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charts/chart1.xml" ContentType="application/vnd.openxmlformats-officedocument.drawingml.chart+xml"/>
  <Override PartName="/word/charts/chart2.xml" ContentType="application/vnd.openxmlformats-officedocument.drawingml.chart+xml"/>
  <Override PartName="/word/charts/chart3.xml" ContentType="application/vnd.openxmlformats-officedocument.drawingml.chart+xml"/>
  <Override PartName="/word/charts/chart4.xml" ContentType="application/vnd.openxmlformats-officedocument.drawingml.chart+xml"/>
  <Override PartName="/word/charts/chart5.xml" ContentType="application/vnd.openxmlformats-officedocument.drawingml.chart+xml"/>
  <Override PartName="/word/footer4.xml" ContentType="application/vnd.openxmlformats-officedocument.wordprocessingml.footer+xml"/>
  <Override PartName="/word/footer5.xml" ContentType="application/vnd.openxmlformats-officedocument.wordprocessingml.footer+xml"/>
  <Override PartName="/word/header1.xml" ContentType="application/vnd.openxmlformats-officedocument.wordprocessingml.header+xml"/>
  <Override PartName="/word/header2.xml" ContentType="application/vnd.openxmlformats-officedocument.wordprocessingml.header+xml"/>
  <Override PartName="/word/footer6.xml" ContentType="application/vnd.openxmlformats-officedocument.wordprocessingml.footer+xml"/>
  <Override PartName="/word/footer7.xml" ContentType="application/vnd.openxmlformats-officedocument.wordprocessingml.footer+xml"/>
  <Override PartName="/word/footer8.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emf"/><Relationship Id="rId1" Type="http://schemas.openxmlformats.org/officeDocument/2006/relationships/officeDocument" Target="word/document.xml"/><Relationship Id="rId5" Type="http://schemas.openxmlformats.org/officeDocument/2006/relationships/custom-properties" Target="docProps/custom.xml"/><Relationship Id="rId4" Type="http://schemas.openxmlformats.org/officeDocument/2006/relationships/extended-properties" Target="docProps/app.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tbl>
      <w:tblPr>
        <w:tblpPr w:leftFromText="180" w:rightFromText="180" w:vertAnchor="text" w:horzAnchor="page" w:tblpX="1081" w:tblpY="-136"/>
        <w:tblW w:w="7258" w:type="dxa"/>
        <w:tblCellMar>
          <w:left w:w="0" w:type="dxa"/>
          <w:right w:w="0" w:type="dxa"/>
        </w:tblCellMar>
        <w:tblLook w:val="04A0" w:firstRow="1" w:lastRow="0" w:firstColumn="1" w:lastColumn="0" w:noHBand="0" w:noVBand="1"/>
      </w:tblPr>
      <w:tblGrid>
        <w:gridCol w:w="7258"/>
      </w:tblGrid>
      <w:tr w:rsidR="00E908D3" w:rsidRPr="003072C6" w14:paraId="2F708D20" w14:textId="77777777" w:rsidTr="00E908D3">
        <w:trPr>
          <w:trHeight w:val="2851"/>
        </w:trPr>
        <w:tc>
          <w:tcPr>
            <w:tcW w:w="7258" w:type="dxa"/>
            <w:shd w:val="clear" w:color="auto" w:fill="auto"/>
            <w:vAlign w:val="center"/>
          </w:tcPr>
          <w:p w14:paraId="77DBD0A7" w14:textId="1E00372A" w:rsidR="00E908D3" w:rsidRPr="00E908D3" w:rsidRDefault="00CC4D14" w:rsidP="00E908D3">
            <w:pPr>
              <w:pStyle w:val="DHHSreportmaintitlewhite"/>
              <w:rPr>
                <w:b/>
                <w:bCs w:val="0"/>
                <w:caps w:val="0"/>
              </w:rPr>
            </w:pPr>
            <w:r>
              <w:rPr>
                <w:b/>
                <w:bCs w:val="0"/>
                <w:caps w:val="0"/>
              </w:rPr>
              <w:t>Homes</w:t>
            </w:r>
            <w:r w:rsidR="00E908D3">
              <w:rPr>
                <w:b/>
                <w:bCs w:val="0"/>
                <w:caps w:val="0"/>
              </w:rPr>
              <w:t xml:space="preserve"> Victoria</w:t>
            </w:r>
            <w:r>
              <w:rPr>
                <w:b/>
                <w:bCs w:val="0"/>
                <w:caps w:val="0"/>
              </w:rPr>
              <w:br/>
            </w:r>
            <w:r w:rsidR="001D5BE7">
              <w:rPr>
                <w:b/>
                <w:bCs w:val="0"/>
                <w:caps w:val="0"/>
              </w:rPr>
              <w:t>Rental Report</w:t>
            </w:r>
          </w:p>
          <w:p w14:paraId="46E08C3B" w14:textId="31D85CD7" w:rsidR="00E908D3" w:rsidRPr="00E908D3" w:rsidRDefault="000266BF" w:rsidP="00E908D3">
            <w:pPr>
              <w:pStyle w:val="DHHSreportsubtitlewhite"/>
              <w:rPr>
                <w:b w:val="0"/>
                <w:bCs w:val="0"/>
              </w:rPr>
            </w:pPr>
            <w:r>
              <w:rPr>
                <w:b w:val="0"/>
                <w:bCs w:val="0"/>
              </w:rPr>
              <w:t>December</w:t>
            </w:r>
            <w:r w:rsidR="001D5BE7">
              <w:rPr>
                <w:b w:val="0"/>
                <w:bCs w:val="0"/>
              </w:rPr>
              <w:t xml:space="preserve"> quarter 2021</w:t>
            </w:r>
          </w:p>
        </w:tc>
      </w:tr>
      <w:tr w:rsidR="00E908D3" w:rsidRPr="003072C6" w14:paraId="162D530E" w14:textId="77777777" w:rsidTr="00E908D3">
        <w:tc>
          <w:tcPr>
            <w:tcW w:w="7258" w:type="dxa"/>
            <w:shd w:val="clear" w:color="auto" w:fill="auto"/>
          </w:tcPr>
          <w:p w14:paraId="0BE2C85D" w14:textId="77777777" w:rsidR="00E908D3" w:rsidRPr="003072C6" w:rsidRDefault="00E908D3" w:rsidP="00E908D3">
            <w:pPr>
              <w:pStyle w:val="DHHSbody"/>
            </w:pPr>
          </w:p>
        </w:tc>
      </w:tr>
    </w:tbl>
    <w:p w14:paraId="63D80D8F" w14:textId="70FD82D4" w:rsidR="00002990" w:rsidRPr="003072C6" w:rsidRDefault="0048256D" w:rsidP="007E081F">
      <w:pPr>
        <w:pStyle w:val="DHHSbody"/>
      </w:pPr>
      <w:r>
        <w:rPr>
          <w:noProof/>
          <w:lang w:eastAsia="en-AU"/>
        </w:rPr>
        <w:drawing>
          <wp:anchor distT="0" distB="0" distL="114300" distR="114300" simplePos="0" relativeHeight="251658240" behindDoc="1" locked="0" layoutInCell="1" allowOverlap="1" wp14:anchorId="4890F254" wp14:editId="4C649883">
            <wp:simplePos x="0" y="0"/>
            <wp:positionH relativeFrom="page">
              <wp:posOffset>0</wp:posOffset>
            </wp:positionH>
            <wp:positionV relativeFrom="page">
              <wp:posOffset>1</wp:posOffset>
            </wp:positionV>
            <wp:extent cx="7559400" cy="10684798"/>
            <wp:effectExtent l="0" t="0" r="0" b="0"/>
            <wp:wrapNone/>
            <wp:docPr id="3"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2006743_E_housing_A4_cover_v1.png"/>
                    <pic:cNvPicPr/>
                  </pic:nvPicPr>
                  <pic:blipFill>
                    <a:blip r:embed="rId11"/>
                    <a:stretch>
                      <a:fillRect/>
                    </a:stretch>
                  </pic:blipFill>
                  <pic:spPr>
                    <a:xfrm>
                      <a:off x="0" y="0"/>
                      <a:ext cx="7559400" cy="10684798"/>
                    </a:xfrm>
                    <a:prstGeom prst="rect">
                      <a:avLst/>
                    </a:prstGeom>
                  </pic:spPr>
                </pic:pic>
              </a:graphicData>
            </a:graphic>
            <wp14:sizeRelH relativeFrom="margin">
              <wp14:pctWidth>0</wp14:pctWidth>
            </wp14:sizeRelH>
            <wp14:sizeRelV relativeFrom="margin">
              <wp14:pctHeight>0</wp14:pctHeight>
            </wp14:sizeRelV>
          </wp:anchor>
        </w:drawing>
      </w:r>
    </w:p>
    <w:p w14:paraId="728D201B" w14:textId="77777777" w:rsidR="0069374A" w:rsidRPr="00B2614A" w:rsidRDefault="0069374A" w:rsidP="00B2614A">
      <w:pPr>
        <w:pStyle w:val="DHHSbody"/>
      </w:pPr>
    </w:p>
    <w:p w14:paraId="2B15A0FF" w14:textId="77777777" w:rsidR="00C51B1C" w:rsidRPr="00B2614A" w:rsidRDefault="00C51B1C" w:rsidP="00B2614A">
      <w:pPr>
        <w:pStyle w:val="DHHSbody"/>
        <w:sectPr w:rsidR="00C51B1C" w:rsidRPr="00B2614A" w:rsidSect="00050C2F">
          <w:footerReference w:type="even" r:id="rId12"/>
          <w:footerReference w:type="default" r:id="rId13"/>
          <w:footerReference w:type="first" r:id="rId14"/>
          <w:type w:val="oddPage"/>
          <w:pgSz w:w="11906" w:h="16838"/>
          <w:pgMar w:top="3175" w:right="1304" w:bottom="1134" w:left="1928" w:header="454" w:footer="567" w:gutter="0"/>
          <w:cols w:space="720"/>
          <w:docGrid w:linePitch="360"/>
        </w:sectPr>
      </w:pPr>
    </w:p>
    <w:p w14:paraId="55141314" w14:textId="77777777" w:rsidR="00AC0C3B" w:rsidRPr="00711B0C" w:rsidRDefault="00AC0C3B" w:rsidP="00711B0C">
      <w:pPr>
        <w:pStyle w:val="DHHSTOCheadingreport"/>
      </w:pPr>
      <w:r w:rsidRPr="00711B0C">
        <w:lastRenderedPageBreak/>
        <w:t>Contents</w:t>
      </w:r>
    </w:p>
    <w:p w14:paraId="640179CC" w14:textId="2AC79C4F" w:rsidR="004C02B5" w:rsidRDefault="007E081F">
      <w:pPr>
        <w:pStyle w:val="TOC1"/>
        <w:rPr>
          <w:rFonts w:asciiTheme="minorHAnsi" w:eastAsiaTheme="minorEastAsia" w:hAnsiTheme="minorHAnsi" w:cstheme="minorBidi"/>
          <w:b w:val="0"/>
          <w:sz w:val="22"/>
          <w:szCs w:val="22"/>
          <w:lang w:eastAsia="en-AU"/>
        </w:rPr>
      </w:pPr>
      <w:r>
        <w:rPr>
          <w:noProof w:val="0"/>
        </w:rPr>
        <w:fldChar w:fldCharType="begin"/>
      </w:r>
      <w:r>
        <w:rPr>
          <w:noProof w:val="0"/>
        </w:rPr>
        <w:instrText xml:space="preserve"> TOC \o "1-3" \h \z \u </w:instrText>
      </w:r>
      <w:r>
        <w:rPr>
          <w:noProof w:val="0"/>
        </w:rPr>
        <w:fldChar w:fldCharType="separate"/>
      </w:r>
      <w:hyperlink w:anchor="_Toc90541902" w:history="1">
        <w:r w:rsidR="004C02B5" w:rsidRPr="009D0ADA">
          <w:rPr>
            <w:rStyle w:val="Hyperlink"/>
          </w:rPr>
          <w:t>List of tables</w:t>
        </w:r>
        <w:r w:rsidR="004C02B5">
          <w:rPr>
            <w:webHidden/>
          </w:rPr>
          <w:tab/>
        </w:r>
        <w:r w:rsidR="004C02B5">
          <w:rPr>
            <w:webHidden/>
          </w:rPr>
          <w:fldChar w:fldCharType="begin"/>
        </w:r>
        <w:r w:rsidR="004C02B5">
          <w:rPr>
            <w:webHidden/>
          </w:rPr>
          <w:instrText xml:space="preserve"> PAGEREF _Toc90541902 \h </w:instrText>
        </w:r>
        <w:r w:rsidR="004C02B5">
          <w:rPr>
            <w:webHidden/>
          </w:rPr>
        </w:r>
        <w:r w:rsidR="004C02B5">
          <w:rPr>
            <w:webHidden/>
          </w:rPr>
          <w:fldChar w:fldCharType="separate"/>
        </w:r>
        <w:r w:rsidR="004C02B5">
          <w:rPr>
            <w:webHidden/>
          </w:rPr>
          <w:t>3</w:t>
        </w:r>
        <w:r w:rsidR="004C02B5">
          <w:rPr>
            <w:webHidden/>
          </w:rPr>
          <w:fldChar w:fldCharType="end"/>
        </w:r>
      </w:hyperlink>
    </w:p>
    <w:p w14:paraId="27AA8105" w14:textId="3DC0CA58" w:rsidR="004C02B5" w:rsidRDefault="00BA7EC3">
      <w:pPr>
        <w:pStyle w:val="TOC1"/>
        <w:rPr>
          <w:rFonts w:asciiTheme="minorHAnsi" w:eastAsiaTheme="minorEastAsia" w:hAnsiTheme="minorHAnsi" w:cstheme="minorBidi"/>
          <w:b w:val="0"/>
          <w:sz w:val="22"/>
          <w:szCs w:val="22"/>
          <w:lang w:eastAsia="en-AU"/>
        </w:rPr>
      </w:pPr>
      <w:hyperlink w:anchor="_Toc90541903" w:history="1">
        <w:r w:rsidR="004C02B5" w:rsidRPr="009D0ADA">
          <w:rPr>
            <w:rStyle w:val="Hyperlink"/>
          </w:rPr>
          <w:t>List of figures</w:t>
        </w:r>
        <w:r w:rsidR="004C02B5">
          <w:rPr>
            <w:webHidden/>
          </w:rPr>
          <w:tab/>
        </w:r>
        <w:r w:rsidR="004C02B5">
          <w:rPr>
            <w:webHidden/>
          </w:rPr>
          <w:fldChar w:fldCharType="begin"/>
        </w:r>
        <w:r w:rsidR="004C02B5">
          <w:rPr>
            <w:webHidden/>
          </w:rPr>
          <w:instrText xml:space="preserve"> PAGEREF _Toc90541903 \h </w:instrText>
        </w:r>
        <w:r w:rsidR="004C02B5">
          <w:rPr>
            <w:webHidden/>
          </w:rPr>
        </w:r>
        <w:r w:rsidR="004C02B5">
          <w:rPr>
            <w:webHidden/>
          </w:rPr>
          <w:fldChar w:fldCharType="separate"/>
        </w:r>
        <w:r w:rsidR="004C02B5">
          <w:rPr>
            <w:webHidden/>
          </w:rPr>
          <w:t>3</w:t>
        </w:r>
        <w:r w:rsidR="004C02B5">
          <w:rPr>
            <w:webHidden/>
          </w:rPr>
          <w:fldChar w:fldCharType="end"/>
        </w:r>
      </w:hyperlink>
    </w:p>
    <w:p w14:paraId="53246499" w14:textId="5F5A24CD" w:rsidR="004C02B5" w:rsidRDefault="00BA7EC3">
      <w:pPr>
        <w:pStyle w:val="TOC1"/>
        <w:rPr>
          <w:rFonts w:asciiTheme="minorHAnsi" w:eastAsiaTheme="minorEastAsia" w:hAnsiTheme="minorHAnsi" w:cstheme="minorBidi"/>
          <w:b w:val="0"/>
          <w:sz w:val="22"/>
          <w:szCs w:val="22"/>
          <w:lang w:eastAsia="en-AU"/>
        </w:rPr>
      </w:pPr>
      <w:hyperlink w:anchor="_Toc90541904" w:history="1">
        <w:r w:rsidR="004C02B5" w:rsidRPr="009D0ADA">
          <w:rPr>
            <w:rStyle w:val="Hyperlink"/>
          </w:rPr>
          <w:t>Overview</w:t>
        </w:r>
        <w:r w:rsidR="004C02B5">
          <w:rPr>
            <w:webHidden/>
          </w:rPr>
          <w:tab/>
        </w:r>
        <w:r w:rsidR="004C02B5">
          <w:rPr>
            <w:webHidden/>
          </w:rPr>
          <w:fldChar w:fldCharType="begin"/>
        </w:r>
        <w:r w:rsidR="004C02B5">
          <w:rPr>
            <w:webHidden/>
          </w:rPr>
          <w:instrText xml:space="preserve"> PAGEREF _Toc90541904 \h </w:instrText>
        </w:r>
        <w:r w:rsidR="004C02B5">
          <w:rPr>
            <w:webHidden/>
          </w:rPr>
        </w:r>
        <w:r w:rsidR="004C02B5">
          <w:rPr>
            <w:webHidden/>
          </w:rPr>
          <w:fldChar w:fldCharType="separate"/>
        </w:r>
        <w:r w:rsidR="004C02B5">
          <w:rPr>
            <w:webHidden/>
          </w:rPr>
          <w:t>4</w:t>
        </w:r>
        <w:r w:rsidR="004C02B5">
          <w:rPr>
            <w:webHidden/>
          </w:rPr>
          <w:fldChar w:fldCharType="end"/>
        </w:r>
      </w:hyperlink>
    </w:p>
    <w:p w14:paraId="36341BDF" w14:textId="7783D156" w:rsidR="004C02B5" w:rsidRDefault="00BA7EC3">
      <w:pPr>
        <w:pStyle w:val="TOC2"/>
        <w:rPr>
          <w:rFonts w:asciiTheme="minorHAnsi" w:eastAsiaTheme="minorEastAsia" w:hAnsiTheme="minorHAnsi" w:cstheme="minorBidi"/>
          <w:sz w:val="22"/>
          <w:szCs w:val="22"/>
          <w:lang w:eastAsia="en-AU"/>
        </w:rPr>
      </w:pPr>
      <w:hyperlink w:anchor="_Toc90541905" w:history="1">
        <w:r w:rsidR="004C02B5" w:rsidRPr="009D0ADA">
          <w:rPr>
            <w:rStyle w:val="Hyperlink"/>
          </w:rPr>
          <w:t>Trends in rents</w:t>
        </w:r>
        <w:r w:rsidR="004C02B5">
          <w:rPr>
            <w:webHidden/>
          </w:rPr>
          <w:tab/>
        </w:r>
        <w:r w:rsidR="004C02B5">
          <w:rPr>
            <w:webHidden/>
          </w:rPr>
          <w:fldChar w:fldCharType="begin"/>
        </w:r>
        <w:r w:rsidR="004C02B5">
          <w:rPr>
            <w:webHidden/>
          </w:rPr>
          <w:instrText xml:space="preserve"> PAGEREF _Toc90541905 \h </w:instrText>
        </w:r>
        <w:r w:rsidR="004C02B5">
          <w:rPr>
            <w:webHidden/>
          </w:rPr>
        </w:r>
        <w:r w:rsidR="004C02B5">
          <w:rPr>
            <w:webHidden/>
          </w:rPr>
          <w:fldChar w:fldCharType="separate"/>
        </w:r>
        <w:r w:rsidR="004C02B5">
          <w:rPr>
            <w:webHidden/>
          </w:rPr>
          <w:t>4</w:t>
        </w:r>
        <w:r w:rsidR="004C02B5">
          <w:rPr>
            <w:webHidden/>
          </w:rPr>
          <w:fldChar w:fldCharType="end"/>
        </w:r>
      </w:hyperlink>
    </w:p>
    <w:p w14:paraId="081E0F22" w14:textId="17DD2C17" w:rsidR="004C02B5" w:rsidRDefault="00BA7EC3">
      <w:pPr>
        <w:pStyle w:val="TOC2"/>
        <w:rPr>
          <w:rFonts w:asciiTheme="minorHAnsi" w:eastAsiaTheme="minorEastAsia" w:hAnsiTheme="minorHAnsi" w:cstheme="minorBidi"/>
          <w:sz w:val="22"/>
          <w:szCs w:val="22"/>
          <w:lang w:eastAsia="en-AU"/>
        </w:rPr>
      </w:pPr>
      <w:hyperlink w:anchor="_Toc90541906" w:history="1">
        <w:r w:rsidR="004C02B5" w:rsidRPr="009D0ADA">
          <w:rPr>
            <w:rStyle w:val="Hyperlink"/>
          </w:rPr>
          <w:t>New Lettings</w:t>
        </w:r>
        <w:r w:rsidR="004C02B5">
          <w:rPr>
            <w:webHidden/>
          </w:rPr>
          <w:tab/>
        </w:r>
        <w:r w:rsidR="004C02B5">
          <w:rPr>
            <w:webHidden/>
          </w:rPr>
          <w:fldChar w:fldCharType="begin"/>
        </w:r>
        <w:r w:rsidR="004C02B5">
          <w:rPr>
            <w:webHidden/>
          </w:rPr>
          <w:instrText xml:space="preserve"> PAGEREF _Toc90541906 \h </w:instrText>
        </w:r>
        <w:r w:rsidR="004C02B5">
          <w:rPr>
            <w:webHidden/>
          </w:rPr>
        </w:r>
        <w:r w:rsidR="004C02B5">
          <w:rPr>
            <w:webHidden/>
          </w:rPr>
          <w:fldChar w:fldCharType="separate"/>
        </w:r>
        <w:r w:rsidR="004C02B5">
          <w:rPr>
            <w:webHidden/>
          </w:rPr>
          <w:t>4</w:t>
        </w:r>
        <w:r w:rsidR="004C02B5">
          <w:rPr>
            <w:webHidden/>
          </w:rPr>
          <w:fldChar w:fldCharType="end"/>
        </w:r>
      </w:hyperlink>
    </w:p>
    <w:p w14:paraId="04374C05" w14:textId="6FE84498" w:rsidR="004C02B5" w:rsidRDefault="00BA7EC3">
      <w:pPr>
        <w:pStyle w:val="TOC2"/>
        <w:rPr>
          <w:rFonts w:asciiTheme="minorHAnsi" w:eastAsiaTheme="minorEastAsia" w:hAnsiTheme="minorHAnsi" w:cstheme="minorBidi"/>
          <w:sz w:val="22"/>
          <w:szCs w:val="22"/>
          <w:lang w:eastAsia="en-AU"/>
        </w:rPr>
      </w:pPr>
      <w:hyperlink w:anchor="_Toc90541907" w:history="1">
        <w:r w:rsidR="004C02B5" w:rsidRPr="009D0ADA">
          <w:rPr>
            <w:rStyle w:val="Hyperlink"/>
          </w:rPr>
          <w:t>Active bonds</w:t>
        </w:r>
        <w:r w:rsidR="004C02B5">
          <w:rPr>
            <w:webHidden/>
          </w:rPr>
          <w:tab/>
        </w:r>
        <w:r w:rsidR="004C02B5">
          <w:rPr>
            <w:webHidden/>
          </w:rPr>
          <w:fldChar w:fldCharType="begin"/>
        </w:r>
        <w:r w:rsidR="004C02B5">
          <w:rPr>
            <w:webHidden/>
          </w:rPr>
          <w:instrText xml:space="preserve"> PAGEREF _Toc90541907 \h </w:instrText>
        </w:r>
        <w:r w:rsidR="004C02B5">
          <w:rPr>
            <w:webHidden/>
          </w:rPr>
        </w:r>
        <w:r w:rsidR="004C02B5">
          <w:rPr>
            <w:webHidden/>
          </w:rPr>
          <w:fldChar w:fldCharType="separate"/>
        </w:r>
        <w:r w:rsidR="004C02B5">
          <w:rPr>
            <w:webHidden/>
          </w:rPr>
          <w:t>4</w:t>
        </w:r>
        <w:r w:rsidR="004C02B5">
          <w:rPr>
            <w:webHidden/>
          </w:rPr>
          <w:fldChar w:fldCharType="end"/>
        </w:r>
      </w:hyperlink>
    </w:p>
    <w:p w14:paraId="586C05ED" w14:textId="2FE3330E" w:rsidR="004C02B5" w:rsidRDefault="00BA7EC3">
      <w:pPr>
        <w:pStyle w:val="TOC2"/>
        <w:rPr>
          <w:rFonts w:asciiTheme="minorHAnsi" w:eastAsiaTheme="minorEastAsia" w:hAnsiTheme="minorHAnsi" w:cstheme="minorBidi"/>
          <w:sz w:val="22"/>
          <w:szCs w:val="22"/>
          <w:lang w:eastAsia="en-AU"/>
        </w:rPr>
      </w:pPr>
      <w:hyperlink w:anchor="_Toc90541908" w:history="1">
        <w:r w:rsidR="004C02B5" w:rsidRPr="009D0ADA">
          <w:rPr>
            <w:rStyle w:val="Hyperlink"/>
          </w:rPr>
          <w:t>Turnover</w:t>
        </w:r>
        <w:r w:rsidR="004C02B5">
          <w:rPr>
            <w:webHidden/>
          </w:rPr>
          <w:tab/>
        </w:r>
        <w:r w:rsidR="004C02B5">
          <w:rPr>
            <w:webHidden/>
          </w:rPr>
          <w:fldChar w:fldCharType="begin"/>
        </w:r>
        <w:r w:rsidR="004C02B5">
          <w:rPr>
            <w:webHidden/>
          </w:rPr>
          <w:instrText xml:space="preserve"> PAGEREF _Toc90541908 \h </w:instrText>
        </w:r>
        <w:r w:rsidR="004C02B5">
          <w:rPr>
            <w:webHidden/>
          </w:rPr>
        </w:r>
        <w:r w:rsidR="004C02B5">
          <w:rPr>
            <w:webHidden/>
          </w:rPr>
          <w:fldChar w:fldCharType="separate"/>
        </w:r>
        <w:r w:rsidR="004C02B5">
          <w:rPr>
            <w:webHidden/>
          </w:rPr>
          <w:t>4</w:t>
        </w:r>
        <w:r w:rsidR="004C02B5">
          <w:rPr>
            <w:webHidden/>
          </w:rPr>
          <w:fldChar w:fldCharType="end"/>
        </w:r>
      </w:hyperlink>
    </w:p>
    <w:p w14:paraId="432C3215" w14:textId="2951DAF3" w:rsidR="004C02B5" w:rsidRDefault="00BA7EC3">
      <w:pPr>
        <w:pStyle w:val="TOC2"/>
        <w:rPr>
          <w:rFonts w:asciiTheme="minorHAnsi" w:eastAsiaTheme="minorEastAsia" w:hAnsiTheme="minorHAnsi" w:cstheme="minorBidi"/>
          <w:sz w:val="22"/>
          <w:szCs w:val="22"/>
          <w:lang w:eastAsia="en-AU"/>
        </w:rPr>
      </w:pPr>
      <w:hyperlink w:anchor="_Toc90541909" w:history="1">
        <w:r w:rsidR="004C02B5" w:rsidRPr="009D0ADA">
          <w:rPr>
            <w:rStyle w:val="Hyperlink"/>
          </w:rPr>
          <w:t>Investor lending</w:t>
        </w:r>
        <w:r w:rsidR="004C02B5">
          <w:rPr>
            <w:webHidden/>
          </w:rPr>
          <w:tab/>
        </w:r>
        <w:r w:rsidR="004C02B5">
          <w:rPr>
            <w:webHidden/>
          </w:rPr>
          <w:fldChar w:fldCharType="begin"/>
        </w:r>
        <w:r w:rsidR="004C02B5">
          <w:rPr>
            <w:webHidden/>
          </w:rPr>
          <w:instrText xml:space="preserve"> PAGEREF _Toc90541909 \h </w:instrText>
        </w:r>
        <w:r w:rsidR="004C02B5">
          <w:rPr>
            <w:webHidden/>
          </w:rPr>
        </w:r>
        <w:r w:rsidR="004C02B5">
          <w:rPr>
            <w:webHidden/>
          </w:rPr>
          <w:fldChar w:fldCharType="separate"/>
        </w:r>
        <w:r w:rsidR="004C02B5">
          <w:rPr>
            <w:webHidden/>
          </w:rPr>
          <w:t>4</w:t>
        </w:r>
        <w:r w:rsidR="004C02B5">
          <w:rPr>
            <w:webHidden/>
          </w:rPr>
          <w:fldChar w:fldCharType="end"/>
        </w:r>
      </w:hyperlink>
    </w:p>
    <w:p w14:paraId="118A396E" w14:textId="5B87886A" w:rsidR="004C02B5" w:rsidRDefault="00BA7EC3">
      <w:pPr>
        <w:pStyle w:val="TOC2"/>
        <w:rPr>
          <w:rFonts w:asciiTheme="minorHAnsi" w:eastAsiaTheme="minorEastAsia" w:hAnsiTheme="minorHAnsi" w:cstheme="minorBidi"/>
          <w:sz w:val="22"/>
          <w:szCs w:val="22"/>
          <w:lang w:eastAsia="en-AU"/>
        </w:rPr>
      </w:pPr>
      <w:hyperlink w:anchor="_Toc90541910" w:history="1">
        <w:r w:rsidR="004C02B5" w:rsidRPr="009D0ADA">
          <w:rPr>
            <w:rStyle w:val="Hyperlink"/>
          </w:rPr>
          <w:t>Vacancy rates</w:t>
        </w:r>
        <w:r w:rsidR="004C02B5">
          <w:rPr>
            <w:webHidden/>
          </w:rPr>
          <w:tab/>
        </w:r>
        <w:r w:rsidR="004C02B5">
          <w:rPr>
            <w:webHidden/>
          </w:rPr>
          <w:fldChar w:fldCharType="begin"/>
        </w:r>
        <w:r w:rsidR="004C02B5">
          <w:rPr>
            <w:webHidden/>
          </w:rPr>
          <w:instrText xml:space="preserve"> PAGEREF _Toc90541910 \h </w:instrText>
        </w:r>
        <w:r w:rsidR="004C02B5">
          <w:rPr>
            <w:webHidden/>
          </w:rPr>
        </w:r>
        <w:r w:rsidR="004C02B5">
          <w:rPr>
            <w:webHidden/>
          </w:rPr>
          <w:fldChar w:fldCharType="separate"/>
        </w:r>
        <w:r w:rsidR="004C02B5">
          <w:rPr>
            <w:webHidden/>
          </w:rPr>
          <w:t>4</w:t>
        </w:r>
        <w:r w:rsidR="004C02B5">
          <w:rPr>
            <w:webHidden/>
          </w:rPr>
          <w:fldChar w:fldCharType="end"/>
        </w:r>
      </w:hyperlink>
    </w:p>
    <w:p w14:paraId="7EC9F6B7" w14:textId="5523F778" w:rsidR="004C02B5" w:rsidRDefault="00BA7EC3">
      <w:pPr>
        <w:pStyle w:val="TOC2"/>
        <w:rPr>
          <w:rFonts w:asciiTheme="minorHAnsi" w:eastAsiaTheme="minorEastAsia" w:hAnsiTheme="minorHAnsi" w:cstheme="minorBidi"/>
          <w:sz w:val="22"/>
          <w:szCs w:val="22"/>
          <w:lang w:eastAsia="en-AU"/>
        </w:rPr>
      </w:pPr>
      <w:hyperlink w:anchor="_Toc90541911" w:history="1">
        <w:r w:rsidR="004C02B5" w:rsidRPr="009D0ADA">
          <w:rPr>
            <w:rStyle w:val="Hyperlink"/>
          </w:rPr>
          <w:t>Rental Affordability</w:t>
        </w:r>
        <w:r w:rsidR="004C02B5">
          <w:rPr>
            <w:webHidden/>
          </w:rPr>
          <w:tab/>
        </w:r>
        <w:r w:rsidR="004C02B5">
          <w:rPr>
            <w:webHidden/>
          </w:rPr>
          <w:fldChar w:fldCharType="begin"/>
        </w:r>
        <w:r w:rsidR="004C02B5">
          <w:rPr>
            <w:webHidden/>
          </w:rPr>
          <w:instrText xml:space="preserve"> PAGEREF _Toc90541911 \h </w:instrText>
        </w:r>
        <w:r w:rsidR="004C02B5">
          <w:rPr>
            <w:webHidden/>
          </w:rPr>
        </w:r>
        <w:r w:rsidR="004C02B5">
          <w:rPr>
            <w:webHidden/>
          </w:rPr>
          <w:fldChar w:fldCharType="separate"/>
        </w:r>
        <w:r w:rsidR="004C02B5">
          <w:rPr>
            <w:webHidden/>
          </w:rPr>
          <w:t>5</w:t>
        </w:r>
        <w:r w:rsidR="004C02B5">
          <w:rPr>
            <w:webHidden/>
          </w:rPr>
          <w:fldChar w:fldCharType="end"/>
        </w:r>
      </w:hyperlink>
    </w:p>
    <w:p w14:paraId="250ACECE" w14:textId="703F9686" w:rsidR="004C02B5" w:rsidRDefault="00BA7EC3">
      <w:pPr>
        <w:pStyle w:val="TOC1"/>
        <w:rPr>
          <w:rFonts w:asciiTheme="minorHAnsi" w:eastAsiaTheme="minorEastAsia" w:hAnsiTheme="minorHAnsi" w:cstheme="minorBidi"/>
          <w:b w:val="0"/>
          <w:sz w:val="22"/>
          <w:szCs w:val="22"/>
          <w:lang w:eastAsia="en-AU"/>
        </w:rPr>
      </w:pPr>
      <w:hyperlink w:anchor="_Toc90541912" w:history="1">
        <w:r w:rsidR="004C02B5" w:rsidRPr="009D0ADA">
          <w:rPr>
            <w:rStyle w:val="Hyperlink"/>
          </w:rPr>
          <w:t>Current Rents</w:t>
        </w:r>
        <w:r w:rsidR="004C02B5">
          <w:rPr>
            <w:webHidden/>
          </w:rPr>
          <w:tab/>
        </w:r>
        <w:r w:rsidR="004C02B5">
          <w:rPr>
            <w:webHidden/>
          </w:rPr>
          <w:fldChar w:fldCharType="begin"/>
        </w:r>
        <w:r w:rsidR="004C02B5">
          <w:rPr>
            <w:webHidden/>
          </w:rPr>
          <w:instrText xml:space="preserve"> PAGEREF _Toc90541912 \h </w:instrText>
        </w:r>
        <w:r w:rsidR="004C02B5">
          <w:rPr>
            <w:webHidden/>
          </w:rPr>
        </w:r>
        <w:r w:rsidR="004C02B5">
          <w:rPr>
            <w:webHidden/>
          </w:rPr>
          <w:fldChar w:fldCharType="separate"/>
        </w:r>
        <w:r w:rsidR="004C02B5">
          <w:rPr>
            <w:webHidden/>
          </w:rPr>
          <w:t>6</w:t>
        </w:r>
        <w:r w:rsidR="004C02B5">
          <w:rPr>
            <w:webHidden/>
          </w:rPr>
          <w:fldChar w:fldCharType="end"/>
        </w:r>
      </w:hyperlink>
    </w:p>
    <w:p w14:paraId="2AAC8649" w14:textId="7C606AB3" w:rsidR="004C02B5" w:rsidRDefault="00BA7EC3">
      <w:pPr>
        <w:pStyle w:val="TOC2"/>
        <w:rPr>
          <w:rFonts w:asciiTheme="minorHAnsi" w:eastAsiaTheme="minorEastAsia" w:hAnsiTheme="minorHAnsi" w:cstheme="minorBidi"/>
          <w:sz w:val="22"/>
          <w:szCs w:val="22"/>
          <w:lang w:eastAsia="en-AU"/>
        </w:rPr>
      </w:pPr>
      <w:hyperlink w:anchor="_Toc90541913" w:history="1">
        <w:r w:rsidR="004C02B5" w:rsidRPr="009D0ADA">
          <w:rPr>
            <w:rStyle w:val="Hyperlink"/>
          </w:rPr>
          <w:t>Rent Indices</w:t>
        </w:r>
        <w:r w:rsidR="004C02B5">
          <w:rPr>
            <w:webHidden/>
          </w:rPr>
          <w:tab/>
        </w:r>
        <w:r w:rsidR="004C02B5">
          <w:rPr>
            <w:webHidden/>
          </w:rPr>
          <w:fldChar w:fldCharType="begin"/>
        </w:r>
        <w:r w:rsidR="004C02B5">
          <w:rPr>
            <w:webHidden/>
          </w:rPr>
          <w:instrText xml:space="preserve"> PAGEREF _Toc90541913 \h </w:instrText>
        </w:r>
        <w:r w:rsidR="004C02B5">
          <w:rPr>
            <w:webHidden/>
          </w:rPr>
        </w:r>
        <w:r w:rsidR="004C02B5">
          <w:rPr>
            <w:webHidden/>
          </w:rPr>
          <w:fldChar w:fldCharType="separate"/>
        </w:r>
        <w:r w:rsidR="004C02B5">
          <w:rPr>
            <w:webHidden/>
          </w:rPr>
          <w:t>6</w:t>
        </w:r>
        <w:r w:rsidR="004C02B5">
          <w:rPr>
            <w:webHidden/>
          </w:rPr>
          <w:fldChar w:fldCharType="end"/>
        </w:r>
      </w:hyperlink>
    </w:p>
    <w:p w14:paraId="37A86301" w14:textId="06AC0447" w:rsidR="004C02B5" w:rsidRDefault="00BA7EC3">
      <w:pPr>
        <w:pStyle w:val="TOC2"/>
        <w:rPr>
          <w:rFonts w:asciiTheme="minorHAnsi" w:eastAsiaTheme="minorEastAsia" w:hAnsiTheme="minorHAnsi" w:cstheme="minorBidi"/>
          <w:sz w:val="22"/>
          <w:szCs w:val="22"/>
          <w:lang w:eastAsia="en-AU"/>
        </w:rPr>
      </w:pPr>
      <w:hyperlink w:anchor="_Toc90541914" w:history="1">
        <w:r w:rsidR="004C02B5" w:rsidRPr="009D0ADA">
          <w:rPr>
            <w:rStyle w:val="Hyperlink"/>
          </w:rPr>
          <w:t>Median rents by region</w:t>
        </w:r>
        <w:r w:rsidR="004C02B5">
          <w:rPr>
            <w:webHidden/>
          </w:rPr>
          <w:tab/>
        </w:r>
        <w:r w:rsidR="004C02B5">
          <w:rPr>
            <w:webHidden/>
          </w:rPr>
          <w:fldChar w:fldCharType="begin"/>
        </w:r>
        <w:r w:rsidR="004C02B5">
          <w:rPr>
            <w:webHidden/>
          </w:rPr>
          <w:instrText xml:space="preserve"> PAGEREF _Toc90541914 \h </w:instrText>
        </w:r>
        <w:r w:rsidR="004C02B5">
          <w:rPr>
            <w:webHidden/>
          </w:rPr>
        </w:r>
        <w:r w:rsidR="004C02B5">
          <w:rPr>
            <w:webHidden/>
          </w:rPr>
          <w:fldChar w:fldCharType="separate"/>
        </w:r>
        <w:r w:rsidR="004C02B5">
          <w:rPr>
            <w:webHidden/>
          </w:rPr>
          <w:t>7</w:t>
        </w:r>
        <w:r w:rsidR="004C02B5">
          <w:rPr>
            <w:webHidden/>
          </w:rPr>
          <w:fldChar w:fldCharType="end"/>
        </w:r>
      </w:hyperlink>
    </w:p>
    <w:p w14:paraId="51EAF7F3" w14:textId="01740945" w:rsidR="004C02B5" w:rsidRDefault="00BA7EC3">
      <w:pPr>
        <w:pStyle w:val="TOC2"/>
        <w:rPr>
          <w:rFonts w:asciiTheme="minorHAnsi" w:eastAsiaTheme="minorEastAsia" w:hAnsiTheme="minorHAnsi" w:cstheme="minorBidi"/>
          <w:sz w:val="22"/>
          <w:szCs w:val="22"/>
          <w:lang w:eastAsia="en-AU"/>
        </w:rPr>
      </w:pPr>
      <w:hyperlink w:anchor="_Toc90541915" w:history="1">
        <w:r w:rsidR="004C02B5" w:rsidRPr="009D0ADA">
          <w:rPr>
            <w:rStyle w:val="Hyperlink"/>
          </w:rPr>
          <w:t>Median rents by major property types</w:t>
        </w:r>
        <w:r w:rsidR="004C02B5">
          <w:rPr>
            <w:webHidden/>
          </w:rPr>
          <w:tab/>
        </w:r>
        <w:r w:rsidR="004C02B5">
          <w:rPr>
            <w:webHidden/>
          </w:rPr>
          <w:fldChar w:fldCharType="begin"/>
        </w:r>
        <w:r w:rsidR="004C02B5">
          <w:rPr>
            <w:webHidden/>
          </w:rPr>
          <w:instrText xml:space="preserve"> PAGEREF _Toc90541915 \h </w:instrText>
        </w:r>
        <w:r w:rsidR="004C02B5">
          <w:rPr>
            <w:webHidden/>
          </w:rPr>
        </w:r>
        <w:r w:rsidR="004C02B5">
          <w:rPr>
            <w:webHidden/>
          </w:rPr>
          <w:fldChar w:fldCharType="separate"/>
        </w:r>
        <w:r w:rsidR="004C02B5">
          <w:rPr>
            <w:webHidden/>
          </w:rPr>
          <w:t>8</w:t>
        </w:r>
        <w:r w:rsidR="004C02B5">
          <w:rPr>
            <w:webHidden/>
          </w:rPr>
          <w:fldChar w:fldCharType="end"/>
        </w:r>
      </w:hyperlink>
    </w:p>
    <w:p w14:paraId="3E371645" w14:textId="51E2D2ED" w:rsidR="004C02B5" w:rsidRDefault="00BA7EC3">
      <w:pPr>
        <w:pStyle w:val="TOC2"/>
        <w:rPr>
          <w:rFonts w:asciiTheme="minorHAnsi" w:eastAsiaTheme="minorEastAsia" w:hAnsiTheme="minorHAnsi" w:cstheme="minorBidi"/>
          <w:sz w:val="22"/>
          <w:szCs w:val="22"/>
          <w:lang w:eastAsia="en-AU"/>
        </w:rPr>
      </w:pPr>
      <w:hyperlink w:anchor="_Toc90541916" w:history="1">
        <w:r w:rsidR="004C02B5" w:rsidRPr="009D0ADA">
          <w:rPr>
            <w:rStyle w:val="Hyperlink"/>
          </w:rPr>
          <w:t>Moving annual median rents by suburb or town</w:t>
        </w:r>
        <w:r w:rsidR="004C02B5">
          <w:rPr>
            <w:webHidden/>
          </w:rPr>
          <w:tab/>
        </w:r>
        <w:r w:rsidR="004C02B5">
          <w:rPr>
            <w:webHidden/>
          </w:rPr>
          <w:fldChar w:fldCharType="begin"/>
        </w:r>
        <w:r w:rsidR="004C02B5">
          <w:rPr>
            <w:webHidden/>
          </w:rPr>
          <w:instrText xml:space="preserve"> PAGEREF _Toc90541916 \h </w:instrText>
        </w:r>
        <w:r w:rsidR="004C02B5">
          <w:rPr>
            <w:webHidden/>
          </w:rPr>
        </w:r>
        <w:r w:rsidR="004C02B5">
          <w:rPr>
            <w:webHidden/>
          </w:rPr>
          <w:fldChar w:fldCharType="separate"/>
        </w:r>
        <w:r w:rsidR="004C02B5">
          <w:rPr>
            <w:webHidden/>
          </w:rPr>
          <w:t>8</w:t>
        </w:r>
        <w:r w:rsidR="004C02B5">
          <w:rPr>
            <w:webHidden/>
          </w:rPr>
          <w:fldChar w:fldCharType="end"/>
        </w:r>
      </w:hyperlink>
    </w:p>
    <w:p w14:paraId="625E2B9B" w14:textId="66CA3EAE" w:rsidR="004C02B5" w:rsidRDefault="00BA7EC3">
      <w:pPr>
        <w:pStyle w:val="TOC2"/>
        <w:rPr>
          <w:rFonts w:asciiTheme="minorHAnsi" w:eastAsiaTheme="minorEastAsia" w:hAnsiTheme="minorHAnsi" w:cstheme="minorBidi"/>
          <w:sz w:val="22"/>
          <w:szCs w:val="22"/>
          <w:lang w:eastAsia="en-AU"/>
        </w:rPr>
      </w:pPr>
      <w:hyperlink w:anchor="_Toc90541917" w:history="1">
        <w:r w:rsidR="004C02B5" w:rsidRPr="009D0ADA">
          <w:rPr>
            <w:rStyle w:val="Hyperlink"/>
          </w:rPr>
          <w:t>Where are median rents highest? Where are median rents lowest?</w:t>
        </w:r>
        <w:r w:rsidR="004C02B5">
          <w:rPr>
            <w:webHidden/>
          </w:rPr>
          <w:tab/>
        </w:r>
        <w:r w:rsidR="004C02B5">
          <w:rPr>
            <w:webHidden/>
          </w:rPr>
          <w:fldChar w:fldCharType="begin"/>
        </w:r>
        <w:r w:rsidR="004C02B5">
          <w:rPr>
            <w:webHidden/>
          </w:rPr>
          <w:instrText xml:space="preserve"> PAGEREF _Toc90541917 \h </w:instrText>
        </w:r>
        <w:r w:rsidR="004C02B5">
          <w:rPr>
            <w:webHidden/>
          </w:rPr>
        </w:r>
        <w:r w:rsidR="004C02B5">
          <w:rPr>
            <w:webHidden/>
          </w:rPr>
          <w:fldChar w:fldCharType="separate"/>
        </w:r>
        <w:r w:rsidR="004C02B5">
          <w:rPr>
            <w:webHidden/>
          </w:rPr>
          <w:t>11</w:t>
        </w:r>
        <w:r w:rsidR="004C02B5">
          <w:rPr>
            <w:webHidden/>
          </w:rPr>
          <w:fldChar w:fldCharType="end"/>
        </w:r>
      </w:hyperlink>
    </w:p>
    <w:p w14:paraId="51BBD1A5" w14:textId="7C98DAF3" w:rsidR="004C02B5" w:rsidRDefault="00BA7EC3">
      <w:pPr>
        <w:pStyle w:val="TOC1"/>
        <w:rPr>
          <w:rFonts w:asciiTheme="minorHAnsi" w:eastAsiaTheme="minorEastAsia" w:hAnsiTheme="minorHAnsi" w:cstheme="minorBidi"/>
          <w:b w:val="0"/>
          <w:sz w:val="22"/>
          <w:szCs w:val="22"/>
          <w:lang w:eastAsia="en-AU"/>
        </w:rPr>
      </w:pPr>
      <w:hyperlink w:anchor="_Toc90541918" w:history="1">
        <w:r w:rsidR="004C02B5" w:rsidRPr="009D0ADA">
          <w:rPr>
            <w:rStyle w:val="Hyperlink"/>
          </w:rPr>
          <w:t>Rental availability</w:t>
        </w:r>
        <w:r w:rsidR="004C02B5">
          <w:rPr>
            <w:webHidden/>
          </w:rPr>
          <w:tab/>
        </w:r>
        <w:r w:rsidR="004C02B5">
          <w:rPr>
            <w:webHidden/>
          </w:rPr>
          <w:fldChar w:fldCharType="begin"/>
        </w:r>
        <w:r w:rsidR="004C02B5">
          <w:rPr>
            <w:webHidden/>
          </w:rPr>
          <w:instrText xml:space="preserve"> PAGEREF _Toc90541918 \h </w:instrText>
        </w:r>
        <w:r w:rsidR="004C02B5">
          <w:rPr>
            <w:webHidden/>
          </w:rPr>
        </w:r>
        <w:r w:rsidR="004C02B5">
          <w:rPr>
            <w:webHidden/>
          </w:rPr>
          <w:fldChar w:fldCharType="separate"/>
        </w:r>
        <w:r w:rsidR="004C02B5">
          <w:rPr>
            <w:webHidden/>
          </w:rPr>
          <w:t>11</w:t>
        </w:r>
        <w:r w:rsidR="004C02B5">
          <w:rPr>
            <w:webHidden/>
          </w:rPr>
          <w:fldChar w:fldCharType="end"/>
        </w:r>
      </w:hyperlink>
    </w:p>
    <w:p w14:paraId="2D6675D8" w14:textId="4A3CA63D" w:rsidR="004C02B5" w:rsidRDefault="00BA7EC3">
      <w:pPr>
        <w:pStyle w:val="TOC2"/>
        <w:rPr>
          <w:rFonts w:asciiTheme="minorHAnsi" w:eastAsiaTheme="minorEastAsia" w:hAnsiTheme="minorHAnsi" w:cstheme="minorBidi"/>
          <w:sz w:val="22"/>
          <w:szCs w:val="22"/>
          <w:lang w:eastAsia="en-AU"/>
        </w:rPr>
      </w:pPr>
      <w:hyperlink w:anchor="_Toc90541919" w:history="1">
        <w:r w:rsidR="004C02B5" w:rsidRPr="009D0ADA">
          <w:rPr>
            <w:rStyle w:val="Hyperlink"/>
          </w:rPr>
          <w:t>New Lettings</w:t>
        </w:r>
        <w:r w:rsidR="004C02B5">
          <w:rPr>
            <w:webHidden/>
          </w:rPr>
          <w:tab/>
        </w:r>
        <w:r w:rsidR="004C02B5">
          <w:rPr>
            <w:webHidden/>
          </w:rPr>
          <w:fldChar w:fldCharType="begin"/>
        </w:r>
        <w:r w:rsidR="004C02B5">
          <w:rPr>
            <w:webHidden/>
          </w:rPr>
          <w:instrText xml:space="preserve"> PAGEREF _Toc90541919 \h </w:instrText>
        </w:r>
        <w:r w:rsidR="004C02B5">
          <w:rPr>
            <w:webHidden/>
          </w:rPr>
        </w:r>
        <w:r w:rsidR="004C02B5">
          <w:rPr>
            <w:webHidden/>
          </w:rPr>
          <w:fldChar w:fldCharType="separate"/>
        </w:r>
        <w:r w:rsidR="004C02B5">
          <w:rPr>
            <w:webHidden/>
          </w:rPr>
          <w:t>12</w:t>
        </w:r>
        <w:r w:rsidR="004C02B5">
          <w:rPr>
            <w:webHidden/>
          </w:rPr>
          <w:fldChar w:fldCharType="end"/>
        </w:r>
      </w:hyperlink>
    </w:p>
    <w:p w14:paraId="4EC39D36" w14:textId="063E1268" w:rsidR="004C02B5" w:rsidRDefault="00BA7EC3">
      <w:pPr>
        <w:pStyle w:val="TOC2"/>
        <w:rPr>
          <w:rFonts w:asciiTheme="minorHAnsi" w:eastAsiaTheme="minorEastAsia" w:hAnsiTheme="minorHAnsi" w:cstheme="minorBidi"/>
          <w:sz w:val="22"/>
          <w:szCs w:val="22"/>
          <w:lang w:eastAsia="en-AU"/>
        </w:rPr>
      </w:pPr>
      <w:hyperlink w:anchor="_Toc90541920" w:history="1">
        <w:r w:rsidR="004C02B5" w:rsidRPr="009D0ADA">
          <w:rPr>
            <w:rStyle w:val="Hyperlink"/>
          </w:rPr>
          <w:t>Active Bonds</w:t>
        </w:r>
        <w:r w:rsidR="004C02B5">
          <w:rPr>
            <w:webHidden/>
          </w:rPr>
          <w:tab/>
        </w:r>
        <w:r w:rsidR="004C02B5">
          <w:rPr>
            <w:webHidden/>
          </w:rPr>
          <w:fldChar w:fldCharType="begin"/>
        </w:r>
        <w:r w:rsidR="004C02B5">
          <w:rPr>
            <w:webHidden/>
          </w:rPr>
          <w:instrText xml:space="preserve"> PAGEREF _Toc90541920 \h </w:instrText>
        </w:r>
        <w:r w:rsidR="004C02B5">
          <w:rPr>
            <w:webHidden/>
          </w:rPr>
        </w:r>
        <w:r w:rsidR="004C02B5">
          <w:rPr>
            <w:webHidden/>
          </w:rPr>
          <w:fldChar w:fldCharType="separate"/>
        </w:r>
        <w:r w:rsidR="004C02B5">
          <w:rPr>
            <w:webHidden/>
          </w:rPr>
          <w:t>13</w:t>
        </w:r>
        <w:r w:rsidR="004C02B5">
          <w:rPr>
            <w:webHidden/>
          </w:rPr>
          <w:fldChar w:fldCharType="end"/>
        </w:r>
      </w:hyperlink>
    </w:p>
    <w:p w14:paraId="4172EDDE" w14:textId="3D32CEBC" w:rsidR="004C02B5" w:rsidRDefault="00BA7EC3">
      <w:pPr>
        <w:pStyle w:val="TOC2"/>
        <w:rPr>
          <w:rFonts w:asciiTheme="minorHAnsi" w:eastAsiaTheme="minorEastAsia" w:hAnsiTheme="minorHAnsi" w:cstheme="minorBidi"/>
          <w:sz w:val="22"/>
          <w:szCs w:val="22"/>
          <w:lang w:eastAsia="en-AU"/>
        </w:rPr>
      </w:pPr>
      <w:hyperlink w:anchor="_Toc90541921" w:history="1">
        <w:r w:rsidR="004C02B5" w:rsidRPr="009D0ADA">
          <w:rPr>
            <w:rStyle w:val="Hyperlink"/>
          </w:rPr>
          <w:t>Turnover and length of tenancy</w:t>
        </w:r>
        <w:r w:rsidR="004C02B5">
          <w:rPr>
            <w:webHidden/>
          </w:rPr>
          <w:tab/>
        </w:r>
        <w:r w:rsidR="004C02B5">
          <w:rPr>
            <w:webHidden/>
          </w:rPr>
          <w:fldChar w:fldCharType="begin"/>
        </w:r>
        <w:r w:rsidR="004C02B5">
          <w:rPr>
            <w:webHidden/>
          </w:rPr>
          <w:instrText xml:space="preserve"> PAGEREF _Toc90541921 \h </w:instrText>
        </w:r>
        <w:r w:rsidR="004C02B5">
          <w:rPr>
            <w:webHidden/>
          </w:rPr>
        </w:r>
        <w:r w:rsidR="004C02B5">
          <w:rPr>
            <w:webHidden/>
          </w:rPr>
          <w:fldChar w:fldCharType="separate"/>
        </w:r>
        <w:r w:rsidR="004C02B5">
          <w:rPr>
            <w:webHidden/>
          </w:rPr>
          <w:t>15</w:t>
        </w:r>
        <w:r w:rsidR="004C02B5">
          <w:rPr>
            <w:webHidden/>
          </w:rPr>
          <w:fldChar w:fldCharType="end"/>
        </w:r>
      </w:hyperlink>
    </w:p>
    <w:p w14:paraId="711C41E6" w14:textId="457550A0" w:rsidR="004C02B5" w:rsidRDefault="00BA7EC3">
      <w:pPr>
        <w:pStyle w:val="TOC2"/>
        <w:rPr>
          <w:rFonts w:asciiTheme="minorHAnsi" w:eastAsiaTheme="minorEastAsia" w:hAnsiTheme="minorHAnsi" w:cstheme="minorBidi"/>
          <w:sz w:val="22"/>
          <w:szCs w:val="22"/>
          <w:lang w:eastAsia="en-AU"/>
        </w:rPr>
      </w:pPr>
      <w:hyperlink w:anchor="_Toc90541922" w:history="1">
        <w:r w:rsidR="004C02B5" w:rsidRPr="009D0ADA">
          <w:rPr>
            <w:rStyle w:val="Hyperlink"/>
          </w:rPr>
          <w:t>Investor finance</w:t>
        </w:r>
        <w:r w:rsidR="004C02B5">
          <w:rPr>
            <w:webHidden/>
          </w:rPr>
          <w:tab/>
        </w:r>
        <w:r w:rsidR="004C02B5">
          <w:rPr>
            <w:webHidden/>
          </w:rPr>
          <w:fldChar w:fldCharType="begin"/>
        </w:r>
        <w:r w:rsidR="004C02B5">
          <w:rPr>
            <w:webHidden/>
          </w:rPr>
          <w:instrText xml:space="preserve"> PAGEREF _Toc90541922 \h </w:instrText>
        </w:r>
        <w:r w:rsidR="004C02B5">
          <w:rPr>
            <w:webHidden/>
          </w:rPr>
        </w:r>
        <w:r w:rsidR="004C02B5">
          <w:rPr>
            <w:webHidden/>
          </w:rPr>
          <w:fldChar w:fldCharType="separate"/>
        </w:r>
        <w:r w:rsidR="004C02B5">
          <w:rPr>
            <w:webHidden/>
          </w:rPr>
          <w:t>16</w:t>
        </w:r>
        <w:r w:rsidR="004C02B5">
          <w:rPr>
            <w:webHidden/>
          </w:rPr>
          <w:fldChar w:fldCharType="end"/>
        </w:r>
      </w:hyperlink>
    </w:p>
    <w:p w14:paraId="6419161B" w14:textId="2608F43E" w:rsidR="004C02B5" w:rsidRDefault="00BA7EC3">
      <w:pPr>
        <w:pStyle w:val="TOC2"/>
        <w:rPr>
          <w:rFonts w:asciiTheme="minorHAnsi" w:eastAsiaTheme="minorEastAsia" w:hAnsiTheme="minorHAnsi" w:cstheme="minorBidi"/>
          <w:sz w:val="22"/>
          <w:szCs w:val="22"/>
          <w:lang w:eastAsia="en-AU"/>
        </w:rPr>
      </w:pPr>
      <w:hyperlink w:anchor="_Toc90541923" w:history="1">
        <w:r w:rsidR="004C02B5" w:rsidRPr="009D0ADA">
          <w:rPr>
            <w:rStyle w:val="Hyperlink"/>
          </w:rPr>
          <w:t>Vacancy Rate</w:t>
        </w:r>
        <w:r w:rsidR="004C02B5">
          <w:rPr>
            <w:webHidden/>
          </w:rPr>
          <w:tab/>
        </w:r>
        <w:r w:rsidR="004C02B5">
          <w:rPr>
            <w:webHidden/>
          </w:rPr>
          <w:fldChar w:fldCharType="begin"/>
        </w:r>
        <w:r w:rsidR="004C02B5">
          <w:rPr>
            <w:webHidden/>
          </w:rPr>
          <w:instrText xml:space="preserve"> PAGEREF _Toc90541923 \h </w:instrText>
        </w:r>
        <w:r w:rsidR="004C02B5">
          <w:rPr>
            <w:webHidden/>
          </w:rPr>
        </w:r>
        <w:r w:rsidR="004C02B5">
          <w:rPr>
            <w:webHidden/>
          </w:rPr>
          <w:fldChar w:fldCharType="separate"/>
        </w:r>
        <w:r w:rsidR="004C02B5">
          <w:rPr>
            <w:webHidden/>
          </w:rPr>
          <w:t>17</w:t>
        </w:r>
        <w:r w:rsidR="004C02B5">
          <w:rPr>
            <w:webHidden/>
          </w:rPr>
          <w:fldChar w:fldCharType="end"/>
        </w:r>
      </w:hyperlink>
    </w:p>
    <w:p w14:paraId="3171E5E6" w14:textId="1BBD89F5" w:rsidR="004C02B5" w:rsidRDefault="00BA7EC3">
      <w:pPr>
        <w:pStyle w:val="TOC1"/>
        <w:rPr>
          <w:rFonts w:asciiTheme="minorHAnsi" w:eastAsiaTheme="minorEastAsia" w:hAnsiTheme="minorHAnsi" w:cstheme="minorBidi"/>
          <w:b w:val="0"/>
          <w:sz w:val="22"/>
          <w:szCs w:val="22"/>
          <w:lang w:eastAsia="en-AU"/>
        </w:rPr>
      </w:pPr>
      <w:hyperlink w:anchor="_Toc90541924" w:history="1">
        <w:r w:rsidR="004C02B5" w:rsidRPr="009D0ADA">
          <w:rPr>
            <w:rStyle w:val="Hyperlink"/>
          </w:rPr>
          <w:t>Rental Market Affordability</w:t>
        </w:r>
        <w:r w:rsidR="004C02B5">
          <w:rPr>
            <w:webHidden/>
          </w:rPr>
          <w:tab/>
        </w:r>
        <w:r w:rsidR="004C02B5">
          <w:rPr>
            <w:webHidden/>
          </w:rPr>
          <w:fldChar w:fldCharType="begin"/>
        </w:r>
        <w:r w:rsidR="004C02B5">
          <w:rPr>
            <w:webHidden/>
          </w:rPr>
          <w:instrText xml:space="preserve"> PAGEREF _Toc90541924 \h </w:instrText>
        </w:r>
        <w:r w:rsidR="004C02B5">
          <w:rPr>
            <w:webHidden/>
          </w:rPr>
        </w:r>
        <w:r w:rsidR="004C02B5">
          <w:rPr>
            <w:webHidden/>
          </w:rPr>
          <w:fldChar w:fldCharType="separate"/>
        </w:r>
        <w:r w:rsidR="004C02B5">
          <w:rPr>
            <w:webHidden/>
          </w:rPr>
          <w:t>18</w:t>
        </w:r>
        <w:r w:rsidR="004C02B5">
          <w:rPr>
            <w:webHidden/>
          </w:rPr>
          <w:fldChar w:fldCharType="end"/>
        </w:r>
      </w:hyperlink>
    </w:p>
    <w:p w14:paraId="798D6518" w14:textId="4C08627F" w:rsidR="004C02B5" w:rsidRDefault="00BA7EC3">
      <w:pPr>
        <w:pStyle w:val="TOC2"/>
        <w:rPr>
          <w:rFonts w:asciiTheme="minorHAnsi" w:eastAsiaTheme="minorEastAsia" w:hAnsiTheme="minorHAnsi" w:cstheme="minorBidi"/>
          <w:sz w:val="22"/>
          <w:szCs w:val="22"/>
          <w:lang w:eastAsia="en-AU"/>
        </w:rPr>
      </w:pPr>
      <w:hyperlink w:anchor="_Toc90541925" w:history="1">
        <w:r w:rsidR="004C02B5" w:rsidRPr="009D0ADA">
          <w:rPr>
            <w:rStyle w:val="Hyperlink"/>
          </w:rPr>
          <w:t>Overall trends</w:t>
        </w:r>
        <w:r w:rsidR="004C02B5">
          <w:rPr>
            <w:webHidden/>
          </w:rPr>
          <w:tab/>
        </w:r>
        <w:r w:rsidR="004C02B5">
          <w:rPr>
            <w:webHidden/>
          </w:rPr>
          <w:fldChar w:fldCharType="begin"/>
        </w:r>
        <w:r w:rsidR="004C02B5">
          <w:rPr>
            <w:webHidden/>
          </w:rPr>
          <w:instrText xml:space="preserve"> PAGEREF _Toc90541925 \h </w:instrText>
        </w:r>
        <w:r w:rsidR="004C02B5">
          <w:rPr>
            <w:webHidden/>
          </w:rPr>
        </w:r>
        <w:r w:rsidR="004C02B5">
          <w:rPr>
            <w:webHidden/>
          </w:rPr>
          <w:fldChar w:fldCharType="separate"/>
        </w:r>
        <w:r w:rsidR="004C02B5">
          <w:rPr>
            <w:webHidden/>
          </w:rPr>
          <w:t>18</w:t>
        </w:r>
        <w:r w:rsidR="004C02B5">
          <w:rPr>
            <w:webHidden/>
          </w:rPr>
          <w:fldChar w:fldCharType="end"/>
        </w:r>
      </w:hyperlink>
    </w:p>
    <w:p w14:paraId="406C40EE" w14:textId="7C3BEF21" w:rsidR="004C02B5" w:rsidRDefault="00BA7EC3">
      <w:pPr>
        <w:pStyle w:val="TOC2"/>
        <w:rPr>
          <w:rFonts w:asciiTheme="minorHAnsi" w:eastAsiaTheme="minorEastAsia" w:hAnsiTheme="minorHAnsi" w:cstheme="minorBidi"/>
          <w:sz w:val="22"/>
          <w:szCs w:val="22"/>
          <w:lang w:eastAsia="en-AU"/>
        </w:rPr>
      </w:pPr>
      <w:hyperlink w:anchor="_Toc90541926" w:history="1">
        <w:r w:rsidR="004C02B5" w:rsidRPr="009D0ADA">
          <w:rPr>
            <w:rStyle w:val="Hyperlink"/>
          </w:rPr>
          <w:t>Trends by household type</w:t>
        </w:r>
        <w:r w:rsidR="004C02B5">
          <w:rPr>
            <w:webHidden/>
          </w:rPr>
          <w:tab/>
        </w:r>
        <w:r w:rsidR="004C02B5">
          <w:rPr>
            <w:webHidden/>
          </w:rPr>
          <w:fldChar w:fldCharType="begin"/>
        </w:r>
        <w:r w:rsidR="004C02B5">
          <w:rPr>
            <w:webHidden/>
          </w:rPr>
          <w:instrText xml:space="preserve"> PAGEREF _Toc90541926 \h </w:instrText>
        </w:r>
        <w:r w:rsidR="004C02B5">
          <w:rPr>
            <w:webHidden/>
          </w:rPr>
        </w:r>
        <w:r w:rsidR="004C02B5">
          <w:rPr>
            <w:webHidden/>
          </w:rPr>
          <w:fldChar w:fldCharType="separate"/>
        </w:r>
        <w:r w:rsidR="004C02B5">
          <w:rPr>
            <w:webHidden/>
          </w:rPr>
          <w:t>19</w:t>
        </w:r>
        <w:r w:rsidR="004C02B5">
          <w:rPr>
            <w:webHidden/>
          </w:rPr>
          <w:fldChar w:fldCharType="end"/>
        </w:r>
      </w:hyperlink>
    </w:p>
    <w:p w14:paraId="1403C401" w14:textId="6FB745E0" w:rsidR="004C02B5" w:rsidRDefault="00BA7EC3">
      <w:pPr>
        <w:pStyle w:val="TOC2"/>
        <w:rPr>
          <w:rFonts w:asciiTheme="minorHAnsi" w:eastAsiaTheme="minorEastAsia" w:hAnsiTheme="minorHAnsi" w:cstheme="minorBidi"/>
          <w:sz w:val="22"/>
          <w:szCs w:val="22"/>
          <w:lang w:eastAsia="en-AU"/>
        </w:rPr>
      </w:pPr>
      <w:hyperlink w:anchor="_Toc90541927" w:history="1">
        <w:r w:rsidR="004C02B5" w:rsidRPr="009D0ADA">
          <w:rPr>
            <w:rStyle w:val="Hyperlink"/>
          </w:rPr>
          <w:t>Trends by region</w:t>
        </w:r>
        <w:r w:rsidR="004C02B5">
          <w:rPr>
            <w:webHidden/>
          </w:rPr>
          <w:tab/>
        </w:r>
        <w:r w:rsidR="004C02B5">
          <w:rPr>
            <w:webHidden/>
          </w:rPr>
          <w:fldChar w:fldCharType="begin"/>
        </w:r>
        <w:r w:rsidR="004C02B5">
          <w:rPr>
            <w:webHidden/>
          </w:rPr>
          <w:instrText xml:space="preserve"> PAGEREF _Toc90541927 \h </w:instrText>
        </w:r>
        <w:r w:rsidR="004C02B5">
          <w:rPr>
            <w:webHidden/>
          </w:rPr>
        </w:r>
        <w:r w:rsidR="004C02B5">
          <w:rPr>
            <w:webHidden/>
          </w:rPr>
          <w:fldChar w:fldCharType="separate"/>
        </w:r>
        <w:r w:rsidR="004C02B5">
          <w:rPr>
            <w:webHidden/>
          </w:rPr>
          <w:t>19</w:t>
        </w:r>
        <w:r w:rsidR="004C02B5">
          <w:rPr>
            <w:webHidden/>
          </w:rPr>
          <w:fldChar w:fldCharType="end"/>
        </w:r>
      </w:hyperlink>
    </w:p>
    <w:p w14:paraId="6F831029" w14:textId="3BA9F173" w:rsidR="004C02B5" w:rsidRDefault="00BA7EC3">
      <w:pPr>
        <w:pStyle w:val="TOC2"/>
        <w:rPr>
          <w:rFonts w:asciiTheme="minorHAnsi" w:eastAsiaTheme="minorEastAsia" w:hAnsiTheme="minorHAnsi" w:cstheme="minorBidi"/>
          <w:sz w:val="22"/>
          <w:szCs w:val="22"/>
          <w:lang w:eastAsia="en-AU"/>
        </w:rPr>
      </w:pPr>
      <w:hyperlink w:anchor="_Toc90541928" w:history="1">
        <w:r w:rsidR="004C02B5" w:rsidRPr="009D0ADA">
          <w:rPr>
            <w:rStyle w:val="Hyperlink"/>
          </w:rPr>
          <w:t>Trends by Local Government Area</w:t>
        </w:r>
        <w:r w:rsidR="004C02B5">
          <w:rPr>
            <w:webHidden/>
          </w:rPr>
          <w:tab/>
        </w:r>
        <w:r w:rsidR="004C02B5">
          <w:rPr>
            <w:webHidden/>
          </w:rPr>
          <w:fldChar w:fldCharType="begin"/>
        </w:r>
        <w:r w:rsidR="004C02B5">
          <w:rPr>
            <w:webHidden/>
          </w:rPr>
          <w:instrText xml:space="preserve"> PAGEREF _Toc90541928 \h </w:instrText>
        </w:r>
        <w:r w:rsidR="004C02B5">
          <w:rPr>
            <w:webHidden/>
          </w:rPr>
        </w:r>
        <w:r w:rsidR="004C02B5">
          <w:rPr>
            <w:webHidden/>
          </w:rPr>
          <w:fldChar w:fldCharType="separate"/>
        </w:r>
        <w:r w:rsidR="004C02B5">
          <w:rPr>
            <w:webHidden/>
          </w:rPr>
          <w:t>20</w:t>
        </w:r>
        <w:r w:rsidR="004C02B5">
          <w:rPr>
            <w:webHidden/>
          </w:rPr>
          <w:fldChar w:fldCharType="end"/>
        </w:r>
      </w:hyperlink>
    </w:p>
    <w:p w14:paraId="120FDEC5" w14:textId="0A5FDFD8" w:rsidR="004C02B5" w:rsidRDefault="00BA7EC3">
      <w:pPr>
        <w:pStyle w:val="TOC1"/>
        <w:rPr>
          <w:rFonts w:asciiTheme="minorHAnsi" w:eastAsiaTheme="minorEastAsia" w:hAnsiTheme="minorHAnsi" w:cstheme="minorBidi"/>
          <w:b w:val="0"/>
          <w:sz w:val="22"/>
          <w:szCs w:val="22"/>
          <w:lang w:eastAsia="en-AU"/>
        </w:rPr>
      </w:pPr>
      <w:hyperlink w:anchor="_Toc90541929" w:history="1">
        <w:r w:rsidR="004C02B5" w:rsidRPr="009D0ADA">
          <w:rPr>
            <w:rStyle w:val="Hyperlink"/>
          </w:rPr>
          <w:t>Notes</w:t>
        </w:r>
        <w:r w:rsidR="004C02B5">
          <w:rPr>
            <w:webHidden/>
          </w:rPr>
          <w:tab/>
        </w:r>
        <w:r w:rsidR="004C02B5">
          <w:rPr>
            <w:webHidden/>
          </w:rPr>
          <w:fldChar w:fldCharType="begin"/>
        </w:r>
        <w:r w:rsidR="004C02B5">
          <w:rPr>
            <w:webHidden/>
          </w:rPr>
          <w:instrText xml:space="preserve"> PAGEREF _Toc90541929 \h </w:instrText>
        </w:r>
        <w:r w:rsidR="004C02B5">
          <w:rPr>
            <w:webHidden/>
          </w:rPr>
        </w:r>
        <w:r w:rsidR="004C02B5">
          <w:rPr>
            <w:webHidden/>
          </w:rPr>
          <w:fldChar w:fldCharType="separate"/>
        </w:r>
        <w:r w:rsidR="004C02B5">
          <w:rPr>
            <w:webHidden/>
          </w:rPr>
          <w:t>37</w:t>
        </w:r>
        <w:r w:rsidR="004C02B5">
          <w:rPr>
            <w:webHidden/>
          </w:rPr>
          <w:fldChar w:fldCharType="end"/>
        </w:r>
      </w:hyperlink>
    </w:p>
    <w:p w14:paraId="6D925842" w14:textId="05E1F85F" w:rsidR="003F6BF4" w:rsidRDefault="007E081F" w:rsidP="007E081F">
      <w:pPr>
        <w:pStyle w:val="TOC2"/>
        <w:rPr>
          <w:noProof w:val="0"/>
        </w:rPr>
      </w:pPr>
      <w:r>
        <w:rPr>
          <w:noProof w:val="0"/>
        </w:rPr>
        <w:fldChar w:fldCharType="end"/>
      </w:r>
    </w:p>
    <w:p w14:paraId="713B969C" w14:textId="3E3E0D55" w:rsidR="00FB393C" w:rsidRDefault="00FB393C" w:rsidP="007E081F">
      <w:pPr>
        <w:pStyle w:val="TOC2"/>
      </w:pPr>
      <w:r>
        <w:br w:type="page"/>
      </w:r>
    </w:p>
    <w:p w14:paraId="28EB2351" w14:textId="01773543" w:rsidR="00FB393C" w:rsidRDefault="00FB393C" w:rsidP="00FB393C">
      <w:pPr>
        <w:pStyle w:val="Heading1"/>
      </w:pPr>
      <w:bookmarkStart w:id="0" w:name="_Toc90541902"/>
      <w:r>
        <w:t>List of tables</w:t>
      </w:r>
      <w:bookmarkEnd w:id="0"/>
    </w:p>
    <w:p w14:paraId="29579741" w14:textId="20214A19" w:rsidR="004C02B5" w:rsidRDefault="00415404">
      <w:pPr>
        <w:pStyle w:val="TableofFigures"/>
        <w:rPr>
          <w:rFonts w:asciiTheme="minorHAnsi" w:eastAsiaTheme="minorEastAsia" w:hAnsiTheme="minorHAnsi" w:cstheme="minorBidi"/>
          <w:sz w:val="22"/>
          <w:szCs w:val="22"/>
          <w:lang w:eastAsia="en-AU"/>
        </w:rPr>
      </w:pPr>
      <w:r>
        <w:fldChar w:fldCharType="begin"/>
      </w:r>
      <w:r>
        <w:instrText xml:space="preserve"> TOC \h \z \c "Table" </w:instrText>
      </w:r>
      <w:r>
        <w:fldChar w:fldCharType="separate"/>
      </w:r>
      <w:hyperlink w:anchor="_Toc90541930" w:history="1">
        <w:r w:rsidR="004C02B5" w:rsidRPr="00F319F4">
          <w:rPr>
            <w:rStyle w:val="Hyperlink"/>
          </w:rPr>
          <w:t xml:space="preserve">Table 1: </w:t>
        </w:r>
        <w:r w:rsidR="004C02B5" w:rsidRPr="00F319F4">
          <w:rPr>
            <w:rStyle w:val="Hyperlink"/>
            <w:rFonts w:cs="Arial"/>
            <w:lang w:val="en-US"/>
          </w:rPr>
          <w:t>Median rents and rent indices</w:t>
        </w:r>
        <w:r w:rsidR="004C02B5">
          <w:rPr>
            <w:webHidden/>
          </w:rPr>
          <w:tab/>
        </w:r>
        <w:r w:rsidR="004C02B5">
          <w:rPr>
            <w:webHidden/>
          </w:rPr>
          <w:fldChar w:fldCharType="begin"/>
        </w:r>
        <w:r w:rsidR="004C02B5">
          <w:rPr>
            <w:webHidden/>
          </w:rPr>
          <w:instrText xml:space="preserve"> PAGEREF _Toc90541930 \h </w:instrText>
        </w:r>
        <w:r w:rsidR="004C02B5">
          <w:rPr>
            <w:webHidden/>
          </w:rPr>
        </w:r>
        <w:r w:rsidR="004C02B5">
          <w:rPr>
            <w:webHidden/>
          </w:rPr>
          <w:fldChar w:fldCharType="separate"/>
        </w:r>
        <w:r w:rsidR="004C02B5">
          <w:rPr>
            <w:webHidden/>
          </w:rPr>
          <w:t>6</w:t>
        </w:r>
        <w:r w:rsidR="004C02B5">
          <w:rPr>
            <w:webHidden/>
          </w:rPr>
          <w:fldChar w:fldCharType="end"/>
        </w:r>
      </w:hyperlink>
    </w:p>
    <w:p w14:paraId="20525B27" w14:textId="3544376C" w:rsidR="004C02B5" w:rsidRDefault="00BA7EC3">
      <w:pPr>
        <w:pStyle w:val="TableofFigures"/>
        <w:rPr>
          <w:rFonts w:asciiTheme="minorHAnsi" w:eastAsiaTheme="minorEastAsia" w:hAnsiTheme="minorHAnsi" w:cstheme="minorBidi"/>
          <w:sz w:val="22"/>
          <w:szCs w:val="22"/>
          <w:lang w:eastAsia="en-AU"/>
        </w:rPr>
      </w:pPr>
      <w:hyperlink w:anchor="_Toc90541931" w:history="1">
        <w:r w:rsidR="004C02B5" w:rsidRPr="00F319F4">
          <w:rPr>
            <w:rStyle w:val="Hyperlink"/>
          </w:rPr>
          <w:t>Table 2</w:t>
        </w:r>
        <w:r w:rsidR="004C02B5" w:rsidRPr="00F319F4">
          <w:rPr>
            <w:rStyle w:val="Hyperlink"/>
            <w:lang w:val="en-US"/>
          </w:rPr>
          <w:t>: Median rents for new lettings by statistical region</w:t>
        </w:r>
        <w:r w:rsidR="004C02B5">
          <w:rPr>
            <w:webHidden/>
          </w:rPr>
          <w:tab/>
        </w:r>
        <w:r w:rsidR="004C02B5">
          <w:rPr>
            <w:webHidden/>
          </w:rPr>
          <w:fldChar w:fldCharType="begin"/>
        </w:r>
        <w:r w:rsidR="004C02B5">
          <w:rPr>
            <w:webHidden/>
          </w:rPr>
          <w:instrText xml:space="preserve"> PAGEREF _Toc90541931 \h </w:instrText>
        </w:r>
        <w:r w:rsidR="004C02B5">
          <w:rPr>
            <w:webHidden/>
          </w:rPr>
        </w:r>
        <w:r w:rsidR="004C02B5">
          <w:rPr>
            <w:webHidden/>
          </w:rPr>
          <w:fldChar w:fldCharType="separate"/>
        </w:r>
        <w:r w:rsidR="004C02B5">
          <w:rPr>
            <w:webHidden/>
          </w:rPr>
          <w:t>7</w:t>
        </w:r>
        <w:r w:rsidR="004C02B5">
          <w:rPr>
            <w:webHidden/>
          </w:rPr>
          <w:fldChar w:fldCharType="end"/>
        </w:r>
      </w:hyperlink>
    </w:p>
    <w:p w14:paraId="127FA609" w14:textId="6310FE3F" w:rsidR="004C02B5" w:rsidRDefault="00BA7EC3">
      <w:pPr>
        <w:pStyle w:val="TableofFigures"/>
        <w:rPr>
          <w:rFonts w:asciiTheme="minorHAnsi" w:eastAsiaTheme="minorEastAsia" w:hAnsiTheme="minorHAnsi" w:cstheme="minorBidi"/>
          <w:sz w:val="22"/>
          <w:szCs w:val="22"/>
          <w:lang w:eastAsia="en-AU"/>
        </w:rPr>
      </w:pPr>
      <w:hyperlink w:anchor="_Toc90541932" w:history="1">
        <w:r w:rsidR="004C02B5" w:rsidRPr="00F319F4">
          <w:rPr>
            <w:rStyle w:val="Hyperlink"/>
          </w:rPr>
          <w:t>Table 3: Median rents by major property types</w:t>
        </w:r>
        <w:r w:rsidR="004C02B5">
          <w:rPr>
            <w:webHidden/>
          </w:rPr>
          <w:tab/>
        </w:r>
        <w:r w:rsidR="004C02B5">
          <w:rPr>
            <w:webHidden/>
          </w:rPr>
          <w:fldChar w:fldCharType="begin"/>
        </w:r>
        <w:r w:rsidR="004C02B5">
          <w:rPr>
            <w:webHidden/>
          </w:rPr>
          <w:instrText xml:space="preserve"> PAGEREF _Toc90541932 \h </w:instrText>
        </w:r>
        <w:r w:rsidR="004C02B5">
          <w:rPr>
            <w:webHidden/>
          </w:rPr>
        </w:r>
        <w:r w:rsidR="004C02B5">
          <w:rPr>
            <w:webHidden/>
          </w:rPr>
          <w:fldChar w:fldCharType="separate"/>
        </w:r>
        <w:r w:rsidR="004C02B5">
          <w:rPr>
            <w:webHidden/>
          </w:rPr>
          <w:t>8</w:t>
        </w:r>
        <w:r w:rsidR="004C02B5">
          <w:rPr>
            <w:webHidden/>
          </w:rPr>
          <w:fldChar w:fldCharType="end"/>
        </w:r>
      </w:hyperlink>
    </w:p>
    <w:p w14:paraId="461169F5" w14:textId="67846DB2" w:rsidR="004C02B5" w:rsidRDefault="00BA7EC3">
      <w:pPr>
        <w:pStyle w:val="TableofFigures"/>
        <w:rPr>
          <w:rFonts w:asciiTheme="minorHAnsi" w:eastAsiaTheme="minorEastAsia" w:hAnsiTheme="minorHAnsi" w:cstheme="minorBidi"/>
          <w:sz w:val="22"/>
          <w:szCs w:val="22"/>
          <w:lang w:eastAsia="en-AU"/>
        </w:rPr>
      </w:pPr>
      <w:hyperlink w:anchor="_Toc90541933" w:history="1">
        <w:r w:rsidR="004C02B5" w:rsidRPr="00F319F4">
          <w:rPr>
            <w:rStyle w:val="Hyperlink"/>
          </w:rPr>
          <w:t>Table 4: Highest and lowest moving annual median rents in metropolitan Melbourne and regional Victoria</w:t>
        </w:r>
        <w:r w:rsidR="004C02B5">
          <w:rPr>
            <w:webHidden/>
          </w:rPr>
          <w:tab/>
        </w:r>
        <w:r w:rsidR="004C02B5">
          <w:rPr>
            <w:webHidden/>
          </w:rPr>
          <w:fldChar w:fldCharType="begin"/>
        </w:r>
        <w:r w:rsidR="004C02B5">
          <w:rPr>
            <w:webHidden/>
          </w:rPr>
          <w:instrText xml:space="preserve"> PAGEREF _Toc90541933 \h </w:instrText>
        </w:r>
        <w:r w:rsidR="004C02B5">
          <w:rPr>
            <w:webHidden/>
          </w:rPr>
        </w:r>
        <w:r w:rsidR="004C02B5">
          <w:rPr>
            <w:webHidden/>
          </w:rPr>
          <w:fldChar w:fldCharType="separate"/>
        </w:r>
        <w:r w:rsidR="004C02B5">
          <w:rPr>
            <w:webHidden/>
          </w:rPr>
          <w:t>11</w:t>
        </w:r>
        <w:r w:rsidR="004C02B5">
          <w:rPr>
            <w:webHidden/>
          </w:rPr>
          <w:fldChar w:fldCharType="end"/>
        </w:r>
      </w:hyperlink>
    </w:p>
    <w:p w14:paraId="251AA8CF" w14:textId="37E2A0FD" w:rsidR="004C02B5" w:rsidRDefault="00BA7EC3">
      <w:pPr>
        <w:pStyle w:val="TableofFigures"/>
        <w:rPr>
          <w:rFonts w:asciiTheme="minorHAnsi" w:eastAsiaTheme="minorEastAsia" w:hAnsiTheme="minorHAnsi" w:cstheme="minorBidi"/>
          <w:sz w:val="22"/>
          <w:szCs w:val="22"/>
          <w:lang w:eastAsia="en-AU"/>
        </w:rPr>
      </w:pPr>
      <w:hyperlink w:anchor="_Toc90541934" w:history="1">
        <w:r w:rsidR="004C02B5" w:rsidRPr="00F319F4">
          <w:rPr>
            <w:rStyle w:val="Hyperlink"/>
          </w:rPr>
          <w:t>Table 5: New lettings for metropolitan Melbourne, regional Victoria and Victoria</w:t>
        </w:r>
        <w:r w:rsidR="004C02B5">
          <w:rPr>
            <w:webHidden/>
          </w:rPr>
          <w:tab/>
        </w:r>
        <w:r w:rsidR="004C02B5">
          <w:rPr>
            <w:webHidden/>
          </w:rPr>
          <w:fldChar w:fldCharType="begin"/>
        </w:r>
        <w:r w:rsidR="004C02B5">
          <w:rPr>
            <w:webHidden/>
          </w:rPr>
          <w:instrText xml:space="preserve"> PAGEREF _Toc90541934 \h </w:instrText>
        </w:r>
        <w:r w:rsidR="004C02B5">
          <w:rPr>
            <w:webHidden/>
          </w:rPr>
        </w:r>
        <w:r w:rsidR="004C02B5">
          <w:rPr>
            <w:webHidden/>
          </w:rPr>
          <w:fldChar w:fldCharType="separate"/>
        </w:r>
        <w:r w:rsidR="004C02B5">
          <w:rPr>
            <w:webHidden/>
          </w:rPr>
          <w:t>12</w:t>
        </w:r>
        <w:r w:rsidR="004C02B5">
          <w:rPr>
            <w:webHidden/>
          </w:rPr>
          <w:fldChar w:fldCharType="end"/>
        </w:r>
      </w:hyperlink>
    </w:p>
    <w:p w14:paraId="0ACAC7A6" w14:textId="1BD90C89" w:rsidR="004C02B5" w:rsidRDefault="00BA7EC3">
      <w:pPr>
        <w:pStyle w:val="TableofFigures"/>
        <w:rPr>
          <w:rFonts w:asciiTheme="minorHAnsi" w:eastAsiaTheme="minorEastAsia" w:hAnsiTheme="minorHAnsi" w:cstheme="minorBidi"/>
          <w:sz w:val="22"/>
          <w:szCs w:val="22"/>
          <w:lang w:eastAsia="en-AU"/>
        </w:rPr>
      </w:pPr>
      <w:hyperlink w:anchor="_Toc90541935" w:history="1">
        <w:r w:rsidR="004C02B5" w:rsidRPr="00F319F4">
          <w:rPr>
            <w:rStyle w:val="Hyperlink"/>
          </w:rPr>
          <w:t>Table 6: New lettings for statistical regions Victoria</w:t>
        </w:r>
        <w:r w:rsidR="004C02B5">
          <w:rPr>
            <w:webHidden/>
          </w:rPr>
          <w:tab/>
        </w:r>
        <w:r w:rsidR="004C02B5">
          <w:rPr>
            <w:webHidden/>
          </w:rPr>
          <w:fldChar w:fldCharType="begin"/>
        </w:r>
        <w:r w:rsidR="004C02B5">
          <w:rPr>
            <w:webHidden/>
          </w:rPr>
          <w:instrText xml:space="preserve"> PAGEREF _Toc90541935 \h </w:instrText>
        </w:r>
        <w:r w:rsidR="004C02B5">
          <w:rPr>
            <w:webHidden/>
          </w:rPr>
        </w:r>
        <w:r w:rsidR="004C02B5">
          <w:rPr>
            <w:webHidden/>
          </w:rPr>
          <w:fldChar w:fldCharType="separate"/>
        </w:r>
        <w:r w:rsidR="004C02B5">
          <w:rPr>
            <w:webHidden/>
          </w:rPr>
          <w:t>12</w:t>
        </w:r>
        <w:r w:rsidR="004C02B5">
          <w:rPr>
            <w:webHidden/>
          </w:rPr>
          <w:fldChar w:fldCharType="end"/>
        </w:r>
      </w:hyperlink>
    </w:p>
    <w:p w14:paraId="2059D27F" w14:textId="12B84871" w:rsidR="004C02B5" w:rsidRDefault="00BA7EC3">
      <w:pPr>
        <w:pStyle w:val="TableofFigures"/>
        <w:rPr>
          <w:rFonts w:asciiTheme="minorHAnsi" w:eastAsiaTheme="minorEastAsia" w:hAnsiTheme="minorHAnsi" w:cstheme="minorBidi"/>
          <w:sz w:val="22"/>
          <w:szCs w:val="22"/>
          <w:lang w:eastAsia="en-AU"/>
        </w:rPr>
      </w:pPr>
      <w:hyperlink w:anchor="_Toc90541936" w:history="1">
        <w:r w:rsidR="004C02B5" w:rsidRPr="00F319F4">
          <w:rPr>
            <w:rStyle w:val="Hyperlink"/>
          </w:rPr>
          <w:t>Table 7: Turnover and tenancy duration</w:t>
        </w:r>
        <w:r w:rsidR="004C02B5">
          <w:rPr>
            <w:webHidden/>
          </w:rPr>
          <w:tab/>
        </w:r>
        <w:r w:rsidR="004C02B5">
          <w:rPr>
            <w:webHidden/>
          </w:rPr>
          <w:fldChar w:fldCharType="begin"/>
        </w:r>
        <w:r w:rsidR="004C02B5">
          <w:rPr>
            <w:webHidden/>
          </w:rPr>
          <w:instrText xml:space="preserve"> PAGEREF _Toc90541936 \h </w:instrText>
        </w:r>
        <w:r w:rsidR="004C02B5">
          <w:rPr>
            <w:webHidden/>
          </w:rPr>
        </w:r>
        <w:r w:rsidR="004C02B5">
          <w:rPr>
            <w:webHidden/>
          </w:rPr>
          <w:fldChar w:fldCharType="separate"/>
        </w:r>
        <w:r w:rsidR="004C02B5">
          <w:rPr>
            <w:webHidden/>
          </w:rPr>
          <w:t>15</w:t>
        </w:r>
        <w:r w:rsidR="004C02B5">
          <w:rPr>
            <w:webHidden/>
          </w:rPr>
          <w:fldChar w:fldCharType="end"/>
        </w:r>
      </w:hyperlink>
    </w:p>
    <w:p w14:paraId="30ED058A" w14:textId="2E6B9AEE" w:rsidR="004C02B5" w:rsidRDefault="00BA7EC3">
      <w:pPr>
        <w:pStyle w:val="TableofFigures"/>
        <w:rPr>
          <w:rFonts w:asciiTheme="minorHAnsi" w:eastAsiaTheme="minorEastAsia" w:hAnsiTheme="minorHAnsi" w:cstheme="minorBidi"/>
          <w:sz w:val="22"/>
          <w:szCs w:val="22"/>
          <w:lang w:eastAsia="en-AU"/>
        </w:rPr>
      </w:pPr>
      <w:hyperlink w:anchor="_Toc90541937" w:history="1">
        <w:r w:rsidR="004C02B5" w:rsidRPr="00F319F4">
          <w:rPr>
            <w:rStyle w:val="Hyperlink"/>
          </w:rPr>
          <w:t>Table 8: Median tenancy duration and turnover by dwelling size</w:t>
        </w:r>
        <w:r w:rsidR="004C02B5">
          <w:rPr>
            <w:webHidden/>
          </w:rPr>
          <w:tab/>
        </w:r>
        <w:r w:rsidR="004C02B5">
          <w:rPr>
            <w:webHidden/>
          </w:rPr>
          <w:fldChar w:fldCharType="begin"/>
        </w:r>
        <w:r w:rsidR="004C02B5">
          <w:rPr>
            <w:webHidden/>
          </w:rPr>
          <w:instrText xml:space="preserve"> PAGEREF _Toc90541937 \h </w:instrText>
        </w:r>
        <w:r w:rsidR="004C02B5">
          <w:rPr>
            <w:webHidden/>
          </w:rPr>
        </w:r>
        <w:r w:rsidR="004C02B5">
          <w:rPr>
            <w:webHidden/>
          </w:rPr>
          <w:fldChar w:fldCharType="separate"/>
        </w:r>
        <w:r w:rsidR="004C02B5">
          <w:rPr>
            <w:webHidden/>
          </w:rPr>
          <w:t>15</w:t>
        </w:r>
        <w:r w:rsidR="004C02B5">
          <w:rPr>
            <w:webHidden/>
          </w:rPr>
          <w:fldChar w:fldCharType="end"/>
        </w:r>
      </w:hyperlink>
    </w:p>
    <w:p w14:paraId="0FFA49D7" w14:textId="531A1C5B" w:rsidR="004C02B5" w:rsidRDefault="00BA7EC3">
      <w:pPr>
        <w:pStyle w:val="TableofFigures"/>
        <w:rPr>
          <w:rFonts w:asciiTheme="minorHAnsi" w:eastAsiaTheme="minorEastAsia" w:hAnsiTheme="minorHAnsi" w:cstheme="minorBidi"/>
          <w:sz w:val="22"/>
          <w:szCs w:val="22"/>
          <w:lang w:eastAsia="en-AU"/>
        </w:rPr>
      </w:pPr>
      <w:hyperlink w:anchor="_Toc90541938" w:history="1">
        <w:r w:rsidR="004C02B5" w:rsidRPr="00F319F4">
          <w:rPr>
            <w:rStyle w:val="Hyperlink"/>
          </w:rPr>
          <w:t>Table 9: Rental affordability by indicative households on Centrelink incomes</w:t>
        </w:r>
        <w:r w:rsidR="004C02B5">
          <w:rPr>
            <w:webHidden/>
          </w:rPr>
          <w:tab/>
        </w:r>
        <w:r w:rsidR="004C02B5">
          <w:rPr>
            <w:webHidden/>
          </w:rPr>
          <w:fldChar w:fldCharType="begin"/>
        </w:r>
        <w:r w:rsidR="004C02B5">
          <w:rPr>
            <w:webHidden/>
          </w:rPr>
          <w:instrText xml:space="preserve"> PAGEREF _Toc90541938 \h </w:instrText>
        </w:r>
        <w:r w:rsidR="004C02B5">
          <w:rPr>
            <w:webHidden/>
          </w:rPr>
        </w:r>
        <w:r w:rsidR="004C02B5">
          <w:rPr>
            <w:webHidden/>
          </w:rPr>
          <w:fldChar w:fldCharType="separate"/>
        </w:r>
        <w:r w:rsidR="004C02B5">
          <w:rPr>
            <w:webHidden/>
          </w:rPr>
          <w:t>19</w:t>
        </w:r>
        <w:r w:rsidR="004C02B5">
          <w:rPr>
            <w:webHidden/>
          </w:rPr>
          <w:fldChar w:fldCharType="end"/>
        </w:r>
      </w:hyperlink>
    </w:p>
    <w:p w14:paraId="0FEF7442" w14:textId="30D0C473" w:rsidR="004C02B5" w:rsidRDefault="00BA7EC3">
      <w:pPr>
        <w:pStyle w:val="TableofFigures"/>
        <w:rPr>
          <w:rFonts w:asciiTheme="minorHAnsi" w:eastAsiaTheme="minorEastAsia" w:hAnsiTheme="minorHAnsi" w:cstheme="minorBidi"/>
          <w:sz w:val="22"/>
          <w:szCs w:val="22"/>
          <w:lang w:eastAsia="en-AU"/>
        </w:rPr>
      </w:pPr>
      <w:hyperlink w:anchor="_Toc90541939" w:history="1">
        <w:r w:rsidR="004C02B5" w:rsidRPr="00F319F4">
          <w:rPr>
            <w:rStyle w:val="Hyperlink"/>
          </w:rPr>
          <w:t>Table 10: Affordable lettings by region for indicative households on Centrelink incomes</w:t>
        </w:r>
        <w:r w:rsidR="004C02B5">
          <w:rPr>
            <w:webHidden/>
          </w:rPr>
          <w:tab/>
        </w:r>
        <w:r w:rsidR="004C02B5">
          <w:rPr>
            <w:webHidden/>
          </w:rPr>
          <w:fldChar w:fldCharType="begin"/>
        </w:r>
        <w:r w:rsidR="004C02B5">
          <w:rPr>
            <w:webHidden/>
          </w:rPr>
          <w:instrText xml:space="preserve"> PAGEREF _Toc90541939 \h </w:instrText>
        </w:r>
        <w:r w:rsidR="004C02B5">
          <w:rPr>
            <w:webHidden/>
          </w:rPr>
        </w:r>
        <w:r w:rsidR="004C02B5">
          <w:rPr>
            <w:webHidden/>
          </w:rPr>
          <w:fldChar w:fldCharType="separate"/>
        </w:r>
        <w:r w:rsidR="004C02B5">
          <w:rPr>
            <w:webHidden/>
          </w:rPr>
          <w:t>20</w:t>
        </w:r>
        <w:r w:rsidR="004C02B5">
          <w:rPr>
            <w:webHidden/>
          </w:rPr>
          <w:fldChar w:fldCharType="end"/>
        </w:r>
      </w:hyperlink>
    </w:p>
    <w:p w14:paraId="704BAF76" w14:textId="104102FE" w:rsidR="004C02B5" w:rsidRDefault="00BA7EC3">
      <w:pPr>
        <w:pStyle w:val="TableofFigures"/>
        <w:rPr>
          <w:rFonts w:asciiTheme="minorHAnsi" w:eastAsiaTheme="minorEastAsia" w:hAnsiTheme="minorHAnsi" w:cstheme="minorBidi"/>
          <w:sz w:val="22"/>
          <w:szCs w:val="22"/>
          <w:lang w:eastAsia="en-AU"/>
        </w:rPr>
      </w:pPr>
      <w:hyperlink w:anchor="_Toc90541940" w:history="1">
        <w:r w:rsidR="004C02B5" w:rsidRPr="00F319F4">
          <w:rPr>
            <w:rStyle w:val="Hyperlink"/>
          </w:rPr>
          <w:t>Table 11: Moving annual median rents for suburbs/town by major property type</w:t>
        </w:r>
        <w:r w:rsidR="004C02B5">
          <w:rPr>
            <w:webHidden/>
          </w:rPr>
          <w:tab/>
        </w:r>
        <w:r w:rsidR="004C02B5">
          <w:rPr>
            <w:webHidden/>
          </w:rPr>
          <w:fldChar w:fldCharType="begin"/>
        </w:r>
        <w:r w:rsidR="004C02B5">
          <w:rPr>
            <w:webHidden/>
          </w:rPr>
          <w:instrText xml:space="preserve"> PAGEREF _Toc90541940 \h </w:instrText>
        </w:r>
        <w:r w:rsidR="004C02B5">
          <w:rPr>
            <w:webHidden/>
          </w:rPr>
        </w:r>
        <w:r w:rsidR="004C02B5">
          <w:rPr>
            <w:webHidden/>
          </w:rPr>
          <w:fldChar w:fldCharType="separate"/>
        </w:r>
        <w:r w:rsidR="004C02B5">
          <w:rPr>
            <w:webHidden/>
          </w:rPr>
          <w:t>22</w:t>
        </w:r>
        <w:r w:rsidR="004C02B5">
          <w:rPr>
            <w:webHidden/>
          </w:rPr>
          <w:fldChar w:fldCharType="end"/>
        </w:r>
      </w:hyperlink>
    </w:p>
    <w:p w14:paraId="22973782" w14:textId="7378519D" w:rsidR="004C02B5" w:rsidRDefault="00BA7EC3">
      <w:pPr>
        <w:pStyle w:val="TableofFigures"/>
        <w:rPr>
          <w:rFonts w:asciiTheme="minorHAnsi" w:eastAsiaTheme="minorEastAsia" w:hAnsiTheme="minorHAnsi" w:cstheme="minorBidi"/>
          <w:sz w:val="22"/>
          <w:szCs w:val="22"/>
          <w:lang w:eastAsia="en-AU"/>
        </w:rPr>
      </w:pPr>
      <w:hyperlink w:anchor="_Toc90541941" w:history="1">
        <w:r w:rsidR="004C02B5" w:rsidRPr="00F319F4">
          <w:rPr>
            <w:rStyle w:val="Hyperlink"/>
          </w:rPr>
          <w:t>Table 12: Median rents for local government areas by DHS region, by major property type</w:t>
        </w:r>
        <w:r w:rsidR="004C02B5">
          <w:rPr>
            <w:webHidden/>
          </w:rPr>
          <w:tab/>
        </w:r>
        <w:r w:rsidR="004C02B5">
          <w:rPr>
            <w:webHidden/>
          </w:rPr>
          <w:fldChar w:fldCharType="begin"/>
        </w:r>
        <w:r w:rsidR="004C02B5">
          <w:rPr>
            <w:webHidden/>
          </w:rPr>
          <w:instrText xml:space="preserve"> PAGEREF _Toc90541941 \h </w:instrText>
        </w:r>
        <w:r w:rsidR="004C02B5">
          <w:rPr>
            <w:webHidden/>
          </w:rPr>
        </w:r>
        <w:r w:rsidR="004C02B5">
          <w:rPr>
            <w:webHidden/>
          </w:rPr>
          <w:fldChar w:fldCharType="separate"/>
        </w:r>
        <w:r w:rsidR="004C02B5">
          <w:rPr>
            <w:webHidden/>
          </w:rPr>
          <w:t>29</w:t>
        </w:r>
        <w:r w:rsidR="004C02B5">
          <w:rPr>
            <w:webHidden/>
          </w:rPr>
          <w:fldChar w:fldCharType="end"/>
        </w:r>
      </w:hyperlink>
    </w:p>
    <w:p w14:paraId="1E393099" w14:textId="4DD19730" w:rsidR="004C02B5" w:rsidRDefault="00BA7EC3">
      <w:pPr>
        <w:pStyle w:val="TableofFigures"/>
        <w:rPr>
          <w:rFonts w:asciiTheme="minorHAnsi" w:eastAsiaTheme="minorEastAsia" w:hAnsiTheme="minorHAnsi" w:cstheme="minorBidi"/>
          <w:sz w:val="22"/>
          <w:szCs w:val="22"/>
          <w:lang w:eastAsia="en-AU"/>
        </w:rPr>
      </w:pPr>
      <w:hyperlink w:anchor="_Toc90541942" w:history="1">
        <w:r w:rsidR="004C02B5" w:rsidRPr="00F319F4">
          <w:rPr>
            <w:rStyle w:val="Hyperlink"/>
          </w:rPr>
          <w:t>Table 13: Affordable lettings for Local Government Areas</w:t>
        </w:r>
        <w:r w:rsidR="004C02B5">
          <w:rPr>
            <w:webHidden/>
          </w:rPr>
          <w:tab/>
        </w:r>
        <w:r w:rsidR="004C02B5">
          <w:rPr>
            <w:webHidden/>
          </w:rPr>
          <w:fldChar w:fldCharType="begin"/>
        </w:r>
        <w:r w:rsidR="004C02B5">
          <w:rPr>
            <w:webHidden/>
          </w:rPr>
          <w:instrText xml:space="preserve"> PAGEREF _Toc90541942 \h </w:instrText>
        </w:r>
        <w:r w:rsidR="004C02B5">
          <w:rPr>
            <w:webHidden/>
          </w:rPr>
        </w:r>
        <w:r w:rsidR="004C02B5">
          <w:rPr>
            <w:webHidden/>
          </w:rPr>
          <w:fldChar w:fldCharType="separate"/>
        </w:r>
        <w:r w:rsidR="004C02B5">
          <w:rPr>
            <w:webHidden/>
          </w:rPr>
          <w:t>33</w:t>
        </w:r>
        <w:r w:rsidR="004C02B5">
          <w:rPr>
            <w:webHidden/>
          </w:rPr>
          <w:fldChar w:fldCharType="end"/>
        </w:r>
      </w:hyperlink>
    </w:p>
    <w:p w14:paraId="130A242B" w14:textId="16F68A3A" w:rsidR="004C02B5" w:rsidRDefault="00BA7EC3">
      <w:pPr>
        <w:pStyle w:val="TableofFigures"/>
        <w:rPr>
          <w:rFonts w:asciiTheme="minorHAnsi" w:eastAsiaTheme="minorEastAsia" w:hAnsiTheme="minorHAnsi" w:cstheme="minorBidi"/>
          <w:sz w:val="22"/>
          <w:szCs w:val="22"/>
          <w:lang w:eastAsia="en-AU"/>
        </w:rPr>
      </w:pPr>
      <w:hyperlink w:anchor="_Toc90541943" w:history="1">
        <w:r w:rsidR="004C02B5" w:rsidRPr="00F319F4">
          <w:rPr>
            <w:rStyle w:val="Hyperlink"/>
          </w:rPr>
          <w:t>Table 14: Active bonds by local government area</w:t>
        </w:r>
        <w:r w:rsidR="004C02B5">
          <w:rPr>
            <w:webHidden/>
          </w:rPr>
          <w:tab/>
        </w:r>
        <w:r w:rsidR="004C02B5">
          <w:rPr>
            <w:webHidden/>
          </w:rPr>
          <w:fldChar w:fldCharType="begin"/>
        </w:r>
        <w:r w:rsidR="004C02B5">
          <w:rPr>
            <w:webHidden/>
          </w:rPr>
          <w:instrText xml:space="preserve"> PAGEREF _Toc90541943 \h </w:instrText>
        </w:r>
        <w:r w:rsidR="004C02B5">
          <w:rPr>
            <w:webHidden/>
          </w:rPr>
        </w:r>
        <w:r w:rsidR="004C02B5">
          <w:rPr>
            <w:webHidden/>
          </w:rPr>
          <w:fldChar w:fldCharType="separate"/>
        </w:r>
        <w:r w:rsidR="004C02B5">
          <w:rPr>
            <w:webHidden/>
          </w:rPr>
          <w:t>36</w:t>
        </w:r>
        <w:r w:rsidR="004C02B5">
          <w:rPr>
            <w:webHidden/>
          </w:rPr>
          <w:fldChar w:fldCharType="end"/>
        </w:r>
      </w:hyperlink>
    </w:p>
    <w:p w14:paraId="5609C51B" w14:textId="071A3D26" w:rsidR="00FB393C" w:rsidRDefault="00415404" w:rsidP="006C4269">
      <w:pPr>
        <w:pStyle w:val="DHHSbody"/>
      </w:pPr>
      <w:r>
        <w:fldChar w:fldCharType="end"/>
      </w:r>
    </w:p>
    <w:p w14:paraId="57FB8ADC" w14:textId="680B0092" w:rsidR="00FB393C" w:rsidRDefault="00FB393C" w:rsidP="006C4269">
      <w:pPr>
        <w:pStyle w:val="DHHSbody"/>
      </w:pPr>
    </w:p>
    <w:p w14:paraId="0921DB67" w14:textId="34C316A2" w:rsidR="00FB393C" w:rsidRDefault="00FB393C" w:rsidP="00FB393C">
      <w:pPr>
        <w:pStyle w:val="Heading1"/>
      </w:pPr>
      <w:bookmarkStart w:id="1" w:name="_Toc90541903"/>
      <w:r>
        <w:t>List of figures</w:t>
      </w:r>
      <w:bookmarkEnd w:id="1"/>
    </w:p>
    <w:p w14:paraId="1130D746" w14:textId="680B8B4E" w:rsidR="004C02B5" w:rsidRDefault="00415404">
      <w:pPr>
        <w:pStyle w:val="TableofFigures"/>
        <w:rPr>
          <w:rFonts w:asciiTheme="minorHAnsi" w:eastAsiaTheme="minorEastAsia" w:hAnsiTheme="minorHAnsi" w:cstheme="minorBidi"/>
          <w:sz w:val="22"/>
          <w:szCs w:val="22"/>
          <w:lang w:eastAsia="en-AU"/>
        </w:rPr>
      </w:pPr>
      <w:r>
        <w:fldChar w:fldCharType="begin"/>
      </w:r>
      <w:r>
        <w:instrText xml:space="preserve"> TOC \h \z \c "Figure" </w:instrText>
      </w:r>
      <w:r>
        <w:fldChar w:fldCharType="separate"/>
      </w:r>
      <w:hyperlink w:anchor="_Toc90541944" w:history="1">
        <w:r w:rsidR="004C02B5" w:rsidRPr="009809E1">
          <w:rPr>
            <w:rStyle w:val="Hyperlink"/>
          </w:rPr>
          <w:t>Figure 1: Metropolitan Rent Index and Regional Rent Index - annual percentage change</w:t>
        </w:r>
        <w:r w:rsidR="004C02B5">
          <w:rPr>
            <w:webHidden/>
          </w:rPr>
          <w:tab/>
        </w:r>
        <w:r w:rsidR="004C02B5">
          <w:rPr>
            <w:webHidden/>
          </w:rPr>
          <w:fldChar w:fldCharType="begin"/>
        </w:r>
        <w:r w:rsidR="004C02B5">
          <w:rPr>
            <w:webHidden/>
          </w:rPr>
          <w:instrText xml:space="preserve"> PAGEREF _Toc90541944 \h </w:instrText>
        </w:r>
        <w:r w:rsidR="004C02B5">
          <w:rPr>
            <w:webHidden/>
          </w:rPr>
        </w:r>
        <w:r w:rsidR="004C02B5">
          <w:rPr>
            <w:webHidden/>
          </w:rPr>
          <w:fldChar w:fldCharType="separate"/>
        </w:r>
        <w:r w:rsidR="004C02B5">
          <w:rPr>
            <w:webHidden/>
          </w:rPr>
          <w:t>6</w:t>
        </w:r>
        <w:r w:rsidR="004C02B5">
          <w:rPr>
            <w:webHidden/>
          </w:rPr>
          <w:fldChar w:fldCharType="end"/>
        </w:r>
      </w:hyperlink>
    </w:p>
    <w:p w14:paraId="19BF4FBB" w14:textId="1ED04DE1" w:rsidR="004C02B5" w:rsidRDefault="00BA7EC3">
      <w:pPr>
        <w:pStyle w:val="TableofFigures"/>
        <w:rPr>
          <w:rFonts w:asciiTheme="minorHAnsi" w:eastAsiaTheme="minorEastAsia" w:hAnsiTheme="minorHAnsi" w:cstheme="minorBidi"/>
          <w:sz w:val="22"/>
          <w:szCs w:val="22"/>
          <w:lang w:eastAsia="en-AU"/>
        </w:rPr>
      </w:pPr>
      <w:hyperlink w:anchor="_Toc90541945" w:history="1">
        <w:r w:rsidR="004C02B5" w:rsidRPr="009809E1">
          <w:rPr>
            <w:rStyle w:val="Hyperlink"/>
          </w:rPr>
          <w:t>Figure 2: Moving annual median rents by suburb for two-bedroom flats, Metropolitan Melbourne</w:t>
        </w:r>
        <w:r w:rsidR="004C02B5">
          <w:rPr>
            <w:webHidden/>
          </w:rPr>
          <w:tab/>
        </w:r>
        <w:r w:rsidR="004C02B5">
          <w:rPr>
            <w:webHidden/>
          </w:rPr>
          <w:fldChar w:fldCharType="begin"/>
        </w:r>
        <w:r w:rsidR="004C02B5">
          <w:rPr>
            <w:webHidden/>
          </w:rPr>
          <w:instrText xml:space="preserve"> PAGEREF _Toc90541945 \h </w:instrText>
        </w:r>
        <w:r w:rsidR="004C02B5">
          <w:rPr>
            <w:webHidden/>
          </w:rPr>
        </w:r>
        <w:r w:rsidR="004C02B5">
          <w:rPr>
            <w:webHidden/>
          </w:rPr>
          <w:fldChar w:fldCharType="separate"/>
        </w:r>
        <w:r w:rsidR="004C02B5">
          <w:rPr>
            <w:webHidden/>
          </w:rPr>
          <w:t>9</w:t>
        </w:r>
        <w:r w:rsidR="004C02B5">
          <w:rPr>
            <w:webHidden/>
          </w:rPr>
          <w:fldChar w:fldCharType="end"/>
        </w:r>
      </w:hyperlink>
    </w:p>
    <w:p w14:paraId="5B626E5B" w14:textId="44ACA74A" w:rsidR="004C02B5" w:rsidRDefault="00BA7EC3">
      <w:pPr>
        <w:pStyle w:val="TableofFigures"/>
        <w:rPr>
          <w:rFonts w:asciiTheme="minorHAnsi" w:eastAsiaTheme="minorEastAsia" w:hAnsiTheme="minorHAnsi" w:cstheme="minorBidi"/>
          <w:sz w:val="22"/>
          <w:szCs w:val="22"/>
          <w:lang w:eastAsia="en-AU"/>
        </w:rPr>
      </w:pPr>
      <w:hyperlink w:anchor="_Toc90541946" w:history="1">
        <w:r w:rsidR="004C02B5" w:rsidRPr="009809E1">
          <w:rPr>
            <w:rStyle w:val="Hyperlink"/>
          </w:rPr>
          <w:t>Figure 3: Moving annual median rents by suburb for three-bedroom houses, Metropolitan Melbourne</w:t>
        </w:r>
        <w:r w:rsidR="004C02B5">
          <w:rPr>
            <w:webHidden/>
          </w:rPr>
          <w:tab/>
        </w:r>
        <w:r w:rsidR="004C02B5">
          <w:rPr>
            <w:webHidden/>
          </w:rPr>
          <w:fldChar w:fldCharType="begin"/>
        </w:r>
        <w:r w:rsidR="004C02B5">
          <w:rPr>
            <w:webHidden/>
          </w:rPr>
          <w:instrText xml:space="preserve"> PAGEREF _Toc90541946 \h </w:instrText>
        </w:r>
        <w:r w:rsidR="004C02B5">
          <w:rPr>
            <w:webHidden/>
          </w:rPr>
        </w:r>
        <w:r w:rsidR="004C02B5">
          <w:rPr>
            <w:webHidden/>
          </w:rPr>
          <w:fldChar w:fldCharType="separate"/>
        </w:r>
        <w:r w:rsidR="004C02B5">
          <w:rPr>
            <w:webHidden/>
          </w:rPr>
          <w:t>9</w:t>
        </w:r>
        <w:r w:rsidR="004C02B5">
          <w:rPr>
            <w:webHidden/>
          </w:rPr>
          <w:fldChar w:fldCharType="end"/>
        </w:r>
      </w:hyperlink>
    </w:p>
    <w:p w14:paraId="6A308674" w14:textId="37DB3CFE" w:rsidR="004C02B5" w:rsidRDefault="00BA7EC3">
      <w:pPr>
        <w:pStyle w:val="TableofFigures"/>
        <w:rPr>
          <w:rFonts w:asciiTheme="minorHAnsi" w:eastAsiaTheme="minorEastAsia" w:hAnsiTheme="minorHAnsi" w:cstheme="minorBidi"/>
          <w:sz w:val="22"/>
          <w:szCs w:val="22"/>
          <w:lang w:eastAsia="en-AU"/>
        </w:rPr>
      </w:pPr>
      <w:hyperlink w:anchor="_Toc90541947" w:history="1">
        <w:r w:rsidR="004C02B5" w:rsidRPr="009809E1">
          <w:rPr>
            <w:rStyle w:val="Hyperlink"/>
          </w:rPr>
          <w:t>Figure 4: Total active residential bonds, Victoria - annual percentage change</w:t>
        </w:r>
        <w:r w:rsidR="004C02B5">
          <w:rPr>
            <w:webHidden/>
          </w:rPr>
          <w:tab/>
        </w:r>
        <w:r w:rsidR="004C02B5">
          <w:rPr>
            <w:webHidden/>
          </w:rPr>
          <w:fldChar w:fldCharType="begin"/>
        </w:r>
        <w:r w:rsidR="004C02B5">
          <w:rPr>
            <w:webHidden/>
          </w:rPr>
          <w:instrText xml:space="preserve"> PAGEREF _Toc90541947 \h </w:instrText>
        </w:r>
        <w:r w:rsidR="004C02B5">
          <w:rPr>
            <w:webHidden/>
          </w:rPr>
        </w:r>
        <w:r w:rsidR="004C02B5">
          <w:rPr>
            <w:webHidden/>
          </w:rPr>
          <w:fldChar w:fldCharType="separate"/>
        </w:r>
        <w:r w:rsidR="004C02B5">
          <w:rPr>
            <w:webHidden/>
          </w:rPr>
          <w:t>13</w:t>
        </w:r>
        <w:r w:rsidR="004C02B5">
          <w:rPr>
            <w:webHidden/>
          </w:rPr>
          <w:fldChar w:fldCharType="end"/>
        </w:r>
      </w:hyperlink>
    </w:p>
    <w:p w14:paraId="62A2F178" w14:textId="05549397" w:rsidR="004C02B5" w:rsidRDefault="00BA7EC3">
      <w:pPr>
        <w:pStyle w:val="TableofFigures"/>
        <w:rPr>
          <w:rFonts w:asciiTheme="minorHAnsi" w:eastAsiaTheme="minorEastAsia" w:hAnsiTheme="minorHAnsi" w:cstheme="minorBidi"/>
          <w:sz w:val="22"/>
          <w:szCs w:val="22"/>
          <w:lang w:eastAsia="en-AU"/>
        </w:rPr>
      </w:pPr>
      <w:hyperlink w:anchor="_Toc90541948" w:history="1">
        <w:r w:rsidR="004C02B5" w:rsidRPr="009809E1">
          <w:rPr>
            <w:rStyle w:val="Hyperlink"/>
          </w:rPr>
          <w:t>Figure 5: Number of active bonds (Metropolitan Melbourne and Regional Victoria)</w:t>
        </w:r>
        <w:r w:rsidR="004C02B5">
          <w:rPr>
            <w:webHidden/>
          </w:rPr>
          <w:tab/>
        </w:r>
        <w:r w:rsidR="004C02B5">
          <w:rPr>
            <w:webHidden/>
          </w:rPr>
          <w:fldChar w:fldCharType="begin"/>
        </w:r>
        <w:r w:rsidR="004C02B5">
          <w:rPr>
            <w:webHidden/>
          </w:rPr>
          <w:instrText xml:space="preserve"> PAGEREF _Toc90541948 \h </w:instrText>
        </w:r>
        <w:r w:rsidR="004C02B5">
          <w:rPr>
            <w:webHidden/>
          </w:rPr>
        </w:r>
        <w:r w:rsidR="004C02B5">
          <w:rPr>
            <w:webHidden/>
          </w:rPr>
          <w:fldChar w:fldCharType="separate"/>
        </w:r>
        <w:r w:rsidR="004C02B5">
          <w:rPr>
            <w:webHidden/>
          </w:rPr>
          <w:t>14</w:t>
        </w:r>
        <w:r w:rsidR="004C02B5">
          <w:rPr>
            <w:webHidden/>
          </w:rPr>
          <w:fldChar w:fldCharType="end"/>
        </w:r>
      </w:hyperlink>
    </w:p>
    <w:p w14:paraId="201686ED" w14:textId="4C87C7BE" w:rsidR="004C02B5" w:rsidRDefault="00BA7EC3">
      <w:pPr>
        <w:pStyle w:val="TableofFigures"/>
        <w:rPr>
          <w:rFonts w:asciiTheme="minorHAnsi" w:eastAsiaTheme="minorEastAsia" w:hAnsiTheme="minorHAnsi" w:cstheme="minorBidi"/>
          <w:sz w:val="22"/>
          <w:szCs w:val="22"/>
          <w:lang w:eastAsia="en-AU"/>
        </w:rPr>
      </w:pPr>
      <w:hyperlink w:anchor="_Toc90541949" w:history="1">
        <w:r w:rsidR="004C02B5" w:rsidRPr="009809E1">
          <w:rPr>
            <w:rStyle w:val="Hyperlink"/>
          </w:rPr>
          <w:t xml:space="preserve">Figure 6: </w:t>
        </w:r>
        <w:r w:rsidR="004C02B5" w:rsidRPr="009809E1">
          <w:rPr>
            <w:rStyle w:val="Hyperlink"/>
            <w:lang w:val="en-US"/>
          </w:rPr>
          <w:t xml:space="preserve">Lending to household investors in residential housing, Victoria ($2021 </w:t>
        </w:r>
        <w:r w:rsidR="000266BF">
          <w:rPr>
            <w:rStyle w:val="Hyperlink"/>
            <w:lang w:val="en-US"/>
          </w:rPr>
          <w:t>December</w:t>
        </w:r>
        <w:r w:rsidR="004C02B5" w:rsidRPr="009809E1">
          <w:rPr>
            <w:rStyle w:val="Hyperlink"/>
            <w:lang w:val="en-US"/>
          </w:rPr>
          <w:t>)</w:t>
        </w:r>
        <w:r w:rsidR="004C02B5">
          <w:rPr>
            <w:webHidden/>
          </w:rPr>
          <w:tab/>
        </w:r>
        <w:r w:rsidR="004C02B5">
          <w:rPr>
            <w:webHidden/>
          </w:rPr>
          <w:fldChar w:fldCharType="begin"/>
        </w:r>
        <w:r w:rsidR="004C02B5">
          <w:rPr>
            <w:webHidden/>
          </w:rPr>
          <w:instrText xml:space="preserve"> PAGEREF _Toc90541949 \h </w:instrText>
        </w:r>
        <w:r w:rsidR="004C02B5">
          <w:rPr>
            <w:webHidden/>
          </w:rPr>
        </w:r>
        <w:r w:rsidR="004C02B5">
          <w:rPr>
            <w:webHidden/>
          </w:rPr>
          <w:fldChar w:fldCharType="separate"/>
        </w:r>
        <w:r w:rsidR="004C02B5">
          <w:rPr>
            <w:webHidden/>
          </w:rPr>
          <w:t>16</w:t>
        </w:r>
        <w:r w:rsidR="004C02B5">
          <w:rPr>
            <w:webHidden/>
          </w:rPr>
          <w:fldChar w:fldCharType="end"/>
        </w:r>
      </w:hyperlink>
    </w:p>
    <w:p w14:paraId="1B42EF04" w14:textId="46C2943A" w:rsidR="004C02B5" w:rsidRDefault="00BA7EC3">
      <w:pPr>
        <w:pStyle w:val="TableofFigures"/>
        <w:rPr>
          <w:rFonts w:asciiTheme="minorHAnsi" w:eastAsiaTheme="minorEastAsia" w:hAnsiTheme="minorHAnsi" w:cstheme="minorBidi"/>
          <w:sz w:val="22"/>
          <w:szCs w:val="22"/>
          <w:lang w:eastAsia="en-AU"/>
        </w:rPr>
      </w:pPr>
      <w:hyperlink w:anchor="_Toc90541950" w:history="1">
        <w:r w:rsidR="004C02B5" w:rsidRPr="009809E1">
          <w:rPr>
            <w:rStyle w:val="Hyperlink"/>
          </w:rPr>
          <w:t xml:space="preserve">Figure 7: </w:t>
        </w:r>
        <w:r w:rsidR="004C02B5" w:rsidRPr="009809E1">
          <w:rPr>
            <w:rStyle w:val="Hyperlink"/>
            <w:rFonts w:cs="Arial"/>
          </w:rPr>
          <w:t>Rental vacancy rate</w:t>
        </w:r>
        <w:r w:rsidR="004C02B5">
          <w:rPr>
            <w:webHidden/>
          </w:rPr>
          <w:tab/>
        </w:r>
        <w:r w:rsidR="004C02B5">
          <w:rPr>
            <w:webHidden/>
          </w:rPr>
          <w:fldChar w:fldCharType="begin"/>
        </w:r>
        <w:r w:rsidR="004C02B5">
          <w:rPr>
            <w:webHidden/>
          </w:rPr>
          <w:instrText xml:space="preserve"> PAGEREF _Toc90541950 \h </w:instrText>
        </w:r>
        <w:r w:rsidR="004C02B5">
          <w:rPr>
            <w:webHidden/>
          </w:rPr>
        </w:r>
        <w:r w:rsidR="004C02B5">
          <w:rPr>
            <w:webHidden/>
          </w:rPr>
          <w:fldChar w:fldCharType="separate"/>
        </w:r>
        <w:r w:rsidR="004C02B5">
          <w:rPr>
            <w:webHidden/>
          </w:rPr>
          <w:t>17</w:t>
        </w:r>
        <w:r w:rsidR="004C02B5">
          <w:rPr>
            <w:webHidden/>
          </w:rPr>
          <w:fldChar w:fldCharType="end"/>
        </w:r>
      </w:hyperlink>
    </w:p>
    <w:p w14:paraId="71D839C7" w14:textId="3DC5C6B3" w:rsidR="004C02B5" w:rsidRDefault="00BA7EC3">
      <w:pPr>
        <w:pStyle w:val="TableofFigures"/>
        <w:rPr>
          <w:rFonts w:asciiTheme="minorHAnsi" w:eastAsiaTheme="minorEastAsia" w:hAnsiTheme="minorHAnsi" w:cstheme="minorBidi"/>
          <w:sz w:val="22"/>
          <w:szCs w:val="22"/>
          <w:lang w:eastAsia="en-AU"/>
        </w:rPr>
      </w:pPr>
      <w:hyperlink w:anchor="_Toc90541951" w:history="1">
        <w:r w:rsidR="004C02B5" w:rsidRPr="009809E1">
          <w:rPr>
            <w:rStyle w:val="Hyperlink"/>
          </w:rPr>
          <w:t>Figure 8: Affordable rentals as percent of all rentals</w:t>
        </w:r>
        <w:r w:rsidR="004C02B5">
          <w:rPr>
            <w:webHidden/>
          </w:rPr>
          <w:tab/>
        </w:r>
        <w:r w:rsidR="004C02B5">
          <w:rPr>
            <w:webHidden/>
          </w:rPr>
          <w:fldChar w:fldCharType="begin"/>
        </w:r>
        <w:r w:rsidR="004C02B5">
          <w:rPr>
            <w:webHidden/>
          </w:rPr>
          <w:instrText xml:space="preserve"> PAGEREF _Toc90541951 \h </w:instrText>
        </w:r>
        <w:r w:rsidR="004C02B5">
          <w:rPr>
            <w:webHidden/>
          </w:rPr>
        </w:r>
        <w:r w:rsidR="004C02B5">
          <w:rPr>
            <w:webHidden/>
          </w:rPr>
          <w:fldChar w:fldCharType="separate"/>
        </w:r>
        <w:r w:rsidR="004C02B5">
          <w:rPr>
            <w:webHidden/>
          </w:rPr>
          <w:t>18</w:t>
        </w:r>
        <w:r w:rsidR="004C02B5">
          <w:rPr>
            <w:webHidden/>
          </w:rPr>
          <w:fldChar w:fldCharType="end"/>
        </w:r>
      </w:hyperlink>
    </w:p>
    <w:p w14:paraId="0F2D7285" w14:textId="0D9524A1" w:rsidR="004C02B5" w:rsidRDefault="00BA7EC3">
      <w:pPr>
        <w:pStyle w:val="TableofFigures"/>
        <w:rPr>
          <w:rFonts w:asciiTheme="minorHAnsi" w:eastAsiaTheme="minorEastAsia" w:hAnsiTheme="minorHAnsi" w:cstheme="minorBidi"/>
          <w:sz w:val="22"/>
          <w:szCs w:val="22"/>
          <w:lang w:eastAsia="en-AU"/>
        </w:rPr>
      </w:pPr>
      <w:hyperlink w:anchor="_Toc90541952" w:history="1">
        <w:r w:rsidR="004C02B5" w:rsidRPr="009809E1">
          <w:rPr>
            <w:rStyle w:val="Hyperlink"/>
          </w:rPr>
          <w:t>Figure 9: Affordable dwellings (Metropolitan Melbourne and Regional Victoria)</w:t>
        </w:r>
        <w:r w:rsidR="004C02B5">
          <w:rPr>
            <w:webHidden/>
          </w:rPr>
          <w:tab/>
        </w:r>
        <w:r w:rsidR="004C02B5">
          <w:rPr>
            <w:webHidden/>
          </w:rPr>
          <w:fldChar w:fldCharType="begin"/>
        </w:r>
        <w:r w:rsidR="004C02B5">
          <w:rPr>
            <w:webHidden/>
          </w:rPr>
          <w:instrText xml:space="preserve"> PAGEREF _Toc90541952 \h </w:instrText>
        </w:r>
        <w:r w:rsidR="004C02B5">
          <w:rPr>
            <w:webHidden/>
          </w:rPr>
        </w:r>
        <w:r w:rsidR="004C02B5">
          <w:rPr>
            <w:webHidden/>
          </w:rPr>
          <w:fldChar w:fldCharType="separate"/>
        </w:r>
        <w:r w:rsidR="004C02B5">
          <w:rPr>
            <w:webHidden/>
          </w:rPr>
          <w:t>21</w:t>
        </w:r>
        <w:r w:rsidR="004C02B5">
          <w:rPr>
            <w:webHidden/>
          </w:rPr>
          <w:fldChar w:fldCharType="end"/>
        </w:r>
      </w:hyperlink>
    </w:p>
    <w:p w14:paraId="3B480DC2" w14:textId="5D8F0918" w:rsidR="00FB393C" w:rsidRDefault="00415404" w:rsidP="006C4269">
      <w:pPr>
        <w:pStyle w:val="DHHSbody"/>
      </w:pPr>
      <w:r>
        <w:fldChar w:fldCharType="end"/>
      </w:r>
    </w:p>
    <w:p w14:paraId="4F9B0908" w14:textId="77777777" w:rsidR="00256E7C" w:rsidRPr="003072C6" w:rsidRDefault="00256E7C" w:rsidP="00E91933">
      <w:pPr>
        <w:pStyle w:val="DHHSbody"/>
      </w:pPr>
    </w:p>
    <w:p w14:paraId="09B65DBD" w14:textId="77777777" w:rsidR="00AC0C3B" w:rsidRPr="003072C6" w:rsidRDefault="00AC0C3B" w:rsidP="00E91933">
      <w:pPr>
        <w:pStyle w:val="DHHSbody"/>
        <w:sectPr w:rsidR="00AC0C3B" w:rsidRPr="003072C6" w:rsidSect="00C51B1C">
          <w:pgSz w:w="11906" w:h="16838"/>
          <w:pgMar w:top="1701" w:right="1304" w:bottom="1134" w:left="1304" w:header="454" w:footer="567" w:gutter="0"/>
          <w:cols w:space="720"/>
          <w:docGrid w:linePitch="360"/>
        </w:sectPr>
      </w:pPr>
    </w:p>
    <w:p w14:paraId="757D69D7" w14:textId="31A6A4E9" w:rsidR="00FB393C" w:rsidRDefault="00FB393C" w:rsidP="00FB393C">
      <w:pPr>
        <w:pStyle w:val="Heading1"/>
      </w:pPr>
      <w:bookmarkStart w:id="2" w:name="_Toc90541904"/>
      <w:r>
        <w:t>Overview</w:t>
      </w:r>
      <w:bookmarkEnd w:id="2"/>
    </w:p>
    <w:p w14:paraId="61114A65" w14:textId="248A62CE" w:rsidR="00FB393C" w:rsidRDefault="00FB393C" w:rsidP="00FB393C">
      <w:pPr>
        <w:pStyle w:val="Heading2"/>
      </w:pPr>
      <w:bookmarkStart w:id="3" w:name="_Toc90541905"/>
      <w:r>
        <w:t>Trends in rents</w:t>
      </w:r>
      <w:bookmarkEnd w:id="3"/>
    </w:p>
    <w:p w14:paraId="2252416D" w14:textId="2990699E" w:rsidR="00FB393C" w:rsidRDefault="00FB393C" w:rsidP="00FB393C">
      <w:pPr>
        <w:pStyle w:val="DHHSbody"/>
      </w:pPr>
      <w:r w:rsidRPr="00133DBA">
        <w:t>The Melbourne R</w:t>
      </w:r>
      <w:r>
        <w:t xml:space="preserve">ent Index (MRI) </w:t>
      </w:r>
      <w:r w:rsidR="00A33599">
        <w:t>in</w:t>
      </w:r>
      <w:r>
        <w:t xml:space="preserve">creased by </w:t>
      </w:r>
      <w:r w:rsidR="00D44BB6">
        <w:t>1.3</w:t>
      </w:r>
      <w:r w:rsidR="006F25DF">
        <w:t xml:space="preserve"> </w:t>
      </w:r>
      <w:r>
        <w:t>per cent</w:t>
      </w:r>
      <w:r w:rsidRPr="00133DBA">
        <w:t xml:space="preserve"> in the </w:t>
      </w:r>
      <w:r w:rsidR="000266BF">
        <w:t>December</w:t>
      </w:r>
      <w:r>
        <w:t xml:space="preserve"> quarter</w:t>
      </w:r>
      <w:r w:rsidR="00743451">
        <w:t xml:space="preserve">, </w:t>
      </w:r>
      <w:r w:rsidR="00743451">
        <w:rPr>
          <w:szCs w:val="22"/>
        </w:rPr>
        <w:t>the largest quarterly increase since December 2017</w:t>
      </w:r>
      <w:r w:rsidR="00743451">
        <w:t>.</w:t>
      </w:r>
      <w:r w:rsidRPr="00133DBA">
        <w:t xml:space="preserve"> In the twelve months to </w:t>
      </w:r>
      <w:r w:rsidR="000266BF">
        <w:t>December</w:t>
      </w:r>
      <w:r>
        <w:t xml:space="preserve"> </w:t>
      </w:r>
      <w:r w:rsidR="006F25DF">
        <w:t>2021</w:t>
      </w:r>
      <w:r w:rsidRPr="00133DBA">
        <w:t xml:space="preserve">, the </w:t>
      </w:r>
      <w:r w:rsidRPr="00C84ABC">
        <w:t>MRI</w:t>
      </w:r>
      <w:r>
        <w:t xml:space="preserve"> </w:t>
      </w:r>
      <w:r w:rsidR="00D44BB6">
        <w:t>in</w:t>
      </w:r>
      <w:r>
        <w:t xml:space="preserve">creased by </w:t>
      </w:r>
      <w:r w:rsidR="00D44BB6">
        <w:t>0.8</w:t>
      </w:r>
      <w:r>
        <w:t xml:space="preserve"> </w:t>
      </w:r>
      <w:r w:rsidRPr="00133DBA">
        <w:t xml:space="preserve">per cent. This annual rate of </w:t>
      </w:r>
      <w:r>
        <w:t>change</w:t>
      </w:r>
      <w:r w:rsidRPr="00133DBA">
        <w:t xml:space="preserve"> is </w:t>
      </w:r>
      <w:r w:rsidR="00F92A8E">
        <w:t>above</w:t>
      </w:r>
      <w:r w:rsidRPr="00133DBA">
        <w:t xml:space="preserve"> that </w:t>
      </w:r>
      <w:r>
        <w:t>in the twelve months to</w:t>
      </w:r>
      <w:r w:rsidRPr="00133DBA">
        <w:t xml:space="preserve"> </w:t>
      </w:r>
      <w:r w:rsidR="000266BF">
        <w:t>December</w:t>
      </w:r>
      <w:r>
        <w:t xml:space="preserve"> </w:t>
      </w:r>
      <w:r w:rsidR="004F287D">
        <w:t>2020</w:t>
      </w:r>
      <w:r w:rsidRPr="00133DBA">
        <w:t xml:space="preserve"> (</w:t>
      </w:r>
      <w:r w:rsidR="00F92A8E">
        <w:t>-</w:t>
      </w:r>
      <w:r w:rsidR="00D44BB6">
        <w:t>6.2</w:t>
      </w:r>
      <w:r>
        <w:t>%</w:t>
      </w:r>
      <w:r w:rsidRPr="00133DBA">
        <w:t xml:space="preserve">) </w:t>
      </w:r>
      <w:r w:rsidR="00546567">
        <w:t>but</w:t>
      </w:r>
      <w:r>
        <w:t xml:space="preserve"> below</w:t>
      </w:r>
      <w:r w:rsidRPr="00133DBA">
        <w:t xml:space="preserve"> the </w:t>
      </w:r>
      <w:proofErr w:type="gramStart"/>
      <w:r w:rsidRPr="00133DBA">
        <w:t>long term</w:t>
      </w:r>
      <w:proofErr w:type="gramEnd"/>
      <w:r w:rsidRPr="00133DBA">
        <w:t xml:space="preserve"> average annual increa</w:t>
      </w:r>
      <w:r>
        <w:t>se (over the past ten years) (</w:t>
      </w:r>
      <w:r w:rsidR="00894DDA">
        <w:t>1.</w:t>
      </w:r>
      <w:r w:rsidR="00C811E0">
        <w:t>4</w:t>
      </w:r>
      <w:r>
        <w:t>%)</w:t>
      </w:r>
      <w:r w:rsidRPr="00133DBA">
        <w:t xml:space="preserve">. </w:t>
      </w:r>
    </w:p>
    <w:p w14:paraId="48A4CA6A" w14:textId="746ABC1D" w:rsidR="00FB393C" w:rsidRPr="000F3B39" w:rsidRDefault="00FB393C" w:rsidP="00FB393C">
      <w:pPr>
        <w:pStyle w:val="DHHSbody"/>
      </w:pPr>
      <w:r>
        <w:t>T</w:t>
      </w:r>
      <w:r w:rsidRPr="000F3B39">
        <w:t xml:space="preserve">he Regional Rent Index (RRI) </w:t>
      </w:r>
      <w:r>
        <w:t xml:space="preserve">increased by </w:t>
      </w:r>
      <w:r w:rsidR="00F92A8E">
        <w:t>2.</w:t>
      </w:r>
      <w:r w:rsidR="00D44BB6">
        <w:t>0</w:t>
      </w:r>
      <w:r>
        <w:t xml:space="preserve"> per cent in the </w:t>
      </w:r>
      <w:r w:rsidR="000266BF">
        <w:t>December</w:t>
      </w:r>
      <w:r>
        <w:t xml:space="preserve"> quarter. In the twelve months to </w:t>
      </w:r>
      <w:r w:rsidR="000266BF">
        <w:t>December</w:t>
      </w:r>
      <w:r>
        <w:t xml:space="preserve"> </w:t>
      </w:r>
      <w:r w:rsidR="006F25DF">
        <w:t>2021</w:t>
      </w:r>
      <w:r>
        <w:t xml:space="preserve">, the RRI increased by </w:t>
      </w:r>
      <w:r w:rsidR="00D44BB6">
        <w:t>8.7</w:t>
      </w:r>
      <w:r>
        <w:t xml:space="preserve"> per cent. This annual rate of increase is above </w:t>
      </w:r>
      <w:r w:rsidRPr="00133DBA">
        <w:t xml:space="preserve">that </w:t>
      </w:r>
      <w:r>
        <w:t>in the twelve months to</w:t>
      </w:r>
      <w:r w:rsidRPr="00133DBA">
        <w:t xml:space="preserve"> </w:t>
      </w:r>
      <w:r w:rsidR="000266BF">
        <w:t>December</w:t>
      </w:r>
      <w:r>
        <w:t xml:space="preserve"> </w:t>
      </w:r>
      <w:r w:rsidR="004F287D">
        <w:t>2020</w:t>
      </w:r>
      <w:r>
        <w:t xml:space="preserve"> (</w:t>
      </w:r>
      <w:r w:rsidR="00D44BB6">
        <w:t>5.9</w:t>
      </w:r>
      <w:r>
        <w:t xml:space="preserve">%) and </w:t>
      </w:r>
      <w:r w:rsidR="00F92A8E">
        <w:t xml:space="preserve">well </w:t>
      </w:r>
      <w:r>
        <w:t>above the long-term average annual increase (3.</w:t>
      </w:r>
      <w:r w:rsidR="00D44BB6">
        <w:t>5</w:t>
      </w:r>
      <w:r>
        <w:t>%).</w:t>
      </w:r>
    </w:p>
    <w:p w14:paraId="74F619D9" w14:textId="77777777" w:rsidR="00FB393C" w:rsidRPr="00706644" w:rsidRDefault="00FB393C" w:rsidP="00613A94">
      <w:pPr>
        <w:pStyle w:val="DHHSfigurecaption"/>
      </w:pPr>
      <w:r w:rsidRPr="00706644">
        <w:t>Rent Indices at a glance</w:t>
      </w:r>
    </w:p>
    <w:tbl>
      <w:tblPr>
        <w:tblStyle w:val="TableGrid"/>
        <w:tblW w:w="9187" w:type="dxa"/>
        <w:tblLook w:val="02A0" w:firstRow="1" w:lastRow="0" w:firstColumn="1" w:lastColumn="0" w:noHBand="1" w:noVBand="0"/>
      </w:tblPr>
      <w:tblGrid>
        <w:gridCol w:w="3440"/>
        <w:gridCol w:w="1909"/>
        <w:gridCol w:w="1897"/>
        <w:gridCol w:w="1941"/>
      </w:tblGrid>
      <w:tr w:rsidR="00FB393C" w:rsidRPr="007E081F" w14:paraId="2B9E5B6B" w14:textId="77777777" w:rsidTr="007E081F">
        <w:trPr>
          <w:cnfStyle w:val="100000000000" w:firstRow="1" w:lastRow="0" w:firstColumn="0" w:lastColumn="0" w:oddVBand="0" w:evenVBand="0" w:oddHBand="0" w:evenHBand="0" w:firstRowFirstColumn="0" w:firstRowLastColumn="0" w:lastRowFirstColumn="0" w:lastRowLastColumn="0"/>
          <w:trHeight w:val="567"/>
        </w:trPr>
        <w:tc>
          <w:tcPr>
            <w:tcW w:w="3440" w:type="dxa"/>
            <w:vAlign w:val="center"/>
          </w:tcPr>
          <w:p w14:paraId="204A95C4" w14:textId="77777777" w:rsidR="00FB393C" w:rsidRPr="007E081F" w:rsidRDefault="00FB393C" w:rsidP="007E081F">
            <w:pPr>
              <w:pStyle w:val="DHHStablecolhead"/>
              <w:spacing w:before="0" w:after="0"/>
              <w:jc w:val="center"/>
            </w:pPr>
          </w:p>
        </w:tc>
        <w:tc>
          <w:tcPr>
            <w:tcW w:w="1909" w:type="dxa"/>
            <w:vAlign w:val="center"/>
          </w:tcPr>
          <w:p w14:paraId="68604476" w14:textId="77777777" w:rsidR="00FB393C" w:rsidRPr="007E081F" w:rsidRDefault="00FB393C" w:rsidP="007E081F">
            <w:pPr>
              <w:pStyle w:val="DHHStablecolhead"/>
              <w:spacing w:before="0" w:after="0"/>
              <w:jc w:val="center"/>
            </w:pPr>
            <w:r w:rsidRPr="007E081F">
              <w:t>Median Rent</w:t>
            </w:r>
            <w:r w:rsidRPr="007E081F">
              <w:br/>
              <w:t>(per week)</w:t>
            </w:r>
          </w:p>
        </w:tc>
        <w:tc>
          <w:tcPr>
            <w:tcW w:w="1897" w:type="dxa"/>
            <w:vAlign w:val="center"/>
          </w:tcPr>
          <w:p w14:paraId="502F4EEA" w14:textId="77777777" w:rsidR="00FB393C" w:rsidRPr="007E081F" w:rsidRDefault="00FB393C" w:rsidP="007E081F">
            <w:pPr>
              <w:pStyle w:val="DHHStablecolhead"/>
              <w:spacing w:before="0" w:after="0"/>
              <w:jc w:val="center"/>
            </w:pPr>
            <w:r w:rsidRPr="007E081F">
              <w:t>Quarterly Change*</w:t>
            </w:r>
          </w:p>
        </w:tc>
        <w:tc>
          <w:tcPr>
            <w:tcW w:w="1941" w:type="dxa"/>
            <w:vAlign w:val="center"/>
          </w:tcPr>
          <w:p w14:paraId="41F33E00" w14:textId="77777777" w:rsidR="00FB393C" w:rsidRPr="007E081F" w:rsidRDefault="00FB393C" w:rsidP="007E081F">
            <w:pPr>
              <w:pStyle w:val="DHHStablecolhead"/>
              <w:spacing w:before="0" w:after="0"/>
              <w:jc w:val="center"/>
            </w:pPr>
            <w:r w:rsidRPr="007E081F">
              <w:t>Annual</w:t>
            </w:r>
            <w:r w:rsidRPr="007E081F">
              <w:br/>
              <w:t>Change*</w:t>
            </w:r>
          </w:p>
        </w:tc>
      </w:tr>
      <w:tr w:rsidR="000266BF" w:rsidRPr="00C84ABC" w14:paraId="7579FB59" w14:textId="77777777" w:rsidTr="000266BF">
        <w:trPr>
          <w:trHeight w:hRule="exact" w:val="397"/>
        </w:trPr>
        <w:tc>
          <w:tcPr>
            <w:tcW w:w="3440" w:type="dxa"/>
            <w:vAlign w:val="center"/>
          </w:tcPr>
          <w:p w14:paraId="7525F468" w14:textId="77777777" w:rsidR="000266BF" w:rsidRPr="00C84ABC" w:rsidRDefault="000266BF" w:rsidP="000266BF">
            <w:pPr>
              <w:pStyle w:val="DHHStabletext"/>
              <w:spacing w:before="0" w:after="0"/>
            </w:pPr>
            <w:r w:rsidRPr="00C84ABC">
              <w:t>Metropolitan Melbourne</w:t>
            </w:r>
          </w:p>
        </w:tc>
        <w:tc>
          <w:tcPr>
            <w:tcW w:w="1909" w:type="dxa"/>
            <w:vAlign w:val="center"/>
          </w:tcPr>
          <w:p w14:paraId="4C1E2022" w14:textId="0828F76A" w:rsidR="000266BF" w:rsidRPr="006B754D" w:rsidRDefault="000266BF" w:rsidP="000266BF">
            <w:pPr>
              <w:pStyle w:val="DHHStabletext"/>
              <w:spacing w:before="0" w:after="0"/>
              <w:jc w:val="center"/>
              <w:rPr>
                <w:rFonts w:cs="Arial"/>
                <w:szCs w:val="22"/>
              </w:rPr>
            </w:pPr>
            <w:r w:rsidRPr="00B86409">
              <w:t>$400</w:t>
            </w:r>
          </w:p>
        </w:tc>
        <w:tc>
          <w:tcPr>
            <w:tcW w:w="1897" w:type="dxa"/>
            <w:vAlign w:val="center"/>
          </w:tcPr>
          <w:p w14:paraId="3AC396FD" w14:textId="4B5A5DF8" w:rsidR="000266BF" w:rsidRPr="006B754D" w:rsidRDefault="000266BF" w:rsidP="000266BF">
            <w:pPr>
              <w:pStyle w:val="DHHStabletext"/>
              <w:spacing w:before="0" w:after="0"/>
              <w:jc w:val="center"/>
              <w:rPr>
                <w:rFonts w:cs="Arial"/>
                <w:szCs w:val="22"/>
              </w:rPr>
            </w:pPr>
            <w:r w:rsidRPr="00A5328C">
              <w:t>1.3%</w:t>
            </w:r>
          </w:p>
        </w:tc>
        <w:tc>
          <w:tcPr>
            <w:tcW w:w="1941" w:type="dxa"/>
            <w:vAlign w:val="center"/>
          </w:tcPr>
          <w:p w14:paraId="7C842B31" w14:textId="2A13D966" w:rsidR="000266BF" w:rsidRPr="006B754D" w:rsidRDefault="000266BF" w:rsidP="000266BF">
            <w:pPr>
              <w:pStyle w:val="DHHStabletext"/>
              <w:spacing w:before="0" w:after="0"/>
              <w:jc w:val="center"/>
              <w:rPr>
                <w:rFonts w:cs="Arial"/>
                <w:szCs w:val="22"/>
              </w:rPr>
            </w:pPr>
            <w:r w:rsidRPr="00A5328C">
              <w:t>0.8%</w:t>
            </w:r>
          </w:p>
        </w:tc>
      </w:tr>
      <w:tr w:rsidR="000266BF" w:rsidRPr="00C84ABC" w14:paraId="4570AD13" w14:textId="77777777" w:rsidTr="000266BF">
        <w:trPr>
          <w:trHeight w:hRule="exact" w:val="397"/>
        </w:trPr>
        <w:tc>
          <w:tcPr>
            <w:tcW w:w="3440" w:type="dxa"/>
            <w:vAlign w:val="center"/>
          </w:tcPr>
          <w:p w14:paraId="63AC6B9B" w14:textId="77777777" w:rsidR="000266BF" w:rsidRPr="00C84ABC" w:rsidRDefault="000266BF" w:rsidP="000266BF">
            <w:pPr>
              <w:pStyle w:val="DHHStabletext"/>
              <w:spacing w:before="0" w:after="0"/>
            </w:pPr>
            <w:r w:rsidRPr="00C84ABC">
              <w:t>Regional Victoria</w:t>
            </w:r>
          </w:p>
        </w:tc>
        <w:tc>
          <w:tcPr>
            <w:tcW w:w="1909" w:type="dxa"/>
            <w:vAlign w:val="center"/>
          </w:tcPr>
          <w:p w14:paraId="68A91743" w14:textId="20043E92" w:rsidR="000266BF" w:rsidRPr="006B754D" w:rsidRDefault="000266BF" w:rsidP="000266BF">
            <w:pPr>
              <w:pStyle w:val="DHHStabletext"/>
              <w:spacing w:before="0" w:after="0"/>
              <w:jc w:val="center"/>
              <w:rPr>
                <w:rFonts w:cs="Arial"/>
                <w:szCs w:val="22"/>
              </w:rPr>
            </w:pPr>
            <w:r w:rsidRPr="00B86409">
              <w:t>$380</w:t>
            </w:r>
          </w:p>
        </w:tc>
        <w:tc>
          <w:tcPr>
            <w:tcW w:w="1897" w:type="dxa"/>
            <w:vAlign w:val="center"/>
          </w:tcPr>
          <w:p w14:paraId="39EE4C24" w14:textId="3566CA18" w:rsidR="000266BF" w:rsidRPr="006B754D" w:rsidRDefault="000266BF" w:rsidP="000266BF">
            <w:pPr>
              <w:pStyle w:val="DHHStabletext"/>
              <w:spacing w:before="0" w:after="0"/>
              <w:jc w:val="center"/>
              <w:rPr>
                <w:rFonts w:cs="Arial"/>
                <w:szCs w:val="22"/>
              </w:rPr>
            </w:pPr>
            <w:r w:rsidRPr="00A5328C">
              <w:t>2.0%</w:t>
            </w:r>
          </w:p>
        </w:tc>
        <w:tc>
          <w:tcPr>
            <w:tcW w:w="1941" w:type="dxa"/>
            <w:vAlign w:val="center"/>
          </w:tcPr>
          <w:p w14:paraId="05EBE303" w14:textId="664BD5BA" w:rsidR="000266BF" w:rsidRPr="006B754D" w:rsidRDefault="000266BF" w:rsidP="000266BF">
            <w:pPr>
              <w:pStyle w:val="DHHStabletext"/>
              <w:spacing w:before="0" w:after="0"/>
              <w:jc w:val="center"/>
              <w:rPr>
                <w:rFonts w:cs="Arial"/>
                <w:szCs w:val="22"/>
              </w:rPr>
            </w:pPr>
            <w:r w:rsidRPr="00A5328C">
              <w:t>8.7%</w:t>
            </w:r>
          </w:p>
        </w:tc>
      </w:tr>
      <w:tr w:rsidR="000266BF" w:rsidRPr="00C84ABC" w14:paraId="4E9269E1" w14:textId="77777777" w:rsidTr="000266BF">
        <w:trPr>
          <w:trHeight w:hRule="exact" w:val="397"/>
        </w:trPr>
        <w:tc>
          <w:tcPr>
            <w:tcW w:w="3440" w:type="dxa"/>
            <w:vAlign w:val="center"/>
          </w:tcPr>
          <w:p w14:paraId="0EAC9A95" w14:textId="77777777" w:rsidR="000266BF" w:rsidRPr="00C84ABC" w:rsidRDefault="000266BF" w:rsidP="000266BF">
            <w:pPr>
              <w:pStyle w:val="DHHStabletext"/>
              <w:spacing w:before="0" w:after="0"/>
            </w:pPr>
            <w:r w:rsidRPr="00C84ABC">
              <w:t>Victoria</w:t>
            </w:r>
          </w:p>
        </w:tc>
        <w:tc>
          <w:tcPr>
            <w:tcW w:w="1909" w:type="dxa"/>
            <w:vAlign w:val="center"/>
          </w:tcPr>
          <w:p w14:paraId="0EB2F018" w14:textId="200248C8" w:rsidR="000266BF" w:rsidRPr="006B754D" w:rsidRDefault="000266BF" w:rsidP="000266BF">
            <w:pPr>
              <w:pStyle w:val="DHHStabletext"/>
              <w:spacing w:before="0" w:after="0"/>
              <w:jc w:val="center"/>
              <w:rPr>
                <w:rFonts w:cs="Arial"/>
                <w:szCs w:val="22"/>
              </w:rPr>
            </w:pPr>
            <w:r w:rsidRPr="00B86409">
              <w:t>$400</w:t>
            </w:r>
          </w:p>
        </w:tc>
        <w:tc>
          <w:tcPr>
            <w:tcW w:w="1897" w:type="dxa"/>
            <w:vAlign w:val="center"/>
          </w:tcPr>
          <w:p w14:paraId="01B17169" w14:textId="3D513E02" w:rsidR="000266BF" w:rsidRPr="006B754D" w:rsidRDefault="000266BF" w:rsidP="000266BF">
            <w:pPr>
              <w:pStyle w:val="DHHStabletext"/>
              <w:spacing w:before="0" w:after="0"/>
              <w:jc w:val="center"/>
              <w:rPr>
                <w:rFonts w:cs="Arial"/>
                <w:szCs w:val="22"/>
              </w:rPr>
            </w:pPr>
            <w:r w:rsidRPr="00A5328C">
              <w:t>1.4%</w:t>
            </w:r>
          </w:p>
        </w:tc>
        <w:tc>
          <w:tcPr>
            <w:tcW w:w="1941" w:type="dxa"/>
            <w:vAlign w:val="center"/>
          </w:tcPr>
          <w:p w14:paraId="0F586E76" w14:textId="41262A7D" w:rsidR="000266BF" w:rsidRPr="006B754D" w:rsidRDefault="000266BF" w:rsidP="000266BF">
            <w:pPr>
              <w:pStyle w:val="DHHStabletext"/>
              <w:spacing w:before="0" w:after="0"/>
              <w:jc w:val="center"/>
              <w:rPr>
                <w:rFonts w:cs="Arial"/>
                <w:szCs w:val="22"/>
              </w:rPr>
            </w:pPr>
            <w:r w:rsidRPr="00A5328C">
              <w:t>1.8%</w:t>
            </w:r>
          </w:p>
        </w:tc>
      </w:tr>
    </w:tbl>
    <w:p w14:paraId="61F4B261" w14:textId="77777777" w:rsidR="00FB393C" w:rsidRPr="00FF3D9D" w:rsidRDefault="00FB393C" w:rsidP="00FA781E">
      <w:pPr>
        <w:pStyle w:val="DHHStablefigurenote"/>
      </w:pPr>
      <w:r w:rsidRPr="00FF3D9D">
        <w:t xml:space="preserve">* Percentage change </w:t>
      </w:r>
      <w:r w:rsidRPr="00FA781E">
        <w:t>figures</w:t>
      </w:r>
      <w:r w:rsidRPr="00FF3D9D">
        <w:t xml:space="preserve"> are calculated from relevant Rent Index</w:t>
      </w:r>
    </w:p>
    <w:p w14:paraId="036C24AF" w14:textId="77777777" w:rsidR="00FB393C" w:rsidRPr="00DB3713" w:rsidRDefault="00FB393C" w:rsidP="00FB393C">
      <w:pPr>
        <w:pStyle w:val="Heading2"/>
      </w:pPr>
      <w:bookmarkStart w:id="4" w:name="_Toc64369592"/>
      <w:bookmarkStart w:id="5" w:name="_Toc90541906"/>
      <w:r w:rsidRPr="00DB3713">
        <w:t>New Lettings</w:t>
      </w:r>
      <w:bookmarkEnd w:id="4"/>
      <w:bookmarkEnd w:id="5"/>
    </w:p>
    <w:p w14:paraId="66C80133" w14:textId="6D60B9BD" w:rsidR="00FB393C" w:rsidRPr="00AF7CDF" w:rsidRDefault="00FB393C" w:rsidP="00FB393C">
      <w:pPr>
        <w:pStyle w:val="DHHSbody"/>
      </w:pPr>
      <w:r w:rsidRPr="004D3E59">
        <w:t xml:space="preserve">Across the state, the total number of new lettings this quarter was </w:t>
      </w:r>
      <w:r w:rsidR="00F92A8E">
        <w:rPr>
          <w:lang w:eastAsia="en-AU"/>
        </w:rPr>
        <w:t>5</w:t>
      </w:r>
      <w:r w:rsidR="00D44BB6">
        <w:rPr>
          <w:lang w:eastAsia="en-AU"/>
        </w:rPr>
        <w:t>6,563</w:t>
      </w:r>
      <w:r>
        <w:rPr>
          <w:lang w:eastAsia="en-AU"/>
        </w:rPr>
        <w:t>,</w:t>
      </w:r>
      <w:r w:rsidRPr="004D3E59">
        <w:t xml:space="preserve"> a</w:t>
      </w:r>
      <w:r w:rsidR="00D44BB6">
        <w:t xml:space="preserve"> de</w:t>
      </w:r>
      <w:r w:rsidRPr="004D3E59">
        <w:t>crease of</w:t>
      </w:r>
      <w:r>
        <w:t xml:space="preserve"> </w:t>
      </w:r>
      <w:r w:rsidR="00D44BB6">
        <w:t>5</w:t>
      </w:r>
      <w:r w:rsidR="00C811E0">
        <w:t>.4</w:t>
      </w:r>
      <w:r w:rsidRPr="00AF7CDF">
        <w:t xml:space="preserve"> per cent since the </w:t>
      </w:r>
      <w:r w:rsidR="000266BF">
        <w:t>December</w:t>
      </w:r>
      <w:r>
        <w:t xml:space="preserve"> quarter </w:t>
      </w:r>
      <w:r w:rsidR="004F287D">
        <w:t>2020</w:t>
      </w:r>
      <w:r w:rsidRPr="00AF7CDF">
        <w:t xml:space="preserve">. In metropolitan Melbourne, the number of new lettings </w:t>
      </w:r>
      <w:r>
        <w:t xml:space="preserve">has </w:t>
      </w:r>
      <w:r w:rsidR="0086383E">
        <w:t>de</w:t>
      </w:r>
      <w:r>
        <w:t xml:space="preserve">creased by </w:t>
      </w:r>
      <w:r w:rsidR="0086383E">
        <w:t>5.0</w:t>
      </w:r>
      <w:r w:rsidRPr="00AF7CDF">
        <w:t xml:space="preserve"> per cent since the </w:t>
      </w:r>
      <w:r w:rsidR="000266BF">
        <w:t>December</w:t>
      </w:r>
      <w:r>
        <w:t xml:space="preserve"> quarter </w:t>
      </w:r>
      <w:r w:rsidR="004F287D">
        <w:t>2020</w:t>
      </w:r>
      <w:r w:rsidRPr="00AF7CDF">
        <w:t xml:space="preserve">. In regional Victoria, the number of new lettings </w:t>
      </w:r>
      <w:r>
        <w:t xml:space="preserve">has </w:t>
      </w:r>
      <w:r w:rsidRPr="00AF7CDF">
        <w:t xml:space="preserve">decreased by </w:t>
      </w:r>
      <w:r w:rsidR="0086383E">
        <w:t>7.8</w:t>
      </w:r>
      <w:r w:rsidRPr="00AF7CDF">
        <w:t xml:space="preserve"> per cent since the </w:t>
      </w:r>
      <w:r w:rsidR="000266BF">
        <w:t>December</w:t>
      </w:r>
      <w:r>
        <w:t xml:space="preserve"> quarter </w:t>
      </w:r>
      <w:r w:rsidR="004F287D">
        <w:t>2020</w:t>
      </w:r>
      <w:r w:rsidRPr="00AF7CDF">
        <w:t xml:space="preserve">. Metropolitan Melbourne accounted for </w:t>
      </w:r>
      <w:r>
        <w:t>8</w:t>
      </w:r>
      <w:r w:rsidR="0086383E">
        <w:t>4.6</w:t>
      </w:r>
      <w:r w:rsidRPr="00AF7CDF">
        <w:t xml:space="preserve"> per cent of all new lettings in Victoria.</w:t>
      </w:r>
    </w:p>
    <w:p w14:paraId="21E2E123" w14:textId="77777777" w:rsidR="00FB393C" w:rsidRPr="00DB3713" w:rsidRDefault="00FB393C" w:rsidP="00FB393C">
      <w:pPr>
        <w:pStyle w:val="Heading2"/>
      </w:pPr>
      <w:bookmarkStart w:id="6" w:name="_Toc64369593"/>
      <w:bookmarkStart w:id="7" w:name="_Toc90541907"/>
      <w:r w:rsidRPr="00DB3713">
        <w:t>Active bonds</w:t>
      </w:r>
      <w:bookmarkEnd w:id="6"/>
      <w:bookmarkEnd w:id="7"/>
    </w:p>
    <w:p w14:paraId="17E3CCDD" w14:textId="26CF14F8" w:rsidR="00FB393C" w:rsidRPr="0034140E" w:rsidRDefault="00FB393C" w:rsidP="00FB393C">
      <w:pPr>
        <w:pStyle w:val="DHHSbody"/>
      </w:pPr>
      <w:r w:rsidRPr="0034140E">
        <w:t xml:space="preserve">At the end of the </w:t>
      </w:r>
      <w:r w:rsidR="000266BF">
        <w:t>December</w:t>
      </w:r>
      <w:r>
        <w:t xml:space="preserve"> quarter </w:t>
      </w:r>
      <w:r w:rsidR="006F25DF">
        <w:t>2021</w:t>
      </w:r>
      <w:r w:rsidRPr="0034140E">
        <w:t xml:space="preserve">, the total number of active bonds held in Victoria was </w:t>
      </w:r>
      <w:r>
        <w:t>6</w:t>
      </w:r>
      <w:r w:rsidR="00A62608">
        <w:t>3</w:t>
      </w:r>
      <w:r w:rsidR="0086383E">
        <w:t>3,901</w:t>
      </w:r>
      <w:r>
        <w:rPr>
          <w:rFonts w:cs="Arial"/>
          <w:szCs w:val="22"/>
          <w:lang w:eastAsia="en-AU"/>
        </w:rPr>
        <w:t>,</w:t>
      </w:r>
      <w:r w:rsidRPr="001C5DB5">
        <w:rPr>
          <w:rFonts w:cs="Arial"/>
          <w:szCs w:val="22"/>
          <w:lang w:eastAsia="en-AU"/>
        </w:rPr>
        <w:t xml:space="preserve"> </w:t>
      </w:r>
      <w:r>
        <w:rPr>
          <w:szCs w:val="22"/>
        </w:rPr>
        <w:t>a de</w:t>
      </w:r>
      <w:r w:rsidRPr="001C5DB5">
        <w:rPr>
          <w:szCs w:val="22"/>
        </w:rPr>
        <w:t>crea</w:t>
      </w:r>
      <w:r>
        <w:rPr>
          <w:szCs w:val="22"/>
        </w:rPr>
        <w:t xml:space="preserve">se of </w:t>
      </w:r>
      <w:r w:rsidR="00C811E0">
        <w:rPr>
          <w:szCs w:val="22"/>
        </w:rPr>
        <w:t>0.9</w:t>
      </w:r>
      <w:r w:rsidRPr="001C5DB5">
        <w:rPr>
          <w:szCs w:val="22"/>
        </w:rPr>
        <w:t xml:space="preserve"> per cent on the size of the rental market in the same quarter of </w:t>
      </w:r>
      <w:r w:rsidR="004F287D">
        <w:rPr>
          <w:szCs w:val="22"/>
        </w:rPr>
        <w:t>2020</w:t>
      </w:r>
      <w:r w:rsidRPr="001C5DB5">
        <w:rPr>
          <w:szCs w:val="22"/>
        </w:rPr>
        <w:t>.</w:t>
      </w:r>
      <w:r w:rsidRPr="0034140E">
        <w:t xml:space="preserve"> </w:t>
      </w:r>
      <w:r>
        <w:t xml:space="preserve">This decrease follows </w:t>
      </w:r>
      <w:r w:rsidR="00DE163A">
        <w:t xml:space="preserve">annual </w:t>
      </w:r>
      <w:r>
        <w:t>decrease</w:t>
      </w:r>
      <w:r w:rsidR="00DE163A">
        <w:t>s</w:t>
      </w:r>
      <w:r>
        <w:t xml:space="preserve"> in the </w:t>
      </w:r>
      <w:r w:rsidR="00A62608">
        <w:t xml:space="preserve">past </w:t>
      </w:r>
      <w:r w:rsidR="0086383E">
        <w:t>five</w:t>
      </w:r>
      <w:r w:rsidR="00A62608">
        <w:t xml:space="preserve"> quarters, </w:t>
      </w:r>
      <w:r>
        <w:t xml:space="preserve">the first time the rental market </w:t>
      </w:r>
      <w:r w:rsidR="00A62608">
        <w:t xml:space="preserve">has </w:t>
      </w:r>
      <w:r w:rsidR="0086383E">
        <w:t xml:space="preserve">been </w:t>
      </w:r>
      <w:r>
        <w:t>contract</w:t>
      </w:r>
      <w:r w:rsidR="0086383E">
        <w:t xml:space="preserve">ing </w:t>
      </w:r>
      <w:r>
        <w:t>since</w:t>
      </w:r>
      <w:r w:rsidRPr="00BE0993">
        <w:t xml:space="preserve"> </w:t>
      </w:r>
      <w:r>
        <w:t xml:space="preserve">this series began in the March quarter 1999. </w:t>
      </w:r>
      <w:r w:rsidRPr="0034140E">
        <w:t xml:space="preserve">The average annual growth in the rental market over the last </w:t>
      </w:r>
      <w:r>
        <w:t xml:space="preserve">ten years is </w:t>
      </w:r>
      <w:r w:rsidR="0086383E">
        <w:t>3.</w:t>
      </w:r>
      <w:r w:rsidR="009B5D8F">
        <w:t>8</w:t>
      </w:r>
      <w:r w:rsidRPr="0034140E">
        <w:t xml:space="preserve"> per cent.</w:t>
      </w:r>
    </w:p>
    <w:p w14:paraId="19370943" w14:textId="77777777" w:rsidR="00FB393C" w:rsidRPr="00DB3713" w:rsidRDefault="00FB393C" w:rsidP="00FB393C">
      <w:pPr>
        <w:pStyle w:val="Heading2"/>
      </w:pPr>
      <w:bookmarkStart w:id="8" w:name="_Toc64369594"/>
      <w:bookmarkStart w:id="9" w:name="_Toc90541908"/>
      <w:r w:rsidRPr="00DB3713">
        <w:t>Turnover</w:t>
      </w:r>
      <w:bookmarkEnd w:id="8"/>
      <w:bookmarkEnd w:id="9"/>
    </w:p>
    <w:p w14:paraId="6F6B140C" w14:textId="52EA3C2D" w:rsidR="00FB393C" w:rsidRPr="0034140E" w:rsidRDefault="00FB393C" w:rsidP="00FB393C">
      <w:pPr>
        <w:pStyle w:val="DHHSbody"/>
      </w:pPr>
      <w:r w:rsidRPr="0034140E">
        <w:t xml:space="preserve">The quarterly turnover rate for metropolitan Melbourne was </w:t>
      </w:r>
      <w:r w:rsidR="0086383E">
        <w:t>8.8</w:t>
      </w:r>
      <w:r w:rsidRPr="0034140E">
        <w:t xml:space="preserve"> per cent, </w:t>
      </w:r>
      <w:r w:rsidR="0086383E">
        <w:t xml:space="preserve">lower </w:t>
      </w:r>
      <w:r>
        <w:t xml:space="preserve">than the </w:t>
      </w:r>
      <w:r w:rsidRPr="0034140E">
        <w:t xml:space="preserve">rate in the </w:t>
      </w:r>
      <w:r w:rsidR="000266BF">
        <w:t>December</w:t>
      </w:r>
      <w:r>
        <w:t xml:space="preserve"> quarter </w:t>
      </w:r>
      <w:r w:rsidR="004F287D">
        <w:t>2020</w:t>
      </w:r>
      <w:r>
        <w:t xml:space="preserve"> (</w:t>
      </w:r>
      <w:r w:rsidR="0086383E">
        <w:t>8.9</w:t>
      </w:r>
      <w:r>
        <w:t>%)</w:t>
      </w:r>
      <w:r w:rsidRPr="0034140E">
        <w:t xml:space="preserve">. The quarterly turnover rate in regional Victoria was </w:t>
      </w:r>
      <w:r w:rsidR="00B903ED">
        <w:t>8.</w:t>
      </w:r>
      <w:r w:rsidR="0086383E">
        <w:t>0</w:t>
      </w:r>
      <w:r>
        <w:t xml:space="preserve"> </w:t>
      </w:r>
      <w:r w:rsidRPr="0034140E">
        <w:t xml:space="preserve">per cent, </w:t>
      </w:r>
      <w:r w:rsidR="00F92A8E">
        <w:t>higher</w:t>
      </w:r>
      <w:r>
        <w:t xml:space="preserve"> than the </w:t>
      </w:r>
      <w:r w:rsidRPr="0034140E">
        <w:t xml:space="preserve">rate in the </w:t>
      </w:r>
      <w:r w:rsidR="000266BF">
        <w:t>December</w:t>
      </w:r>
      <w:r>
        <w:t xml:space="preserve"> quarter </w:t>
      </w:r>
      <w:r w:rsidR="004F287D">
        <w:t>2020</w:t>
      </w:r>
      <w:r>
        <w:t xml:space="preserve"> (</w:t>
      </w:r>
      <w:r w:rsidR="0086383E">
        <w:t>7.1</w:t>
      </w:r>
      <w:r>
        <w:t>%)</w:t>
      </w:r>
      <w:r w:rsidRPr="0034140E">
        <w:t>.</w:t>
      </w:r>
    </w:p>
    <w:p w14:paraId="79ECFFD9" w14:textId="77777777" w:rsidR="00FB393C" w:rsidRPr="00C371A4" w:rsidRDefault="00FB393C" w:rsidP="00FB393C">
      <w:pPr>
        <w:pStyle w:val="Heading2"/>
      </w:pPr>
      <w:bookmarkStart w:id="10" w:name="_Toc64369595"/>
      <w:bookmarkStart w:id="11" w:name="_Toc90541909"/>
      <w:r w:rsidRPr="00C371A4">
        <w:t>Investor lending</w:t>
      </w:r>
      <w:bookmarkEnd w:id="10"/>
      <w:bookmarkEnd w:id="11"/>
    </w:p>
    <w:p w14:paraId="142032D4" w14:textId="3757C1F7" w:rsidR="00FB393C" w:rsidRDefault="00FB393C" w:rsidP="00A82EB1">
      <w:pPr>
        <w:pStyle w:val="DHHSbody"/>
      </w:pPr>
      <w:r w:rsidRPr="00C371A4">
        <w:t>Lending to residential property investors in Victoria was $</w:t>
      </w:r>
      <w:r w:rsidR="00B903ED" w:rsidRPr="00C371A4">
        <w:t>8.</w:t>
      </w:r>
      <w:r w:rsidR="00C371A4" w:rsidRPr="00C371A4">
        <w:t>206</w:t>
      </w:r>
      <w:r w:rsidRPr="00C371A4">
        <w:t xml:space="preserve"> billion in the </w:t>
      </w:r>
      <w:r w:rsidR="000266BF" w:rsidRPr="00C371A4">
        <w:t>December</w:t>
      </w:r>
      <w:r w:rsidRPr="00C371A4">
        <w:t xml:space="preserve"> quarter </w:t>
      </w:r>
      <w:r w:rsidR="006F25DF" w:rsidRPr="00C371A4">
        <w:t>2021</w:t>
      </w:r>
      <w:r w:rsidRPr="00C371A4">
        <w:t xml:space="preserve">, </w:t>
      </w:r>
      <w:r w:rsidR="00B903ED" w:rsidRPr="00C371A4">
        <w:t>8</w:t>
      </w:r>
      <w:r w:rsidR="00C371A4" w:rsidRPr="00C371A4">
        <w:t>8.4</w:t>
      </w:r>
      <w:r w:rsidRPr="00C371A4">
        <w:t xml:space="preserve"> per cent </w:t>
      </w:r>
      <w:r w:rsidR="00492112" w:rsidRPr="00C371A4">
        <w:t>higher</w:t>
      </w:r>
      <w:r w:rsidRPr="00C371A4">
        <w:t xml:space="preserve"> than in the </w:t>
      </w:r>
      <w:r w:rsidR="000266BF" w:rsidRPr="00C371A4">
        <w:t>December</w:t>
      </w:r>
      <w:r w:rsidRPr="00C371A4">
        <w:t xml:space="preserve"> quarter </w:t>
      </w:r>
      <w:r w:rsidR="004F287D" w:rsidRPr="00C371A4">
        <w:t>2020</w:t>
      </w:r>
      <w:r w:rsidRPr="00C371A4">
        <w:t>.</w:t>
      </w:r>
    </w:p>
    <w:p w14:paraId="324AA065" w14:textId="77777777" w:rsidR="00FB393C" w:rsidRPr="00DB3713" w:rsidRDefault="00FB393C" w:rsidP="00FB393C">
      <w:pPr>
        <w:pStyle w:val="Heading2"/>
      </w:pPr>
      <w:bookmarkStart w:id="12" w:name="_Toc64369596"/>
      <w:bookmarkStart w:id="13" w:name="_Toc90541910"/>
      <w:r w:rsidRPr="00DB3713">
        <w:t>Vacancy rates</w:t>
      </w:r>
      <w:bookmarkEnd w:id="12"/>
      <w:bookmarkEnd w:id="13"/>
    </w:p>
    <w:p w14:paraId="73F81110" w14:textId="3B795229" w:rsidR="00FB393C" w:rsidRDefault="00FB393C" w:rsidP="00FB393C">
      <w:pPr>
        <w:pStyle w:val="DHHSbody"/>
      </w:pPr>
      <w:r w:rsidRPr="00DB31B4">
        <w:t xml:space="preserve">The metropolitan trend vacancy rate for </w:t>
      </w:r>
      <w:r w:rsidR="000266BF">
        <w:t>December</w:t>
      </w:r>
      <w:r>
        <w:t xml:space="preserve"> </w:t>
      </w:r>
      <w:r w:rsidR="006F25DF">
        <w:t>2021</w:t>
      </w:r>
      <w:r>
        <w:t xml:space="preserve"> was </w:t>
      </w:r>
      <w:r w:rsidR="0086383E">
        <w:t>6.3</w:t>
      </w:r>
      <w:r w:rsidRPr="00DB31B4">
        <w:t xml:space="preserve"> per cent,</w:t>
      </w:r>
      <w:r w:rsidR="00F92A8E">
        <w:t xml:space="preserve"> compared with </w:t>
      </w:r>
      <w:r w:rsidR="00B903ED">
        <w:t>5.</w:t>
      </w:r>
      <w:r w:rsidR="0086383E">
        <w:t>1</w:t>
      </w:r>
      <w:r w:rsidR="00F92A8E">
        <w:t xml:space="preserve"> per cent </w:t>
      </w:r>
      <w:r w:rsidR="00AE3D64">
        <w:t>for</w:t>
      </w:r>
      <w:r>
        <w:t xml:space="preserve"> </w:t>
      </w:r>
      <w:r w:rsidR="0086383E">
        <w:t>September</w:t>
      </w:r>
      <w:r w:rsidR="00157614">
        <w:t xml:space="preserve"> 2021</w:t>
      </w:r>
      <w:r>
        <w:t xml:space="preserve"> and </w:t>
      </w:r>
      <w:r w:rsidR="00C25A3D">
        <w:t>6.4</w:t>
      </w:r>
      <w:r w:rsidR="00AE3D64">
        <w:t xml:space="preserve"> per cent for </w:t>
      </w:r>
      <w:r w:rsidR="000266BF">
        <w:t>December</w:t>
      </w:r>
      <w:r>
        <w:t xml:space="preserve"> </w:t>
      </w:r>
      <w:r w:rsidR="004F287D">
        <w:t>2020</w:t>
      </w:r>
      <w:r w:rsidRPr="00DB31B4">
        <w:t xml:space="preserve">. The regional trend vacancy rate for </w:t>
      </w:r>
      <w:r w:rsidR="000266BF">
        <w:t>December</w:t>
      </w:r>
      <w:r>
        <w:t xml:space="preserve"> </w:t>
      </w:r>
      <w:r w:rsidR="006F25DF">
        <w:t>2021</w:t>
      </w:r>
      <w:r w:rsidRPr="00DB31B4">
        <w:t xml:space="preserve"> was </w:t>
      </w:r>
      <w:r w:rsidR="00A62608">
        <w:t>1.</w:t>
      </w:r>
      <w:r w:rsidR="00C25A3D">
        <w:t>4</w:t>
      </w:r>
      <w:r>
        <w:t xml:space="preserve"> per cent, </w:t>
      </w:r>
      <w:r w:rsidRPr="00DB31B4">
        <w:t xml:space="preserve">compared with </w:t>
      </w:r>
      <w:r>
        <w:t>1.</w:t>
      </w:r>
      <w:r w:rsidR="00C25A3D">
        <w:t>2</w:t>
      </w:r>
      <w:r w:rsidRPr="00DB31B4">
        <w:t xml:space="preserve"> per cent for </w:t>
      </w:r>
      <w:r w:rsidR="00C25A3D">
        <w:t>September</w:t>
      </w:r>
      <w:r w:rsidR="00157614">
        <w:t xml:space="preserve"> 2021</w:t>
      </w:r>
      <w:r w:rsidRPr="00DB31B4">
        <w:t xml:space="preserve"> and </w:t>
      </w:r>
      <w:r w:rsidR="00AE3D64">
        <w:t>1.</w:t>
      </w:r>
      <w:r w:rsidR="00B903ED">
        <w:t>0</w:t>
      </w:r>
      <w:r w:rsidRPr="00DB31B4">
        <w:t xml:space="preserve"> per cent for </w:t>
      </w:r>
      <w:r w:rsidR="000266BF">
        <w:t>December</w:t>
      </w:r>
      <w:r>
        <w:t xml:space="preserve"> </w:t>
      </w:r>
      <w:r w:rsidR="004F287D">
        <w:t>2020</w:t>
      </w:r>
      <w:r w:rsidRPr="00DB31B4">
        <w:t>.</w:t>
      </w:r>
    </w:p>
    <w:p w14:paraId="0EB392DE" w14:textId="77777777" w:rsidR="00FB393C" w:rsidRPr="00DB3713" w:rsidRDefault="00FB393C" w:rsidP="0018156B">
      <w:pPr>
        <w:pStyle w:val="Heading2"/>
      </w:pPr>
      <w:bookmarkStart w:id="14" w:name="_Toc64369597"/>
      <w:bookmarkStart w:id="15" w:name="_Toc90541911"/>
      <w:r w:rsidRPr="00DB3713">
        <w:t>Rental Affordability</w:t>
      </w:r>
      <w:bookmarkEnd w:id="14"/>
      <w:bookmarkEnd w:id="15"/>
    </w:p>
    <w:p w14:paraId="1A161276" w14:textId="4D1C949C" w:rsidR="00FB393C" w:rsidRPr="005F61BA" w:rsidRDefault="00FB393C" w:rsidP="00FB393C">
      <w:pPr>
        <w:pStyle w:val="DHHSbody"/>
      </w:pPr>
      <w:r>
        <w:t>T</w:t>
      </w:r>
      <w:r w:rsidRPr="005F61BA">
        <w:t xml:space="preserve">he proportion </w:t>
      </w:r>
      <w:r>
        <w:t xml:space="preserve">of all new lettings that were affordable across the state </w:t>
      </w:r>
      <w:r w:rsidR="00C25A3D">
        <w:t>de</w:t>
      </w:r>
      <w:r>
        <w:t xml:space="preserve">creased to </w:t>
      </w:r>
      <w:r w:rsidR="00AE3D64">
        <w:t>1</w:t>
      </w:r>
      <w:r w:rsidR="00C25A3D">
        <w:t>3.2</w:t>
      </w:r>
      <w:r>
        <w:t xml:space="preserve"> per cent in the </w:t>
      </w:r>
      <w:r w:rsidR="000266BF">
        <w:t>December</w:t>
      </w:r>
      <w:r>
        <w:t xml:space="preserve"> quarter,</w:t>
      </w:r>
      <w:r w:rsidR="00AE3D64">
        <w:t xml:space="preserve"> </w:t>
      </w:r>
      <w:r>
        <w:t>compare</w:t>
      </w:r>
      <w:r w:rsidR="00AE3D64">
        <w:t>d</w:t>
      </w:r>
      <w:r>
        <w:t xml:space="preserve"> with </w:t>
      </w:r>
      <w:r w:rsidR="00D72C4C">
        <w:t>1</w:t>
      </w:r>
      <w:r w:rsidR="00C25A3D">
        <w:t>4.6</w:t>
      </w:r>
      <w:r>
        <w:t xml:space="preserve"> per cent </w:t>
      </w:r>
      <w:r w:rsidR="00A62608">
        <w:t xml:space="preserve">in </w:t>
      </w:r>
      <w:r>
        <w:t xml:space="preserve">the </w:t>
      </w:r>
      <w:r w:rsidR="00C25A3D">
        <w:t>September</w:t>
      </w:r>
      <w:r w:rsidR="00157614">
        <w:t xml:space="preserve"> quarter 2021</w:t>
      </w:r>
      <w:r>
        <w:t xml:space="preserve"> and </w:t>
      </w:r>
      <w:r w:rsidR="00AE3D64">
        <w:t>1</w:t>
      </w:r>
      <w:r w:rsidR="00C25A3D">
        <w:t>1.5</w:t>
      </w:r>
      <w:r w:rsidR="00AE3D64">
        <w:t xml:space="preserve"> per cent in </w:t>
      </w:r>
      <w:r>
        <w:t xml:space="preserve">the </w:t>
      </w:r>
      <w:r w:rsidR="000266BF">
        <w:t>December</w:t>
      </w:r>
      <w:r>
        <w:t xml:space="preserve"> quarter </w:t>
      </w:r>
      <w:r w:rsidR="004F287D">
        <w:t>2020</w:t>
      </w:r>
      <w:r w:rsidRPr="005F61BA">
        <w:t>.</w:t>
      </w:r>
    </w:p>
    <w:p w14:paraId="5BCEFB1A" w14:textId="550D3985" w:rsidR="00FB393C" w:rsidRPr="005F61BA" w:rsidRDefault="00FB393C" w:rsidP="00FB393C">
      <w:pPr>
        <w:pStyle w:val="DHHSbody"/>
      </w:pPr>
      <w:r>
        <w:t xml:space="preserve">In Metropolitan Melbourne, the proportion of affordable new lettings </w:t>
      </w:r>
      <w:r w:rsidR="00C25A3D">
        <w:t>de</w:t>
      </w:r>
      <w:r>
        <w:t>creased to</w:t>
      </w:r>
      <w:r w:rsidRPr="005F61BA">
        <w:t xml:space="preserve"> </w:t>
      </w:r>
      <w:r w:rsidR="00D72C4C">
        <w:t>10.</w:t>
      </w:r>
      <w:r w:rsidR="00C25A3D">
        <w:t>1</w:t>
      </w:r>
      <w:r w:rsidRPr="005F61BA">
        <w:t xml:space="preserve"> per cent</w:t>
      </w:r>
      <w:r w:rsidRPr="000D2E65">
        <w:t xml:space="preserve"> </w:t>
      </w:r>
      <w:r>
        <w:t xml:space="preserve">in the </w:t>
      </w:r>
      <w:r w:rsidR="000266BF">
        <w:t>December</w:t>
      </w:r>
      <w:r>
        <w:t xml:space="preserve"> quarter </w:t>
      </w:r>
      <w:r w:rsidR="006F25DF">
        <w:t>2021</w:t>
      </w:r>
      <w:r>
        <w:t xml:space="preserve">, compared with </w:t>
      </w:r>
      <w:r w:rsidR="00C25A3D">
        <w:t>10.8</w:t>
      </w:r>
      <w:r>
        <w:t xml:space="preserve"> per cent in the </w:t>
      </w:r>
      <w:r w:rsidR="00C25A3D">
        <w:t>September</w:t>
      </w:r>
      <w:r w:rsidR="00157614">
        <w:t xml:space="preserve"> quarter 2021</w:t>
      </w:r>
      <w:r>
        <w:t xml:space="preserve"> and</w:t>
      </w:r>
      <w:r w:rsidR="00AE3D64">
        <w:t xml:space="preserve"> </w:t>
      </w:r>
      <w:r w:rsidR="00D72C4C">
        <w:t>7.</w:t>
      </w:r>
      <w:r w:rsidR="00C25A3D">
        <w:t>1</w:t>
      </w:r>
      <w:r w:rsidR="004F287D">
        <w:t xml:space="preserve"> per cent in </w:t>
      </w:r>
      <w:r>
        <w:t xml:space="preserve">the </w:t>
      </w:r>
      <w:r w:rsidR="000266BF">
        <w:t>December</w:t>
      </w:r>
      <w:r>
        <w:t xml:space="preserve"> quarter </w:t>
      </w:r>
      <w:r w:rsidR="004F287D">
        <w:t>2020</w:t>
      </w:r>
      <w:r>
        <w:t>.</w:t>
      </w:r>
    </w:p>
    <w:p w14:paraId="2E84042A" w14:textId="2653DED6" w:rsidR="00FB393C" w:rsidRDefault="00FB393C" w:rsidP="00FB393C">
      <w:pPr>
        <w:pStyle w:val="DHHSbody"/>
      </w:pPr>
      <w:r>
        <w:t>In r</w:t>
      </w:r>
      <w:r w:rsidRPr="005F61BA">
        <w:t>egional Victoria</w:t>
      </w:r>
      <w:r>
        <w:t>, t</w:t>
      </w:r>
      <w:r w:rsidRPr="005F61BA">
        <w:t xml:space="preserve">he proportion of affordable rental lettings </w:t>
      </w:r>
      <w:r w:rsidR="00D72C4C">
        <w:t>de</w:t>
      </w:r>
      <w:r>
        <w:t>creased to 3</w:t>
      </w:r>
      <w:r w:rsidR="00C25A3D">
        <w:t>0.4</w:t>
      </w:r>
      <w:r>
        <w:t xml:space="preserve"> per cent in the </w:t>
      </w:r>
      <w:r w:rsidR="000266BF">
        <w:t>December</w:t>
      </w:r>
      <w:r>
        <w:t xml:space="preserve"> quarter </w:t>
      </w:r>
      <w:r w:rsidR="006F25DF">
        <w:t>2021</w:t>
      </w:r>
      <w:r>
        <w:t>, compare</w:t>
      </w:r>
      <w:r w:rsidR="00AE3D64">
        <w:t>d</w:t>
      </w:r>
      <w:r>
        <w:t xml:space="preserve"> with </w:t>
      </w:r>
      <w:r w:rsidR="00A62608">
        <w:t>3</w:t>
      </w:r>
      <w:r w:rsidR="00D72C4C">
        <w:t>3.8</w:t>
      </w:r>
      <w:r>
        <w:t xml:space="preserve"> per cent in </w:t>
      </w:r>
      <w:r w:rsidRPr="005F61BA">
        <w:t xml:space="preserve">the </w:t>
      </w:r>
      <w:r w:rsidR="00C25A3D">
        <w:t>September</w:t>
      </w:r>
      <w:r w:rsidR="00157614">
        <w:t xml:space="preserve"> quarter 2021</w:t>
      </w:r>
      <w:r>
        <w:t xml:space="preserve"> and </w:t>
      </w:r>
      <w:r w:rsidR="00C25A3D">
        <w:t>35.1</w:t>
      </w:r>
      <w:r>
        <w:t xml:space="preserve"> per cent </w:t>
      </w:r>
      <w:r w:rsidRPr="005F61BA">
        <w:t xml:space="preserve">in the </w:t>
      </w:r>
      <w:r w:rsidR="000266BF">
        <w:t>December</w:t>
      </w:r>
      <w:r>
        <w:t xml:space="preserve"> quarter </w:t>
      </w:r>
      <w:r w:rsidR="004F287D">
        <w:t>2020</w:t>
      </w:r>
      <w:r>
        <w:t xml:space="preserve">. </w:t>
      </w:r>
    </w:p>
    <w:p w14:paraId="19A0926E" w14:textId="77777777" w:rsidR="00FB393C" w:rsidRPr="008C44FD" w:rsidRDefault="00FB393C" w:rsidP="00FB393C">
      <w:pPr>
        <w:pStyle w:val="DHHSbody"/>
      </w:pPr>
    </w:p>
    <w:p w14:paraId="401E5144" w14:textId="77777777" w:rsidR="00FB393C" w:rsidRPr="00DB3713" w:rsidRDefault="00FB393C" w:rsidP="00F27F22">
      <w:pPr>
        <w:pStyle w:val="Heading1"/>
      </w:pPr>
      <w:r w:rsidRPr="00180B5B">
        <w:br w:type="page"/>
      </w:r>
      <w:bookmarkStart w:id="16" w:name="_Toc64369598"/>
      <w:bookmarkStart w:id="17" w:name="_Toc90541912"/>
      <w:r w:rsidRPr="00F27F22">
        <w:t>Current</w:t>
      </w:r>
      <w:r w:rsidRPr="00DB3713">
        <w:t xml:space="preserve"> Rents</w:t>
      </w:r>
      <w:bookmarkEnd w:id="16"/>
      <w:bookmarkEnd w:id="17"/>
    </w:p>
    <w:p w14:paraId="6620663B" w14:textId="77777777" w:rsidR="00FB393C" w:rsidRPr="00DB3713" w:rsidRDefault="00FB393C" w:rsidP="00F27F22">
      <w:pPr>
        <w:pStyle w:val="Heading2"/>
      </w:pPr>
      <w:bookmarkStart w:id="18" w:name="_Toc64369599"/>
      <w:bookmarkStart w:id="19" w:name="_Toc90541913"/>
      <w:r w:rsidRPr="00DB3713">
        <w:t xml:space="preserve">Rent </w:t>
      </w:r>
      <w:r w:rsidRPr="00F27F22">
        <w:t>Indices</w:t>
      </w:r>
      <w:bookmarkEnd w:id="18"/>
      <w:bookmarkEnd w:id="19"/>
    </w:p>
    <w:p w14:paraId="03FEDF0C" w14:textId="7C242FE6" w:rsidR="00FB393C" w:rsidRDefault="00FB393C" w:rsidP="00FB393C">
      <w:pPr>
        <w:pStyle w:val="DHHSbody"/>
      </w:pPr>
      <w:r w:rsidRPr="000F3B39">
        <w:t xml:space="preserve">Table 1 shows median rents, rent indices and changes in the rent indices </w:t>
      </w:r>
      <w:proofErr w:type="gramStart"/>
      <w:r w:rsidRPr="000F3B39">
        <w:t>at</w:t>
      </w:r>
      <w:proofErr w:type="gramEnd"/>
      <w:r w:rsidRPr="000F3B39">
        <w:t xml:space="preserve"> </w:t>
      </w:r>
      <w:r w:rsidR="000266BF">
        <w:t>December</w:t>
      </w:r>
      <w:r>
        <w:t xml:space="preserve"> </w:t>
      </w:r>
      <w:r w:rsidR="006F25DF">
        <w:t>2021</w:t>
      </w:r>
      <w:r w:rsidRPr="000F3B39">
        <w:t xml:space="preserve">. </w:t>
      </w:r>
    </w:p>
    <w:p w14:paraId="63BF7B44" w14:textId="2F5AC720" w:rsidR="00FB393C" w:rsidRPr="000F3B39" w:rsidRDefault="00FB393C" w:rsidP="00FB393C">
      <w:pPr>
        <w:pStyle w:val="DHHSbody"/>
      </w:pPr>
      <w:r w:rsidRPr="008D2667">
        <w:t xml:space="preserve">The Metropolitan Rent Index (MRI) </w:t>
      </w:r>
      <w:r w:rsidR="00402ED0">
        <w:t>in</w:t>
      </w:r>
      <w:r w:rsidRPr="008D2667">
        <w:t xml:space="preserve">creased by </w:t>
      </w:r>
      <w:r w:rsidR="00360314">
        <w:t>1.3</w:t>
      </w:r>
      <w:r w:rsidRPr="008D2667">
        <w:t xml:space="preserve"> per cent in the </w:t>
      </w:r>
      <w:r w:rsidR="000266BF">
        <w:t>December</w:t>
      </w:r>
      <w:r w:rsidRPr="008D2667">
        <w:t xml:space="preserve"> quarter. The median rent for Melbourne </w:t>
      </w:r>
      <w:r w:rsidR="00360314">
        <w:t>remained steady on</w:t>
      </w:r>
      <w:r w:rsidRPr="008D2667">
        <w:t xml:space="preserve"> $</w:t>
      </w:r>
      <w:r w:rsidR="00402ED0">
        <w:t>400</w:t>
      </w:r>
      <w:r w:rsidRPr="008D2667">
        <w:t xml:space="preserve"> per week. The Regional Rent Index (RRI) increased by </w:t>
      </w:r>
      <w:r w:rsidR="00366FE9" w:rsidRPr="008D2667">
        <w:t>2.</w:t>
      </w:r>
      <w:r w:rsidR="00360314">
        <w:t>0</w:t>
      </w:r>
      <w:r w:rsidRPr="008D2667">
        <w:t xml:space="preserve"> per cent in the </w:t>
      </w:r>
      <w:r w:rsidR="000266BF">
        <w:t>December</w:t>
      </w:r>
      <w:r w:rsidRPr="008D2667">
        <w:t xml:space="preserve"> quarter and the median rent for regional Victoria </w:t>
      </w:r>
      <w:r w:rsidR="00366FE9" w:rsidRPr="008D2667">
        <w:t>increased by $</w:t>
      </w:r>
      <w:r w:rsidR="00402ED0">
        <w:t>5</w:t>
      </w:r>
      <w:r w:rsidR="00366FE9" w:rsidRPr="008D2667">
        <w:t xml:space="preserve"> per week to</w:t>
      </w:r>
      <w:r w:rsidRPr="008D2667">
        <w:t xml:space="preserve"> $3</w:t>
      </w:r>
      <w:r w:rsidR="00360314">
        <w:t>80</w:t>
      </w:r>
      <w:r w:rsidRPr="008D2667">
        <w:t xml:space="preserve"> per week.</w:t>
      </w:r>
      <w:r>
        <w:t xml:space="preserve"> </w:t>
      </w:r>
    </w:p>
    <w:p w14:paraId="43E8CA7A" w14:textId="77777777" w:rsidR="00FB393C" w:rsidRDefault="00FB393C" w:rsidP="00FB393C">
      <w:pPr>
        <w:pStyle w:val="DHHSbody"/>
      </w:pPr>
      <w:r w:rsidRPr="000F3B39">
        <w:t xml:space="preserve">The Rent Indices are a better measure of changes in rents over time than the simple median price measure because the indices control for changes from quarter to quarter in the share of new lettings between both geographic areas and property types. (Median rents represent the mid-point in the distribution of all rents with fifty per cent of rents </w:t>
      </w:r>
      <w:r>
        <w:t>at or above</w:t>
      </w:r>
      <w:r w:rsidRPr="000F3B39">
        <w:t xml:space="preserve"> the median and fifty per cent </w:t>
      </w:r>
      <w:r>
        <w:t xml:space="preserve">at or </w:t>
      </w:r>
      <w:r w:rsidRPr="000F3B39">
        <w:t>below the median. A number of properties on the median rent can disguise overall changes in rents over time.)</w:t>
      </w:r>
    </w:p>
    <w:p w14:paraId="54AC7DF0" w14:textId="5CAB4CD9" w:rsidR="00FB393C" w:rsidRPr="00706644" w:rsidRDefault="00FB393C" w:rsidP="00613A94">
      <w:pPr>
        <w:pStyle w:val="DHHSfigurecaption"/>
        <w:rPr>
          <w:rFonts w:cs="Arial"/>
          <w:lang w:val="en-US"/>
        </w:rPr>
      </w:pPr>
      <w:bookmarkStart w:id="20" w:name="_Toc64302804"/>
      <w:bookmarkStart w:id="21" w:name="_Toc90541930"/>
      <w:r>
        <w:t xml:space="preserve">Table </w:t>
      </w:r>
      <w:r>
        <w:rPr>
          <w:noProof/>
        </w:rPr>
        <w:fldChar w:fldCharType="begin"/>
      </w:r>
      <w:r>
        <w:rPr>
          <w:noProof/>
        </w:rPr>
        <w:instrText xml:space="preserve"> SEQ Table \* ARABIC </w:instrText>
      </w:r>
      <w:r>
        <w:rPr>
          <w:noProof/>
        </w:rPr>
        <w:fldChar w:fldCharType="separate"/>
      </w:r>
      <w:r w:rsidR="00F02E26">
        <w:rPr>
          <w:noProof/>
        </w:rPr>
        <w:t>1</w:t>
      </w:r>
      <w:r>
        <w:rPr>
          <w:noProof/>
        </w:rPr>
        <w:fldChar w:fldCharType="end"/>
      </w:r>
      <w:r>
        <w:t xml:space="preserve">: </w:t>
      </w:r>
      <w:r w:rsidRPr="00706644">
        <w:rPr>
          <w:rFonts w:cs="Arial"/>
          <w:lang w:val="en-US"/>
        </w:rPr>
        <w:t>Median rents and rent indices</w:t>
      </w:r>
      <w:bookmarkEnd w:id="20"/>
      <w:bookmarkEnd w:id="21"/>
    </w:p>
    <w:tbl>
      <w:tblPr>
        <w:tblStyle w:val="TableGrid"/>
        <w:tblW w:w="9639" w:type="dxa"/>
        <w:tblInd w:w="0" w:type="dxa"/>
        <w:tblLayout w:type="fixed"/>
        <w:tblLook w:val="04A0" w:firstRow="1" w:lastRow="0" w:firstColumn="1" w:lastColumn="0" w:noHBand="0" w:noVBand="1"/>
      </w:tblPr>
      <w:tblGrid>
        <w:gridCol w:w="2630"/>
        <w:gridCol w:w="1753"/>
        <w:gridCol w:w="1752"/>
        <w:gridCol w:w="1752"/>
        <w:gridCol w:w="1752"/>
      </w:tblGrid>
      <w:tr w:rsidR="00FB393C" w:rsidRPr="00CF76E4" w14:paraId="103893EA" w14:textId="77777777" w:rsidTr="00FA2356">
        <w:trPr>
          <w:cnfStyle w:val="100000000000" w:firstRow="1" w:lastRow="0" w:firstColumn="0" w:lastColumn="0" w:oddVBand="0" w:evenVBand="0" w:oddHBand="0" w:evenHBand="0" w:firstRowFirstColumn="0" w:firstRowLastColumn="0" w:lastRowFirstColumn="0" w:lastRowLastColumn="0"/>
        </w:trPr>
        <w:tc>
          <w:tcPr>
            <w:tcW w:w="2630" w:type="dxa"/>
            <w:vAlign w:val="center"/>
          </w:tcPr>
          <w:p w14:paraId="7868554C" w14:textId="77777777" w:rsidR="00FB393C" w:rsidRPr="00CF76E4" w:rsidRDefault="00FB393C" w:rsidP="00715805">
            <w:pPr>
              <w:pStyle w:val="DHHStablecolhead"/>
              <w:jc w:val="center"/>
            </w:pPr>
          </w:p>
        </w:tc>
        <w:tc>
          <w:tcPr>
            <w:tcW w:w="1753" w:type="dxa"/>
            <w:vAlign w:val="center"/>
          </w:tcPr>
          <w:p w14:paraId="559D4124" w14:textId="77777777" w:rsidR="00FB393C" w:rsidRPr="00CF76E4" w:rsidRDefault="00FB393C" w:rsidP="00715805">
            <w:pPr>
              <w:pStyle w:val="DHHStablecolhead"/>
              <w:jc w:val="center"/>
            </w:pPr>
            <w:r w:rsidRPr="00CF76E4">
              <w:t>Median Rent</w:t>
            </w:r>
            <w:r w:rsidRPr="00CF76E4">
              <w:br/>
              <w:t>(per week)</w:t>
            </w:r>
          </w:p>
        </w:tc>
        <w:tc>
          <w:tcPr>
            <w:tcW w:w="1752" w:type="dxa"/>
            <w:vAlign w:val="center"/>
          </w:tcPr>
          <w:p w14:paraId="0CD8D7BA" w14:textId="77777777" w:rsidR="00FB393C" w:rsidRPr="00CF76E4" w:rsidRDefault="00FB393C" w:rsidP="00715805">
            <w:pPr>
              <w:pStyle w:val="DHHStablecolhead"/>
              <w:jc w:val="center"/>
            </w:pPr>
            <w:r w:rsidRPr="00CF76E4">
              <w:t>Rent Index</w:t>
            </w:r>
          </w:p>
        </w:tc>
        <w:tc>
          <w:tcPr>
            <w:tcW w:w="1752" w:type="dxa"/>
            <w:vAlign w:val="center"/>
          </w:tcPr>
          <w:p w14:paraId="75D89F48" w14:textId="77777777" w:rsidR="00FB393C" w:rsidRPr="00CF76E4" w:rsidRDefault="00FB393C" w:rsidP="00715805">
            <w:pPr>
              <w:pStyle w:val="DHHStablecolhead"/>
              <w:jc w:val="center"/>
            </w:pPr>
            <w:r w:rsidRPr="00CF76E4">
              <w:t>Quarterly</w:t>
            </w:r>
            <w:r w:rsidRPr="00CF76E4">
              <w:br/>
              <w:t>Change*</w:t>
            </w:r>
          </w:p>
        </w:tc>
        <w:tc>
          <w:tcPr>
            <w:tcW w:w="1752" w:type="dxa"/>
            <w:vAlign w:val="center"/>
          </w:tcPr>
          <w:p w14:paraId="12638D83" w14:textId="77777777" w:rsidR="00FB393C" w:rsidRPr="00CF76E4" w:rsidRDefault="00FB393C" w:rsidP="00715805">
            <w:pPr>
              <w:pStyle w:val="DHHStablecolhead"/>
              <w:jc w:val="center"/>
            </w:pPr>
            <w:r w:rsidRPr="00CF76E4">
              <w:t>Annual</w:t>
            </w:r>
            <w:r w:rsidRPr="00CF76E4">
              <w:br/>
              <w:t>Change*</w:t>
            </w:r>
          </w:p>
        </w:tc>
      </w:tr>
      <w:tr w:rsidR="000266BF" w:rsidRPr="0042397E" w14:paraId="0FEE43F5" w14:textId="77777777" w:rsidTr="00E44ADF">
        <w:trPr>
          <w:trHeight w:hRule="exact" w:val="340"/>
        </w:trPr>
        <w:tc>
          <w:tcPr>
            <w:tcW w:w="2630" w:type="dxa"/>
            <w:vAlign w:val="center"/>
          </w:tcPr>
          <w:p w14:paraId="658F29C2" w14:textId="77777777" w:rsidR="000266BF" w:rsidRPr="0042397E" w:rsidRDefault="000266BF" w:rsidP="000266BF">
            <w:pPr>
              <w:pStyle w:val="DHHStabletext"/>
            </w:pPr>
            <w:r w:rsidRPr="0042397E">
              <w:t>Metropolitan Melbourne</w:t>
            </w:r>
          </w:p>
        </w:tc>
        <w:tc>
          <w:tcPr>
            <w:tcW w:w="1753" w:type="dxa"/>
            <w:vAlign w:val="center"/>
          </w:tcPr>
          <w:p w14:paraId="4041E8B2" w14:textId="4D25C950" w:rsidR="000266BF" w:rsidRPr="00EC6A9A" w:rsidRDefault="000266BF" w:rsidP="00E44ADF">
            <w:pPr>
              <w:pStyle w:val="DHHStabletext"/>
              <w:jc w:val="center"/>
              <w:rPr>
                <w:rFonts w:cs="Arial"/>
              </w:rPr>
            </w:pPr>
            <w:r w:rsidRPr="00C920B0">
              <w:t>$400</w:t>
            </w:r>
          </w:p>
        </w:tc>
        <w:tc>
          <w:tcPr>
            <w:tcW w:w="1752" w:type="dxa"/>
            <w:vAlign w:val="center"/>
          </w:tcPr>
          <w:p w14:paraId="3B88B9C0" w14:textId="1253BB3B" w:rsidR="000266BF" w:rsidRPr="00EC6A9A" w:rsidRDefault="000266BF" w:rsidP="00E44ADF">
            <w:pPr>
              <w:pStyle w:val="DHHStabletext"/>
              <w:jc w:val="center"/>
              <w:rPr>
                <w:rFonts w:cs="Arial"/>
              </w:rPr>
            </w:pPr>
            <w:r w:rsidRPr="00C920B0">
              <w:t>224.6</w:t>
            </w:r>
          </w:p>
        </w:tc>
        <w:tc>
          <w:tcPr>
            <w:tcW w:w="1752" w:type="dxa"/>
            <w:vAlign w:val="center"/>
          </w:tcPr>
          <w:p w14:paraId="074AC05D" w14:textId="5F6B2462" w:rsidR="000266BF" w:rsidRPr="00EC6A9A" w:rsidRDefault="000266BF" w:rsidP="00E44ADF">
            <w:pPr>
              <w:pStyle w:val="DHHStabletext"/>
              <w:jc w:val="center"/>
              <w:rPr>
                <w:rFonts w:cs="Arial"/>
              </w:rPr>
            </w:pPr>
            <w:r w:rsidRPr="00C920B0">
              <w:t>1.3%</w:t>
            </w:r>
          </w:p>
        </w:tc>
        <w:tc>
          <w:tcPr>
            <w:tcW w:w="1752" w:type="dxa"/>
            <w:vAlign w:val="center"/>
          </w:tcPr>
          <w:p w14:paraId="59C25972" w14:textId="6C91F96D" w:rsidR="000266BF" w:rsidRPr="00EC6A9A" w:rsidRDefault="000266BF" w:rsidP="00E44ADF">
            <w:pPr>
              <w:pStyle w:val="DHHStabletext"/>
              <w:jc w:val="center"/>
              <w:rPr>
                <w:rFonts w:cs="Arial"/>
              </w:rPr>
            </w:pPr>
            <w:r w:rsidRPr="00C920B0">
              <w:t>0.8%</w:t>
            </w:r>
          </w:p>
        </w:tc>
      </w:tr>
      <w:tr w:rsidR="000266BF" w:rsidRPr="0042397E" w14:paraId="26FE81FA" w14:textId="77777777" w:rsidTr="00E44ADF">
        <w:trPr>
          <w:trHeight w:hRule="exact" w:val="340"/>
        </w:trPr>
        <w:tc>
          <w:tcPr>
            <w:tcW w:w="2630" w:type="dxa"/>
            <w:vAlign w:val="center"/>
          </w:tcPr>
          <w:p w14:paraId="42B1C3CD" w14:textId="77777777" w:rsidR="000266BF" w:rsidRPr="0042397E" w:rsidRDefault="000266BF" w:rsidP="000266BF">
            <w:pPr>
              <w:pStyle w:val="DHHStabletext"/>
            </w:pPr>
            <w:r w:rsidRPr="0042397E">
              <w:t>Regional Victoria</w:t>
            </w:r>
          </w:p>
        </w:tc>
        <w:tc>
          <w:tcPr>
            <w:tcW w:w="1753" w:type="dxa"/>
            <w:vAlign w:val="center"/>
          </w:tcPr>
          <w:p w14:paraId="38B17959" w14:textId="16BE106F" w:rsidR="000266BF" w:rsidRPr="00EC6A9A" w:rsidRDefault="000266BF" w:rsidP="00E44ADF">
            <w:pPr>
              <w:pStyle w:val="DHHStabletext"/>
              <w:jc w:val="center"/>
              <w:rPr>
                <w:rFonts w:cs="Arial"/>
              </w:rPr>
            </w:pPr>
            <w:r w:rsidRPr="00C920B0">
              <w:t>$380</w:t>
            </w:r>
          </w:p>
        </w:tc>
        <w:tc>
          <w:tcPr>
            <w:tcW w:w="1752" w:type="dxa"/>
            <w:vAlign w:val="center"/>
          </w:tcPr>
          <w:p w14:paraId="0B891810" w14:textId="6DE90AB8" w:rsidR="000266BF" w:rsidRPr="00EC6A9A" w:rsidRDefault="000266BF" w:rsidP="00E44ADF">
            <w:pPr>
              <w:pStyle w:val="DHHStabletext"/>
              <w:jc w:val="center"/>
              <w:rPr>
                <w:rFonts w:cs="Arial"/>
              </w:rPr>
            </w:pPr>
            <w:r w:rsidRPr="00C920B0">
              <w:t>276.5</w:t>
            </w:r>
          </w:p>
        </w:tc>
        <w:tc>
          <w:tcPr>
            <w:tcW w:w="1752" w:type="dxa"/>
            <w:vAlign w:val="center"/>
          </w:tcPr>
          <w:p w14:paraId="256CD14A" w14:textId="4935EA5B" w:rsidR="000266BF" w:rsidRPr="00EC6A9A" w:rsidRDefault="000266BF" w:rsidP="00E44ADF">
            <w:pPr>
              <w:pStyle w:val="DHHStabletext"/>
              <w:jc w:val="center"/>
              <w:rPr>
                <w:rFonts w:cs="Arial"/>
              </w:rPr>
            </w:pPr>
            <w:r w:rsidRPr="00C920B0">
              <w:t>2.0%</w:t>
            </w:r>
          </w:p>
        </w:tc>
        <w:tc>
          <w:tcPr>
            <w:tcW w:w="1752" w:type="dxa"/>
            <w:vAlign w:val="center"/>
          </w:tcPr>
          <w:p w14:paraId="5AA5D58E" w14:textId="4127B0E8" w:rsidR="000266BF" w:rsidRPr="00EC6A9A" w:rsidRDefault="000266BF" w:rsidP="00E44ADF">
            <w:pPr>
              <w:pStyle w:val="DHHStabletext"/>
              <w:jc w:val="center"/>
              <w:rPr>
                <w:rFonts w:cs="Arial"/>
              </w:rPr>
            </w:pPr>
            <w:r w:rsidRPr="00C920B0">
              <w:t>8.7%</w:t>
            </w:r>
          </w:p>
        </w:tc>
      </w:tr>
      <w:tr w:rsidR="000266BF" w:rsidRPr="0042397E" w14:paraId="00CDB3EA" w14:textId="77777777" w:rsidTr="00E44ADF">
        <w:trPr>
          <w:trHeight w:hRule="exact" w:val="340"/>
        </w:trPr>
        <w:tc>
          <w:tcPr>
            <w:tcW w:w="2630" w:type="dxa"/>
            <w:vAlign w:val="center"/>
          </w:tcPr>
          <w:p w14:paraId="0CCD220D" w14:textId="77777777" w:rsidR="000266BF" w:rsidRPr="0042397E" w:rsidRDefault="000266BF" w:rsidP="000266BF">
            <w:pPr>
              <w:pStyle w:val="DHHStabletext"/>
            </w:pPr>
            <w:r w:rsidRPr="0042397E">
              <w:t>Victoria</w:t>
            </w:r>
          </w:p>
        </w:tc>
        <w:tc>
          <w:tcPr>
            <w:tcW w:w="1753" w:type="dxa"/>
            <w:vAlign w:val="center"/>
          </w:tcPr>
          <w:p w14:paraId="349FF21D" w14:textId="54215375" w:rsidR="000266BF" w:rsidRPr="00EC6A9A" w:rsidRDefault="000266BF" w:rsidP="00E44ADF">
            <w:pPr>
              <w:pStyle w:val="DHHStabletext"/>
              <w:jc w:val="center"/>
              <w:rPr>
                <w:rFonts w:cs="Arial"/>
              </w:rPr>
            </w:pPr>
            <w:r w:rsidRPr="00C920B0">
              <w:t>$400</w:t>
            </w:r>
          </w:p>
        </w:tc>
        <w:tc>
          <w:tcPr>
            <w:tcW w:w="1752" w:type="dxa"/>
            <w:vAlign w:val="center"/>
          </w:tcPr>
          <w:p w14:paraId="77180E82" w14:textId="0C20F227" w:rsidR="000266BF" w:rsidRPr="00EC6A9A" w:rsidRDefault="000266BF" w:rsidP="00E44ADF">
            <w:pPr>
              <w:pStyle w:val="DHHStabletext"/>
              <w:jc w:val="center"/>
              <w:rPr>
                <w:rFonts w:cs="Arial"/>
              </w:rPr>
            </w:pPr>
            <w:r w:rsidRPr="00C920B0">
              <w:t>228.9</w:t>
            </w:r>
          </w:p>
        </w:tc>
        <w:tc>
          <w:tcPr>
            <w:tcW w:w="1752" w:type="dxa"/>
            <w:vAlign w:val="center"/>
          </w:tcPr>
          <w:p w14:paraId="70F19878" w14:textId="1B33C846" w:rsidR="000266BF" w:rsidRPr="00EC6A9A" w:rsidRDefault="000266BF" w:rsidP="00E44ADF">
            <w:pPr>
              <w:pStyle w:val="DHHStabletext"/>
              <w:jc w:val="center"/>
              <w:rPr>
                <w:rFonts w:cs="Arial"/>
              </w:rPr>
            </w:pPr>
            <w:r w:rsidRPr="00C920B0">
              <w:t>1.4%</w:t>
            </w:r>
          </w:p>
        </w:tc>
        <w:tc>
          <w:tcPr>
            <w:tcW w:w="1752" w:type="dxa"/>
            <w:vAlign w:val="center"/>
          </w:tcPr>
          <w:p w14:paraId="7F732E8C" w14:textId="36A978CD" w:rsidR="000266BF" w:rsidRPr="00EC6A9A" w:rsidRDefault="000266BF" w:rsidP="00E44ADF">
            <w:pPr>
              <w:pStyle w:val="DHHStabletext"/>
              <w:jc w:val="center"/>
              <w:rPr>
                <w:rFonts w:cs="Arial"/>
              </w:rPr>
            </w:pPr>
            <w:r w:rsidRPr="00C920B0">
              <w:t>1.8%</w:t>
            </w:r>
          </w:p>
        </w:tc>
      </w:tr>
    </w:tbl>
    <w:p w14:paraId="6E7BBFA4" w14:textId="77777777" w:rsidR="00FB393C" w:rsidRPr="002A55F2" w:rsidRDefault="00FB393C" w:rsidP="0018156B">
      <w:pPr>
        <w:pStyle w:val="DHHStablefigurenote"/>
      </w:pPr>
      <w:r w:rsidRPr="002A55F2">
        <w:t>* Percentage change figures are calculated from relevant Rent Index</w:t>
      </w:r>
    </w:p>
    <w:p w14:paraId="1C73FA28" w14:textId="77777777" w:rsidR="00FB393C" w:rsidRDefault="00FB393C" w:rsidP="00FB393C">
      <w:pPr>
        <w:pStyle w:val="DHHSbody"/>
      </w:pPr>
      <w:r>
        <w:t>Figure 1 shows the annual percentage change in the Metropolitan Rent Index and the Regional Rent Index over the past 10 years.</w:t>
      </w:r>
    </w:p>
    <w:p w14:paraId="2FCE916C" w14:textId="2DA0D056" w:rsidR="000266BF" w:rsidRDefault="00E44ADF" w:rsidP="000266BF">
      <w:pPr>
        <w:pStyle w:val="DHHSfigurecaption"/>
        <w:spacing w:before="0" w:after="0"/>
      </w:pPr>
      <w:bookmarkStart w:id="22" w:name="_Toc64302818"/>
      <w:bookmarkStart w:id="23" w:name="_Toc90541944"/>
      <w:r>
        <w:rPr>
          <w:noProof/>
        </w:rPr>
        <w:drawing>
          <wp:anchor distT="0" distB="0" distL="114300" distR="114300" simplePos="0" relativeHeight="251698176" behindDoc="0" locked="1" layoutInCell="1" allowOverlap="1" wp14:anchorId="086226D5" wp14:editId="68469349">
            <wp:simplePos x="0" y="0"/>
            <wp:positionH relativeFrom="column">
              <wp:posOffset>0</wp:posOffset>
            </wp:positionH>
            <wp:positionV relativeFrom="paragraph">
              <wp:posOffset>215900</wp:posOffset>
            </wp:positionV>
            <wp:extent cx="5011200" cy="2944800"/>
            <wp:effectExtent l="0" t="0" r="0" b="8255"/>
            <wp:wrapTopAndBottom/>
            <wp:docPr id="1" name="Chart 1">
              <a:extLst xmlns:a="http://schemas.openxmlformats.org/drawingml/2006/main">
                <a:ext uri="{FF2B5EF4-FFF2-40B4-BE49-F238E27FC236}">
                  <a16:creationId xmlns:a16="http://schemas.microsoft.com/office/drawing/2014/main" id="{00000000-0008-0000-0200-00000200000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5"/>
              </a:graphicData>
            </a:graphic>
            <wp14:sizeRelH relativeFrom="margin">
              <wp14:pctWidth>0</wp14:pctWidth>
            </wp14:sizeRelH>
            <wp14:sizeRelV relativeFrom="margin">
              <wp14:pctHeight>0</wp14:pctHeight>
            </wp14:sizeRelV>
          </wp:anchor>
        </w:drawing>
      </w:r>
      <w:r w:rsidR="00FB393C" w:rsidRPr="00DE4C1B">
        <w:t xml:space="preserve">Figure </w:t>
      </w:r>
      <w:r w:rsidR="00FB393C">
        <w:rPr>
          <w:noProof/>
        </w:rPr>
        <w:fldChar w:fldCharType="begin"/>
      </w:r>
      <w:r w:rsidR="00FB393C">
        <w:rPr>
          <w:noProof/>
        </w:rPr>
        <w:instrText xml:space="preserve"> SEQ Figure \* ARABIC </w:instrText>
      </w:r>
      <w:r w:rsidR="00FB393C">
        <w:rPr>
          <w:noProof/>
        </w:rPr>
        <w:fldChar w:fldCharType="separate"/>
      </w:r>
      <w:r w:rsidR="00F02E26">
        <w:rPr>
          <w:noProof/>
        </w:rPr>
        <w:t>1</w:t>
      </w:r>
      <w:r w:rsidR="00FB393C">
        <w:rPr>
          <w:noProof/>
        </w:rPr>
        <w:fldChar w:fldCharType="end"/>
      </w:r>
      <w:r w:rsidR="00FB393C" w:rsidRPr="00DE4C1B">
        <w:t>: Metropolitan Rent Index and Regional Rent Index - annual percentage change</w:t>
      </w:r>
      <w:bookmarkEnd w:id="22"/>
      <w:bookmarkEnd w:id="23"/>
    </w:p>
    <w:p w14:paraId="7B7F9BF8" w14:textId="488EE981" w:rsidR="000266BF" w:rsidRDefault="000266BF" w:rsidP="000266BF">
      <w:pPr>
        <w:pStyle w:val="DHHSbody"/>
      </w:pPr>
    </w:p>
    <w:p w14:paraId="189D9DC7" w14:textId="6C825395" w:rsidR="00FB393C" w:rsidRDefault="00FB393C" w:rsidP="00F27F22">
      <w:pPr>
        <w:pStyle w:val="Heading4"/>
      </w:pPr>
      <w:bookmarkStart w:id="24" w:name="_Toc64369600"/>
      <w:r w:rsidRPr="00F27F22">
        <w:t>Metropolitan</w:t>
      </w:r>
      <w:r w:rsidRPr="00DB3713">
        <w:t xml:space="preserve"> Rent Index</w:t>
      </w:r>
      <w:bookmarkEnd w:id="24"/>
    </w:p>
    <w:p w14:paraId="71BAA851" w14:textId="75FD57FC" w:rsidR="00FB393C" w:rsidRDefault="00FB393C" w:rsidP="00F27F22">
      <w:pPr>
        <w:pStyle w:val="DHHSbody"/>
      </w:pPr>
      <w:r w:rsidRPr="00AD6E27">
        <w:t xml:space="preserve">In the </w:t>
      </w:r>
      <w:r w:rsidR="000266BF">
        <w:t>December</w:t>
      </w:r>
      <w:r>
        <w:t xml:space="preserve"> quarter</w:t>
      </w:r>
      <w:r w:rsidRPr="00AD6E27">
        <w:t xml:space="preserve">, the MRI </w:t>
      </w:r>
      <w:r w:rsidR="00402ED0">
        <w:t>in</w:t>
      </w:r>
      <w:r>
        <w:t xml:space="preserve">creased by </w:t>
      </w:r>
      <w:r w:rsidR="00360314">
        <w:t>1.3</w:t>
      </w:r>
      <w:r w:rsidRPr="00AD6E27">
        <w:t xml:space="preserve"> per cent</w:t>
      </w:r>
      <w:r w:rsidR="00772C76">
        <w:t>,</w:t>
      </w:r>
      <w:r>
        <w:t xml:space="preserve"> compare</w:t>
      </w:r>
      <w:r w:rsidR="00772C76">
        <w:t>d</w:t>
      </w:r>
      <w:r w:rsidRPr="00AD6E27">
        <w:t xml:space="preserve"> with </w:t>
      </w:r>
      <w:r>
        <w:t xml:space="preserve">a </w:t>
      </w:r>
      <w:r w:rsidR="004F287D">
        <w:t>0.</w:t>
      </w:r>
      <w:r w:rsidR="00743451">
        <w:t>5</w:t>
      </w:r>
      <w:r>
        <w:t xml:space="preserve"> per cent </w:t>
      </w:r>
      <w:r w:rsidR="00772C76">
        <w:t>in</w:t>
      </w:r>
      <w:r>
        <w:t xml:space="preserve">crease </w:t>
      </w:r>
      <w:r w:rsidRPr="00AD6E27">
        <w:t xml:space="preserve">in the previous quarter and </w:t>
      </w:r>
      <w:r>
        <w:t>a</w:t>
      </w:r>
      <w:r w:rsidR="00772C76">
        <w:t xml:space="preserve"> 0.7</w:t>
      </w:r>
      <w:r>
        <w:t xml:space="preserve"> per cent </w:t>
      </w:r>
      <w:r w:rsidR="000C7EBB">
        <w:t>de</w:t>
      </w:r>
      <w:r>
        <w:t>crease i</w:t>
      </w:r>
      <w:r w:rsidRPr="00AD6E27">
        <w:t xml:space="preserve">n the </w:t>
      </w:r>
      <w:r w:rsidR="000266BF">
        <w:t>December</w:t>
      </w:r>
      <w:r>
        <w:t xml:space="preserve"> quarter</w:t>
      </w:r>
      <w:r w:rsidRPr="00AD6E27">
        <w:t xml:space="preserve"> last year.</w:t>
      </w:r>
    </w:p>
    <w:p w14:paraId="20D82124" w14:textId="15ED9201" w:rsidR="00FB393C" w:rsidRPr="000F3B39" w:rsidRDefault="00FB393C" w:rsidP="00FB393C">
      <w:pPr>
        <w:pStyle w:val="DHHSbody"/>
      </w:pPr>
      <w:r>
        <w:t xml:space="preserve">Over the past year to </w:t>
      </w:r>
      <w:r w:rsidR="00D93816">
        <w:t xml:space="preserve">the </w:t>
      </w:r>
      <w:r w:rsidR="000266BF">
        <w:t>December</w:t>
      </w:r>
      <w:r>
        <w:t xml:space="preserve"> quarter </w:t>
      </w:r>
      <w:r w:rsidR="006F25DF">
        <w:t>2021</w:t>
      </w:r>
      <w:r>
        <w:t>, the MRI de</w:t>
      </w:r>
      <w:r w:rsidRPr="000F3B39">
        <w:t>crease</w:t>
      </w:r>
      <w:r>
        <w:t>d</w:t>
      </w:r>
      <w:r w:rsidRPr="000F3B39">
        <w:t xml:space="preserve"> </w:t>
      </w:r>
      <w:r>
        <w:t>by</w:t>
      </w:r>
      <w:r w:rsidRPr="000F3B39">
        <w:t xml:space="preserve"> </w:t>
      </w:r>
      <w:r w:rsidR="00772C76">
        <w:t>0.8</w:t>
      </w:r>
      <w:r>
        <w:t xml:space="preserve"> per cent. This is </w:t>
      </w:r>
      <w:r w:rsidR="00772C76">
        <w:t>well above</w:t>
      </w:r>
      <w:r>
        <w:t xml:space="preserve"> the </w:t>
      </w:r>
      <w:r w:rsidR="00402ED0">
        <w:t xml:space="preserve">annual </w:t>
      </w:r>
      <w:r>
        <w:t xml:space="preserve">change </w:t>
      </w:r>
      <w:r w:rsidR="00402ED0">
        <w:t xml:space="preserve">in the </w:t>
      </w:r>
      <w:r w:rsidR="000266BF">
        <w:t>December</w:t>
      </w:r>
      <w:r w:rsidR="00402ED0">
        <w:t xml:space="preserve"> quarter 2020</w:t>
      </w:r>
      <w:r>
        <w:t xml:space="preserve"> (</w:t>
      </w:r>
      <w:r w:rsidR="000C7EBB">
        <w:t>-</w:t>
      </w:r>
      <w:r w:rsidR="00772C76">
        <w:t>6.2</w:t>
      </w:r>
      <w:r>
        <w:t>%</w:t>
      </w:r>
      <w:r w:rsidRPr="000F3B39">
        <w:t>)</w:t>
      </w:r>
      <w:r>
        <w:t xml:space="preserve"> and below</w:t>
      </w:r>
      <w:r w:rsidRPr="000F3B39">
        <w:t xml:space="preserve"> the lon</w:t>
      </w:r>
      <w:r>
        <w:t>g term (10 years) average (</w:t>
      </w:r>
      <w:r w:rsidR="004F287D">
        <w:t>1.</w:t>
      </w:r>
      <w:r w:rsidR="00402ED0">
        <w:t>4</w:t>
      </w:r>
      <w:r>
        <w:t>%)</w:t>
      </w:r>
      <w:r w:rsidRPr="000F3B39">
        <w:t>.</w:t>
      </w:r>
    </w:p>
    <w:p w14:paraId="1E7C2358" w14:textId="77777777" w:rsidR="00FB393C" w:rsidRPr="00DB3713" w:rsidRDefault="00FB393C" w:rsidP="00B6343A">
      <w:pPr>
        <w:pStyle w:val="Heading4"/>
      </w:pPr>
      <w:bookmarkStart w:id="25" w:name="_Toc64369601"/>
      <w:r w:rsidRPr="00DB3713">
        <w:t>Regional Rent Index</w:t>
      </w:r>
      <w:bookmarkEnd w:id="25"/>
    </w:p>
    <w:p w14:paraId="1B64A277" w14:textId="55CE800A" w:rsidR="00FB393C" w:rsidRPr="000F3B39" w:rsidRDefault="00FB393C" w:rsidP="00F27F22">
      <w:pPr>
        <w:pStyle w:val="DHHSbody"/>
      </w:pPr>
      <w:r w:rsidRPr="00AD6E27">
        <w:t xml:space="preserve">In the </w:t>
      </w:r>
      <w:r w:rsidR="000266BF">
        <w:t>December</w:t>
      </w:r>
      <w:r>
        <w:t xml:space="preserve"> quarter</w:t>
      </w:r>
      <w:r w:rsidRPr="00AD6E27">
        <w:t xml:space="preserve">, the RRI </w:t>
      </w:r>
      <w:r>
        <w:t xml:space="preserve">increased by </w:t>
      </w:r>
      <w:r w:rsidR="000C7EBB">
        <w:t>2.</w:t>
      </w:r>
      <w:r w:rsidR="00F72B2F">
        <w:t>0</w:t>
      </w:r>
      <w:r w:rsidRPr="00AD6E27">
        <w:t xml:space="preserve"> per cent</w:t>
      </w:r>
      <w:r>
        <w:t>. This</w:t>
      </w:r>
      <w:r w:rsidRPr="00AD6E27">
        <w:t xml:space="preserve"> </w:t>
      </w:r>
      <w:r>
        <w:t xml:space="preserve">increase </w:t>
      </w:r>
      <w:r w:rsidRPr="00AD6E27">
        <w:t>compare</w:t>
      </w:r>
      <w:r>
        <w:t>s</w:t>
      </w:r>
      <w:r w:rsidRPr="00AD6E27">
        <w:t xml:space="preserve"> with </w:t>
      </w:r>
      <w:r>
        <w:t xml:space="preserve">a </w:t>
      </w:r>
      <w:r w:rsidR="00F72B2F">
        <w:t>2.3</w:t>
      </w:r>
      <w:r w:rsidRPr="00AD6E27">
        <w:t xml:space="preserve"> per </w:t>
      </w:r>
      <w:r>
        <w:t xml:space="preserve">cent </w:t>
      </w:r>
      <w:r w:rsidR="00954507">
        <w:t xml:space="preserve">increase </w:t>
      </w:r>
      <w:r w:rsidRPr="00AD6E27">
        <w:t>in the last quarter and a</w:t>
      </w:r>
      <w:r w:rsidR="00F72B2F">
        <w:t xml:space="preserve"> 3.3</w:t>
      </w:r>
      <w:r w:rsidRPr="00AD6E27">
        <w:t xml:space="preserve"> per cent</w:t>
      </w:r>
      <w:r w:rsidR="00954507" w:rsidRPr="00954507">
        <w:t xml:space="preserve"> </w:t>
      </w:r>
      <w:r w:rsidR="008C273C">
        <w:t>in</w:t>
      </w:r>
      <w:r w:rsidR="00954507" w:rsidRPr="00AD6E27">
        <w:t>crease</w:t>
      </w:r>
      <w:r w:rsidRPr="00AD6E27">
        <w:t xml:space="preserve"> in the </w:t>
      </w:r>
      <w:r w:rsidR="000266BF">
        <w:t>December</w:t>
      </w:r>
      <w:r>
        <w:t xml:space="preserve"> quarter</w:t>
      </w:r>
      <w:r w:rsidRPr="00AD6E27">
        <w:t xml:space="preserve"> last year.</w:t>
      </w:r>
    </w:p>
    <w:p w14:paraId="7EB96B3F" w14:textId="57119085" w:rsidR="00FB393C" w:rsidRDefault="00FB393C" w:rsidP="00F27F22">
      <w:pPr>
        <w:pStyle w:val="DHHSbody"/>
      </w:pPr>
      <w:r>
        <w:t xml:space="preserve">Over the past year, the RRI </w:t>
      </w:r>
      <w:r w:rsidR="008C273C">
        <w:t xml:space="preserve">has </w:t>
      </w:r>
      <w:r>
        <w:t xml:space="preserve">increased </w:t>
      </w:r>
      <w:r w:rsidR="00F72B2F">
        <w:t>8.7</w:t>
      </w:r>
      <w:r>
        <w:t xml:space="preserve"> per cent. This </w:t>
      </w:r>
      <w:r w:rsidR="00F522FC">
        <w:t xml:space="preserve">increase compares with </w:t>
      </w:r>
      <w:r w:rsidR="008C273C">
        <w:t xml:space="preserve">the annual change in the </w:t>
      </w:r>
      <w:r w:rsidR="000266BF">
        <w:t>December</w:t>
      </w:r>
      <w:r w:rsidR="008C273C">
        <w:t xml:space="preserve"> quarter 2020 of </w:t>
      </w:r>
      <w:r w:rsidR="00450151">
        <w:t>5.9</w:t>
      </w:r>
      <w:r w:rsidR="00F522FC">
        <w:t>%</w:t>
      </w:r>
      <w:r>
        <w:t xml:space="preserve"> and </w:t>
      </w:r>
      <w:r w:rsidR="00F27F22">
        <w:t>with th</w:t>
      </w:r>
      <w:r w:rsidRPr="000F3B39">
        <w:t>e l</w:t>
      </w:r>
      <w:r>
        <w:t xml:space="preserve">ong-term average </w:t>
      </w:r>
      <w:r w:rsidR="00F522FC">
        <w:t xml:space="preserve">of </w:t>
      </w:r>
      <w:r>
        <w:t>3.</w:t>
      </w:r>
      <w:r w:rsidR="00F72B2F">
        <w:t>5</w:t>
      </w:r>
      <w:r>
        <w:t>%</w:t>
      </w:r>
      <w:r w:rsidRPr="000F3B39">
        <w:t xml:space="preserve">. </w:t>
      </w:r>
    </w:p>
    <w:p w14:paraId="2A543CAF" w14:textId="77777777" w:rsidR="00FB393C" w:rsidRPr="00DB3713" w:rsidRDefault="00FB393C" w:rsidP="00F27F22">
      <w:pPr>
        <w:pStyle w:val="Heading2"/>
      </w:pPr>
      <w:bookmarkStart w:id="26" w:name="_Toc64369602"/>
      <w:bookmarkStart w:id="27" w:name="_Toc90541914"/>
      <w:r w:rsidRPr="00DB3713">
        <w:t xml:space="preserve">Median </w:t>
      </w:r>
      <w:r w:rsidRPr="00F27F22">
        <w:t>rents</w:t>
      </w:r>
      <w:r w:rsidRPr="00DB3713">
        <w:t xml:space="preserve"> by region</w:t>
      </w:r>
      <w:bookmarkEnd w:id="26"/>
      <w:bookmarkEnd w:id="27"/>
    </w:p>
    <w:p w14:paraId="7CA8D585" w14:textId="0F1AFEAF" w:rsidR="00FB393C" w:rsidRPr="000F3B39" w:rsidRDefault="00FB393C" w:rsidP="00FB393C">
      <w:pPr>
        <w:pStyle w:val="DHHSbody"/>
      </w:pPr>
      <w:r w:rsidRPr="000F3B39">
        <w:t xml:space="preserve">Table 2 shows the median rents for new lettings in the </w:t>
      </w:r>
      <w:r w:rsidR="000266BF">
        <w:t>December</w:t>
      </w:r>
      <w:r>
        <w:t xml:space="preserve"> quarter </w:t>
      </w:r>
      <w:r w:rsidR="006F25DF">
        <w:t>2021</w:t>
      </w:r>
      <w:r>
        <w:t xml:space="preserve"> </w:t>
      </w:r>
      <w:r w:rsidRPr="000F3B39">
        <w:t>for 14 statistical regions</w:t>
      </w:r>
      <w:r>
        <w:t xml:space="preserve"> in Victoria (9 in metropolitan Melbourne and 5 in regional Victoria)</w:t>
      </w:r>
      <w:r w:rsidRPr="000F3B39">
        <w:t xml:space="preserve">. </w:t>
      </w:r>
    </w:p>
    <w:p w14:paraId="3099B185" w14:textId="57E216A8" w:rsidR="00245A63" w:rsidRDefault="00FB393C" w:rsidP="00FB393C">
      <w:pPr>
        <w:pStyle w:val="DHHSbody"/>
      </w:pPr>
      <w:r w:rsidRPr="0027538A">
        <w:t>In metropolitan Melbourne, media</w:t>
      </w:r>
      <w:r>
        <w:t>n rents ranged from $3</w:t>
      </w:r>
      <w:r w:rsidR="001B69E0">
        <w:t>8</w:t>
      </w:r>
      <w:r>
        <w:t>0</w:t>
      </w:r>
      <w:r w:rsidRPr="0027538A">
        <w:t xml:space="preserve"> per week </w:t>
      </w:r>
      <w:r>
        <w:t>for Western Melbourne</w:t>
      </w:r>
      <w:r w:rsidRPr="0027538A">
        <w:t xml:space="preserve"> to $</w:t>
      </w:r>
      <w:r>
        <w:t>4</w:t>
      </w:r>
      <w:r w:rsidR="007D3D37">
        <w:t>7</w:t>
      </w:r>
      <w:r w:rsidR="001B69E0">
        <w:t>0</w:t>
      </w:r>
      <w:r>
        <w:t xml:space="preserve"> per week</w:t>
      </w:r>
      <w:r w:rsidRPr="0027538A">
        <w:t xml:space="preserve"> for </w:t>
      </w:r>
      <w:r>
        <w:t>Southern</w:t>
      </w:r>
      <w:r w:rsidRPr="0027538A">
        <w:t xml:space="preserve"> Melbourne. </w:t>
      </w:r>
      <w:r>
        <w:t xml:space="preserve">In the </w:t>
      </w:r>
      <w:r w:rsidR="000266BF">
        <w:t>December</w:t>
      </w:r>
      <w:r>
        <w:t xml:space="preserve"> quarter, median rents</w:t>
      </w:r>
      <w:r w:rsidR="00C77230">
        <w:t xml:space="preserve"> </w:t>
      </w:r>
      <w:r w:rsidR="001B69E0">
        <w:t xml:space="preserve">remained stable in </w:t>
      </w:r>
      <w:r w:rsidR="007D3D37">
        <w:t xml:space="preserve">Western Melbourne, </w:t>
      </w:r>
      <w:proofErr w:type="gramStart"/>
      <w:r w:rsidR="001B69E0">
        <w:t>North Eastern</w:t>
      </w:r>
      <w:proofErr w:type="gramEnd"/>
      <w:r w:rsidR="001B69E0">
        <w:t xml:space="preserve"> Melbourne</w:t>
      </w:r>
      <w:r w:rsidR="007D3D37" w:rsidRPr="007D3D37">
        <w:t xml:space="preserve"> </w:t>
      </w:r>
      <w:r w:rsidR="007D3D37">
        <w:t>and Mornington Peninsula and</w:t>
      </w:r>
      <w:r w:rsidR="00450151">
        <w:t>,</w:t>
      </w:r>
      <w:r w:rsidR="007D3D37">
        <w:t xml:space="preserve"> </w:t>
      </w:r>
      <w:r w:rsidR="00C77230">
        <w:t xml:space="preserve">increased in </w:t>
      </w:r>
      <w:r w:rsidR="001B69E0">
        <w:t>all other regions</w:t>
      </w:r>
      <w:r w:rsidR="007D3D37">
        <w:t>: Inner Melbourne (3.9%), Inner East</w:t>
      </w:r>
      <w:r w:rsidR="007D3D37" w:rsidRPr="00C95655">
        <w:t>ern Melbourne</w:t>
      </w:r>
      <w:r w:rsidR="007D3D37">
        <w:t xml:space="preserve"> (3.4%), Southern Melbourne (4.4%), North Western Melbourne </w:t>
      </w:r>
      <w:r w:rsidR="001B69E0">
        <w:t>(</w:t>
      </w:r>
      <w:r w:rsidR="007D3D37">
        <w:t>1.3</w:t>
      </w:r>
      <w:r w:rsidR="001B69E0">
        <w:t xml:space="preserve">%), </w:t>
      </w:r>
      <w:r w:rsidR="00E7767F">
        <w:t>Outer Eastern Melbourne (</w:t>
      </w:r>
      <w:r w:rsidR="007D3D37">
        <w:t>2.3</w:t>
      </w:r>
      <w:r w:rsidR="00E7767F">
        <w:t>%)</w:t>
      </w:r>
      <w:r w:rsidR="007D3D37">
        <w:t xml:space="preserve"> and</w:t>
      </w:r>
      <w:r w:rsidR="00E7767F">
        <w:t xml:space="preserve"> South Eastern Melbourne (</w:t>
      </w:r>
      <w:r w:rsidR="001B69E0">
        <w:t>1.3</w:t>
      </w:r>
      <w:r w:rsidR="00E7767F">
        <w:t>%)</w:t>
      </w:r>
      <w:r w:rsidR="001B69E0">
        <w:t>.</w:t>
      </w:r>
      <w:r w:rsidR="00E7767F">
        <w:t xml:space="preserve"> </w:t>
      </w:r>
      <w:r w:rsidR="00245A63" w:rsidRPr="000D3B21">
        <w:t xml:space="preserve">Over the 12 months to the </w:t>
      </w:r>
      <w:r w:rsidR="000266BF">
        <w:t>December</w:t>
      </w:r>
      <w:r w:rsidR="00245A63">
        <w:t xml:space="preserve"> quarter</w:t>
      </w:r>
      <w:r w:rsidR="00245A63" w:rsidRPr="000D3B21">
        <w:t>, median rent</w:t>
      </w:r>
      <w:r w:rsidR="00245A63">
        <w:t>s</w:t>
      </w:r>
      <w:r w:rsidR="00245A63" w:rsidRPr="000D3B21">
        <w:t xml:space="preserve"> </w:t>
      </w:r>
      <w:r w:rsidR="007D3D37">
        <w:t xml:space="preserve">remained steady in </w:t>
      </w:r>
      <w:r w:rsidR="007D3D37" w:rsidRPr="00C95655">
        <w:t>Inner Melbourne</w:t>
      </w:r>
      <w:r w:rsidR="007D3D37">
        <w:t>, I</w:t>
      </w:r>
      <w:r w:rsidR="007D3D37" w:rsidRPr="00C95655">
        <w:t>nner Eastern Melbourne</w:t>
      </w:r>
      <w:r w:rsidR="0044628D">
        <w:t>,</w:t>
      </w:r>
      <w:r w:rsidR="007D3D37">
        <w:t xml:space="preserve"> </w:t>
      </w:r>
      <w:r w:rsidR="007D3D37" w:rsidRPr="00C95655">
        <w:t>Western Melbourne</w:t>
      </w:r>
      <w:r w:rsidR="0044628D">
        <w:t>,</w:t>
      </w:r>
      <w:r w:rsidR="007D3D37">
        <w:t xml:space="preserve"> </w:t>
      </w:r>
      <w:proofErr w:type="gramStart"/>
      <w:r w:rsidR="0044628D" w:rsidRPr="00C95655">
        <w:t>North Western</w:t>
      </w:r>
      <w:proofErr w:type="gramEnd"/>
      <w:r w:rsidR="0044628D" w:rsidRPr="00C95655">
        <w:t xml:space="preserve"> Melbourne</w:t>
      </w:r>
      <w:r w:rsidR="0044628D">
        <w:t xml:space="preserve"> </w:t>
      </w:r>
      <w:r w:rsidR="007D3D37">
        <w:t xml:space="preserve">and </w:t>
      </w:r>
      <w:r w:rsidR="007D3D37" w:rsidRPr="00C95655">
        <w:t>North Eastern Melbourne</w:t>
      </w:r>
      <w:r w:rsidR="0044628D">
        <w:t xml:space="preserve"> and</w:t>
      </w:r>
      <w:r w:rsidR="007D3D37">
        <w:t>,</w:t>
      </w:r>
      <w:r w:rsidR="0044628D">
        <w:t xml:space="preserve"> </w:t>
      </w:r>
      <w:r w:rsidR="00245A63">
        <w:t xml:space="preserve">increased in </w:t>
      </w:r>
      <w:r w:rsidR="0044628D" w:rsidRPr="00C95655">
        <w:t>Southern Melbourne</w:t>
      </w:r>
      <w:r w:rsidR="0044628D">
        <w:t xml:space="preserve"> (4.4%), Outer Eastern Melbourne (4.8%),</w:t>
      </w:r>
      <w:r w:rsidR="0044628D" w:rsidRPr="00C95655">
        <w:t xml:space="preserve"> South Eastern Melbourne </w:t>
      </w:r>
      <w:r w:rsidR="0044628D">
        <w:t xml:space="preserve">(5.3%) </w:t>
      </w:r>
      <w:r w:rsidR="00E7767F">
        <w:t xml:space="preserve">and </w:t>
      </w:r>
      <w:r w:rsidR="00245A63" w:rsidRPr="00C95655">
        <w:t>Mornington Peninsula</w:t>
      </w:r>
      <w:r w:rsidR="00245A63">
        <w:t xml:space="preserve"> (</w:t>
      </w:r>
      <w:r w:rsidR="0044628D">
        <w:t>9.8</w:t>
      </w:r>
      <w:r w:rsidR="00245A63">
        <w:t>%)</w:t>
      </w:r>
      <w:r w:rsidR="0044628D">
        <w:t>.</w:t>
      </w:r>
    </w:p>
    <w:p w14:paraId="694F5F17" w14:textId="221B1414" w:rsidR="00207FAE" w:rsidRDefault="00207FAE" w:rsidP="00207FAE">
      <w:pPr>
        <w:pStyle w:val="DHHSbody"/>
        <w:rPr>
          <w:rFonts w:cs="Arial"/>
        </w:rPr>
      </w:pPr>
      <w:r w:rsidRPr="0027538A">
        <w:t xml:space="preserve">In regional </w:t>
      </w:r>
      <w:r w:rsidRPr="00DF2C68">
        <w:t>Victor</w:t>
      </w:r>
      <w:r>
        <w:t>ia, median rents ranged from $3</w:t>
      </w:r>
      <w:r w:rsidR="0044628D">
        <w:t>6</w:t>
      </w:r>
      <w:r>
        <w:t>0</w:t>
      </w:r>
      <w:r w:rsidRPr="00DF2C68">
        <w:t xml:space="preserve"> per week for Gippsland</w:t>
      </w:r>
      <w:r w:rsidR="0044628D">
        <w:t>, Goulburn-Ovens-Murray</w:t>
      </w:r>
      <w:r>
        <w:t xml:space="preserve"> and Central Highlands-Wimmera</w:t>
      </w:r>
      <w:r w:rsidRPr="00DF2C68">
        <w:t xml:space="preserve"> to</w:t>
      </w:r>
      <w:r w:rsidRPr="0027538A">
        <w:t xml:space="preserve"> $</w:t>
      </w:r>
      <w:r w:rsidR="00E7767F">
        <w:t>4</w:t>
      </w:r>
      <w:r w:rsidR="004D221D">
        <w:t>1</w:t>
      </w:r>
      <w:r w:rsidR="0044628D">
        <w:t>5</w:t>
      </w:r>
      <w:r w:rsidRPr="0027538A">
        <w:t xml:space="preserve"> per week for Barwon-</w:t>
      </w:r>
      <w:proofErr w:type="gramStart"/>
      <w:r w:rsidRPr="0027538A">
        <w:t>South West</w:t>
      </w:r>
      <w:proofErr w:type="gramEnd"/>
      <w:r w:rsidRPr="0027538A">
        <w:t>.</w:t>
      </w:r>
      <w:r>
        <w:t xml:space="preserve"> In the </w:t>
      </w:r>
      <w:r w:rsidR="000266BF">
        <w:t>December</w:t>
      </w:r>
      <w:r>
        <w:t xml:space="preserve"> quarter, the median rent </w:t>
      </w:r>
      <w:r w:rsidR="0044628D">
        <w:t xml:space="preserve">remained steady in Goulburn-Ovens-Murray and increased in all other regions: </w:t>
      </w:r>
      <w:r w:rsidRPr="001010FF">
        <w:t>Barwon-</w:t>
      </w:r>
      <w:proofErr w:type="gramStart"/>
      <w:r w:rsidRPr="001010FF">
        <w:t>South West</w:t>
      </w:r>
      <w:proofErr w:type="gramEnd"/>
      <w:r>
        <w:t xml:space="preserve"> (</w:t>
      </w:r>
      <w:r w:rsidR="0044628D">
        <w:t>1.2</w:t>
      </w:r>
      <w:r>
        <w:t>%)</w:t>
      </w:r>
      <w:r w:rsidR="0044628D">
        <w:t xml:space="preserve">, Gippsland </w:t>
      </w:r>
      <w:r w:rsidR="004D221D">
        <w:t>(2.9%)</w:t>
      </w:r>
      <w:r w:rsidR="00343FCF">
        <w:t>,</w:t>
      </w:r>
      <w:r>
        <w:t xml:space="preserve"> </w:t>
      </w:r>
      <w:r w:rsidRPr="00D41879">
        <w:t>Loddon-Mallee</w:t>
      </w:r>
      <w:r>
        <w:t xml:space="preserve"> </w:t>
      </w:r>
      <w:r w:rsidR="0044628D">
        <w:t xml:space="preserve">(4.2%) </w:t>
      </w:r>
      <w:r w:rsidR="00E7767F">
        <w:t xml:space="preserve">and </w:t>
      </w:r>
      <w:r w:rsidRPr="001010FF">
        <w:t>Central Highlands-</w:t>
      </w:r>
      <w:r>
        <w:t>Wimmera</w:t>
      </w:r>
      <w:r w:rsidR="0044628D">
        <w:t xml:space="preserve"> (2.9%)</w:t>
      </w:r>
      <w:r>
        <w:t xml:space="preserve">. Over the 12 months to the </w:t>
      </w:r>
      <w:r w:rsidR="000266BF">
        <w:t>December</w:t>
      </w:r>
      <w:r>
        <w:t xml:space="preserve"> quarter</w:t>
      </w:r>
      <w:r w:rsidRPr="000D3B21">
        <w:t xml:space="preserve">, the median rent increased in </w:t>
      </w:r>
      <w:r>
        <w:t>all</w:t>
      </w:r>
      <w:r w:rsidRPr="000D3B21">
        <w:t xml:space="preserve"> regions</w:t>
      </w:r>
      <w:r>
        <w:t xml:space="preserve">, ranging from </w:t>
      </w:r>
      <w:r w:rsidR="00976ED5">
        <w:t>5</w:t>
      </w:r>
      <w:r w:rsidR="004D221D">
        <w:t>.9</w:t>
      </w:r>
      <w:r w:rsidRPr="000D3B21">
        <w:t xml:space="preserve"> per cent </w:t>
      </w:r>
      <w:r>
        <w:t xml:space="preserve">in </w:t>
      </w:r>
      <w:r w:rsidR="00976ED5" w:rsidRPr="001010FF">
        <w:t>Central Highlands-</w:t>
      </w:r>
      <w:r w:rsidR="00976ED5">
        <w:t xml:space="preserve">Wimmera </w:t>
      </w:r>
      <w:r>
        <w:t xml:space="preserve">to </w:t>
      </w:r>
      <w:r w:rsidR="00976ED5">
        <w:t>9.1</w:t>
      </w:r>
      <w:r>
        <w:t xml:space="preserve"> per cent in</w:t>
      </w:r>
      <w:r w:rsidR="00976ED5">
        <w:t xml:space="preserve"> Gippsland and</w:t>
      </w:r>
      <w:r w:rsidRPr="00DC37BC">
        <w:t xml:space="preserve"> </w:t>
      </w:r>
      <w:r w:rsidR="004D221D">
        <w:t>Goulburn-Ovens-Murray</w:t>
      </w:r>
      <w:r>
        <w:t>.</w:t>
      </w:r>
    </w:p>
    <w:p w14:paraId="1D0ECDB9" w14:textId="54044706" w:rsidR="00FB393C" w:rsidRPr="006C165F" w:rsidRDefault="00FB393C" w:rsidP="00613A94">
      <w:pPr>
        <w:pStyle w:val="DHHSfigurecaption"/>
        <w:rPr>
          <w:lang w:val="en-US"/>
        </w:rPr>
      </w:pPr>
      <w:bookmarkStart w:id="28" w:name="_Toc64302805"/>
      <w:bookmarkStart w:id="29" w:name="_Toc90541931"/>
      <w:r>
        <w:t xml:space="preserve">Table </w:t>
      </w:r>
      <w:r>
        <w:rPr>
          <w:noProof/>
        </w:rPr>
        <w:fldChar w:fldCharType="begin"/>
      </w:r>
      <w:r>
        <w:rPr>
          <w:noProof/>
        </w:rPr>
        <w:instrText xml:space="preserve"> SEQ Table \* ARABIC </w:instrText>
      </w:r>
      <w:r>
        <w:rPr>
          <w:noProof/>
        </w:rPr>
        <w:fldChar w:fldCharType="separate"/>
      </w:r>
      <w:r w:rsidR="00F02E26">
        <w:rPr>
          <w:noProof/>
        </w:rPr>
        <w:t>2</w:t>
      </w:r>
      <w:r>
        <w:rPr>
          <w:noProof/>
        </w:rPr>
        <w:fldChar w:fldCharType="end"/>
      </w:r>
      <w:r w:rsidRPr="00706644">
        <w:rPr>
          <w:lang w:val="en-US"/>
        </w:rPr>
        <w:t xml:space="preserve">: </w:t>
      </w:r>
      <w:r>
        <w:rPr>
          <w:lang w:val="en-US"/>
        </w:rPr>
        <w:t>M</w:t>
      </w:r>
      <w:r w:rsidRPr="00706644">
        <w:rPr>
          <w:lang w:val="en-US"/>
        </w:rPr>
        <w:t>ed</w:t>
      </w:r>
      <w:r>
        <w:rPr>
          <w:lang w:val="en-US"/>
        </w:rPr>
        <w:t>ian rents for new lettings by statistical region</w:t>
      </w:r>
      <w:bookmarkEnd w:id="28"/>
      <w:bookmarkEnd w:id="29"/>
    </w:p>
    <w:tbl>
      <w:tblPr>
        <w:tblStyle w:val="TableGrid"/>
        <w:tblW w:w="9800" w:type="dxa"/>
        <w:tblInd w:w="0" w:type="dxa"/>
        <w:tblLook w:val="0420" w:firstRow="1" w:lastRow="0" w:firstColumn="0" w:lastColumn="0" w:noHBand="0" w:noVBand="1"/>
      </w:tblPr>
      <w:tblGrid>
        <w:gridCol w:w="2835"/>
        <w:gridCol w:w="2239"/>
        <w:gridCol w:w="2342"/>
        <w:gridCol w:w="2384"/>
      </w:tblGrid>
      <w:tr w:rsidR="00FB393C" w:rsidRPr="00CF76E4" w14:paraId="0143FBFF" w14:textId="77777777" w:rsidTr="00E7767F">
        <w:trPr>
          <w:cnfStyle w:val="100000000000" w:firstRow="1" w:lastRow="0" w:firstColumn="0" w:lastColumn="0" w:oddVBand="0" w:evenVBand="0" w:oddHBand="0" w:evenHBand="0" w:firstRowFirstColumn="0" w:firstRowLastColumn="0" w:lastRowFirstColumn="0" w:lastRowLastColumn="0"/>
          <w:trHeight w:hRule="exact" w:val="454"/>
        </w:trPr>
        <w:tc>
          <w:tcPr>
            <w:tcW w:w="2835" w:type="dxa"/>
            <w:vAlign w:val="center"/>
          </w:tcPr>
          <w:p w14:paraId="5BF7012E" w14:textId="77777777" w:rsidR="00FB393C" w:rsidRPr="00CF76E4" w:rsidRDefault="00FB393C" w:rsidP="00715805">
            <w:pPr>
              <w:pStyle w:val="DHHStablecolhead"/>
            </w:pPr>
            <w:r w:rsidRPr="00CF76E4">
              <w:t>Region</w:t>
            </w:r>
          </w:p>
        </w:tc>
        <w:tc>
          <w:tcPr>
            <w:tcW w:w="2239" w:type="dxa"/>
            <w:vAlign w:val="center"/>
          </w:tcPr>
          <w:p w14:paraId="2DF52CC9" w14:textId="77777777" w:rsidR="00FB393C" w:rsidRPr="00CF76E4" w:rsidRDefault="00FB393C" w:rsidP="00715805">
            <w:pPr>
              <w:pStyle w:val="DHHStablecolhead"/>
              <w:jc w:val="center"/>
            </w:pPr>
            <w:r w:rsidRPr="00CF76E4">
              <w:t>Median Rent</w:t>
            </w:r>
          </w:p>
        </w:tc>
        <w:tc>
          <w:tcPr>
            <w:tcW w:w="2342" w:type="dxa"/>
            <w:vAlign w:val="center"/>
          </w:tcPr>
          <w:p w14:paraId="31C3E427" w14:textId="77777777" w:rsidR="00FB393C" w:rsidRPr="00CF76E4" w:rsidRDefault="00FB393C" w:rsidP="00715805">
            <w:pPr>
              <w:pStyle w:val="DHHStablecolhead"/>
              <w:jc w:val="center"/>
            </w:pPr>
            <w:r w:rsidRPr="00CF76E4">
              <w:t>Quarterly Change*</w:t>
            </w:r>
          </w:p>
        </w:tc>
        <w:tc>
          <w:tcPr>
            <w:tcW w:w="2384" w:type="dxa"/>
            <w:vAlign w:val="center"/>
          </w:tcPr>
          <w:p w14:paraId="43146A6F" w14:textId="77777777" w:rsidR="00FB393C" w:rsidRPr="00CF76E4" w:rsidRDefault="00FB393C" w:rsidP="00715805">
            <w:pPr>
              <w:pStyle w:val="DHHStablecolhead"/>
              <w:jc w:val="center"/>
            </w:pPr>
            <w:r w:rsidRPr="00CF76E4">
              <w:t>Annual Change*</w:t>
            </w:r>
          </w:p>
        </w:tc>
      </w:tr>
      <w:tr w:rsidR="00FB393C" w:rsidRPr="00CF76E4" w14:paraId="4E28539F" w14:textId="77777777" w:rsidTr="00E7767F">
        <w:trPr>
          <w:trHeight w:hRule="exact" w:val="454"/>
        </w:trPr>
        <w:tc>
          <w:tcPr>
            <w:tcW w:w="2835" w:type="dxa"/>
            <w:vAlign w:val="bottom"/>
          </w:tcPr>
          <w:p w14:paraId="282706AF" w14:textId="77777777" w:rsidR="00FB393C" w:rsidRPr="00CA46B9" w:rsidRDefault="00FB393C" w:rsidP="00CA46B9">
            <w:pPr>
              <w:pStyle w:val="DHHStabletext"/>
              <w:spacing w:after="0"/>
              <w:rPr>
                <w:b/>
              </w:rPr>
            </w:pPr>
            <w:r w:rsidRPr="00CA46B9">
              <w:rPr>
                <w:b/>
              </w:rPr>
              <w:t>Metropolitan Melbourne</w:t>
            </w:r>
          </w:p>
        </w:tc>
        <w:tc>
          <w:tcPr>
            <w:tcW w:w="2239" w:type="dxa"/>
            <w:vAlign w:val="center"/>
          </w:tcPr>
          <w:p w14:paraId="7C381F05" w14:textId="77777777" w:rsidR="00FB393C" w:rsidRPr="00CF76E4" w:rsidRDefault="00FB393C" w:rsidP="00CA46B9">
            <w:pPr>
              <w:pStyle w:val="DHHStabletext"/>
              <w:rPr>
                <w:b/>
              </w:rPr>
            </w:pPr>
          </w:p>
        </w:tc>
        <w:tc>
          <w:tcPr>
            <w:tcW w:w="2342" w:type="dxa"/>
            <w:vAlign w:val="center"/>
          </w:tcPr>
          <w:p w14:paraId="100AF80C" w14:textId="77777777" w:rsidR="00FB393C" w:rsidRPr="00CF76E4" w:rsidRDefault="00FB393C" w:rsidP="00CA46B9">
            <w:pPr>
              <w:pStyle w:val="DHHStabletext"/>
              <w:rPr>
                <w:b/>
              </w:rPr>
            </w:pPr>
          </w:p>
        </w:tc>
        <w:tc>
          <w:tcPr>
            <w:tcW w:w="2384" w:type="dxa"/>
            <w:vAlign w:val="center"/>
          </w:tcPr>
          <w:p w14:paraId="0FDA8B8D" w14:textId="77777777" w:rsidR="00FB393C" w:rsidRPr="00CF76E4" w:rsidRDefault="00FB393C" w:rsidP="00CA46B9">
            <w:pPr>
              <w:pStyle w:val="DHHStabletext"/>
            </w:pPr>
          </w:p>
        </w:tc>
      </w:tr>
      <w:tr w:rsidR="000266BF" w:rsidRPr="000051C5" w14:paraId="646F82AF" w14:textId="77777777" w:rsidTr="00E44ADF">
        <w:trPr>
          <w:trHeight w:hRule="exact" w:val="340"/>
        </w:trPr>
        <w:tc>
          <w:tcPr>
            <w:tcW w:w="2835" w:type="dxa"/>
            <w:vAlign w:val="center"/>
          </w:tcPr>
          <w:p w14:paraId="7C1CEBD3" w14:textId="77777777" w:rsidR="000266BF" w:rsidRPr="00C95655" w:rsidRDefault="000266BF" w:rsidP="000266BF">
            <w:pPr>
              <w:pStyle w:val="DHHStabletext"/>
            </w:pPr>
            <w:r w:rsidRPr="00C95655">
              <w:t>Inner Melbourne</w:t>
            </w:r>
          </w:p>
        </w:tc>
        <w:tc>
          <w:tcPr>
            <w:tcW w:w="2239" w:type="dxa"/>
            <w:vAlign w:val="center"/>
          </w:tcPr>
          <w:p w14:paraId="7C900186" w14:textId="050615EE" w:rsidR="000266BF" w:rsidRPr="00CB5177" w:rsidRDefault="000266BF" w:rsidP="00E44ADF">
            <w:pPr>
              <w:pStyle w:val="DHHStabletext"/>
              <w:jc w:val="center"/>
              <w:rPr>
                <w:szCs w:val="22"/>
              </w:rPr>
            </w:pPr>
            <w:r w:rsidRPr="00CB75AB">
              <w:t>$400</w:t>
            </w:r>
          </w:p>
        </w:tc>
        <w:tc>
          <w:tcPr>
            <w:tcW w:w="2342" w:type="dxa"/>
            <w:vAlign w:val="center"/>
          </w:tcPr>
          <w:p w14:paraId="3B9765E5" w14:textId="44312ADA" w:rsidR="000266BF" w:rsidRPr="00CB5177" w:rsidRDefault="000266BF" w:rsidP="00E44ADF">
            <w:pPr>
              <w:pStyle w:val="DHHStabletext"/>
              <w:jc w:val="center"/>
              <w:rPr>
                <w:szCs w:val="22"/>
              </w:rPr>
            </w:pPr>
            <w:r w:rsidRPr="00CB75AB">
              <w:t>3.9%</w:t>
            </w:r>
          </w:p>
        </w:tc>
        <w:tc>
          <w:tcPr>
            <w:tcW w:w="2384" w:type="dxa"/>
            <w:vAlign w:val="center"/>
          </w:tcPr>
          <w:p w14:paraId="3A2CD18B" w14:textId="66FA6C92" w:rsidR="000266BF" w:rsidRPr="00CB5177" w:rsidRDefault="000266BF" w:rsidP="00E44ADF">
            <w:pPr>
              <w:pStyle w:val="DHHStabletext"/>
              <w:jc w:val="center"/>
              <w:rPr>
                <w:szCs w:val="22"/>
              </w:rPr>
            </w:pPr>
            <w:r w:rsidRPr="00CB75AB">
              <w:t>0.0%</w:t>
            </w:r>
          </w:p>
        </w:tc>
      </w:tr>
      <w:tr w:rsidR="000266BF" w:rsidRPr="000051C5" w14:paraId="2DCCCF46" w14:textId="77777777" w:rsidTr="00E44ADF">
        <w:trPr>
          <w:trHeight w:hRule="exact" w:val="340"/>
        </w:trPr>
        <w:tc>
          <w:tcPr>
            <w:tcW w:w="2835" w:type="dxa"/>
            <w:vAlign w:val="center"/>
          </w:tcPr>
          <w:p w14:paraId="24F54E77" w14:textId="77777777" w:rsidR="000266BF" w:rsidRPr="00C95655" w:rsidRDefault="000266BF" w:rsidP="000266BF">
            <w:pPr>
              <w:pStyle w:val="DHHStabletext"/>
            </w:pPr>
            <w:r w:rsidRPr="00C95655">
              <w:t>Inner Eastern Melbourne</w:t>
            </w:r>
          </w:p>
        </w:tc>
        <w:tc>
          <w:tcPr>
            <w:tcW w:w="2239" w:type="dxa"/>
            <w:vAlign w:val="center"/>
          </w:tcPr>
          <w:p w14:paraId="71CFEB5E" w14:textId="7349534A" w:rsidR="000266BF" w:rsidRPr="00CB5177" w:rsidRDefault="000266BF" w:rsidP="00E44ADF">
            <w:pPr>
              <w:pStyle w:val="DHHStabletext"/>
              <w:jc w:val="center"/>
              <w:rPr>
                <w:szCs w:val="22"/>
              </w:rPr>
            </w:pPr>
            <w:r w:rsidRPr="00CB75AB">
              <w:t>$450</w:t>
            </w:r>
          </w:p>
        </w:tc>
        <w:tc>
          <w:tcPr>
            <w:tcW w:w="2342" w:type="dxa"/>
            <w:vAlign w:val="center"/>
          </w:tcPr>
          <w:p w14:paraId="50856192" w14:textId="185617B6" w:rsidR="000266BF" w:rsidRPr="00CB5177" w:rsidRDefault="000266BF" w:rsidP="00E44ADF">
            <w:pPr>
              <w:pStyle w:val="DHHStabletext"/>
              <w:jc w:val="center"/>
              <w:rPr>
                <w:szCs w:val="22"/>
              </w:rPr>
            </w:pPr>
            <w:r w:rsidRPr="00CB75AB">
              <w:t>3.4%</w:t>
            </w:r>
          </w:p>
        </w:tc>
        <w:tc>
          <w:tcPr>
            <w:tcW w:w="2384" w:type="dxa"/>
            <w:vAlign w:val="center"/>
          </w:tcPr>
          <w:p w14:paraId="27FCF196" w14:textId="3EDE129A" w:rsidR="000266BF" w:rsidRPr="00CB5177" w:rsidRDefault="000266BF" w:rsidP="00E44ADF">
            <w:pPr>
              <w:pStyle w:val="DHHStabletext"/>
              <w:jc w:val="center"/>
              <w:rPr>
                <w:szCs w:val="22"/>
              </w:rPr>
            </w:pPr>
            <w:r w:rsidRPr="00CB75AB">
              <w:t>0.0%</w:t>
            </w:r>
          </w:p>
        </w:tc>
      </w:tr>
      <w:tr w:rsidR="000266BF" w:rsidRPr="000051C5" w14:paraId="4E04003E" w14:textId="77777777" w:rsidTr="00E44ADF">
        <w:trPr>
          <w:trHeight w:hRule="exact" w:val="340"/>
        </w:trPr>
        <w:tc>
          <w:tcPr>
            <w:tcW w:w="2835" w:type="dxa"/>
            <w:vAlign w:val="center"/>
          </w:tcPr>
          <w:p w14:paraId="25388AB8" w14:textId="77777777" w:rsidR="000266BF" w:rsidRPr="00C95655" w:rsidRDefault="000266BF" w:rsidP="000266BF">
            <w:pPr>
              <w:pStyle w:val="DHHStabletext"/>
            </w:pPr>
            <w:r w:rsidRPr="00C95655">
              <w:t>Southern Melbourne</w:t>
            </w:r>
          </w:p>
        </w:tc>
        <w:tc>
          <w:tcPr>
            <w:tcW w:w="2239" w:type="dxa"/>
            <w:vAlign w:val="center"/>
          </w:tcPr>
          <w:p w14:paraId="052E89F7" w14:textId="094014E1" w:rsidR="000266BF" w:rsidRPr="00CB5177" w:rsidRDefault="000266BF" w:rsidP="00E44ADF">
            <w:pPr>
              <w:pStyle w:val="DHHStabletext"/>
              <w:jc w:val="center"/>
              <w:rPr>
                <w:szCs w:val="22"/>
              </w:rPr>
            </w:pPr>
            <w:r w:rsidRPr="00CB75AB">
              <w:t>$470</w:t>
            </w:r>
          </w:p>
        </w:tc>
        <w:tc>
          <w:tcPr>
            <w:tcW w:w="2342" w:type="dxa"/>
            <w:vAlign w:val="center"/>
          </w:tcPr>
          <w:p w14:paraId="656F8964" w14:textId="5AB15C21" w:rsidR="000266BF" w:rsidRPr="00CB5177" w:rsidRDefault="000266BF" w:rsidP="00E44ADF">
            <w:pPr>
              <w:pStyle w:val="DHHStabletext"/>
              <w:jc w:val="center"/>
              <w:rPr>
                <w:szCs w:val="22"/>
              </w:rPr>
            </w:pPr>
            <w:r w:rsidRPr="00CB75AB">
              <w:t>4.4%</w:t>
            </w:r>
          </w:p>
        </w:tc>
        <w:tc>
          <w:tcPr>
            <w:tcW w:w="2384" w:type="dxa"/>
            <w:vAlign w:val="center"/>
          </w:tcPr>
          <w:p w14:paraId="02F6B82B" w14:textId="5FD2C799" w:rsidR="000266BF" w:rsidRPr="00CB5177" w:rsidRDefault="000266BF" w:rsidP="00E44ADF">
            <w:pPr>
              <w:pStyle w:val="DHHStabletext"/>
              <w:jc w:val="center"/>
              <w:rPr>
                <w:szCs w:val="22"/>
              </w:rPr>
            </w:pPr>
            <w:r w:rsidRPr="00CB75AB">
              <w:t>4.4%</w:t>
            </w:r>
          </w:p>
        </w:tc>
      </w:tr>
      <w:tr w:rsidR="000266BF" w:rsidRPr="000051C5" w14:paraId="3A37A957" w14:textId="77777777" w:rsidTr="00E44ADF">
        <w:trPr>
          <w:trHeight w:hRule="exact" w:val="340"/>
        </w:trPr>
        <w:tc>
          <w:tcPr>
            <w:tcW w:w="2835" w:type="dxa"/>
            <w:vAlign w:val="center"/>
          </w:tcPr>
          <w:p w14:paraId="0A8A3454" w14:textId="77777777" w:rsidR="000266BF" w:rsidRPr="00C95655" w:rsidRDefault="000266BF" w:rsidP="000266BF">
            <w:pPr>
              <w:pStyle w:val="DHHStabletext"/>
            </w:pPr>
            <w:r w:rsidRPr="00C95655">
              <w:t>Western Melbourne</w:t>
            </w:r>
          </w:p>
        </w:tc>
        <w:tc>
          <w:tcPr>
            <w:tcW w:w="2239" w:type="dxa"/>
            <w:vAlign w:val="center"/>
          </w:tcPr>
          <w:p w14:paraId="730630E9" w14:textId="1C90628F" w:rsidR="000266BF" w:rsidRPr="00CB5177" w:rsidRDefault="000266BF" w:rsidP="00E44ADF">
            <w:pPr>
              <w:pStyle w:val="DHHStabletext"/>
              <w:jc w:val="center"/>
              <w:rPr>
                <w:szCs w:val="22"/>
              </w:rPr>
            </w:pPr>
            <w:r w:rsidRPr="00CB75AB">
              <w:t>$380</w:t>
            </w:r>
          </w:p>
        </w:tc>
        <w:tc>
          <w:tcPr>
            <w:tcW w:w="2342" w:type="dxa"/>
            <w:vAlign w:val="center"/>
          </w:tcPr>
          <w:p w14:paraId="4F8F55E7" w14:textId="2DD7B6F9" w:rsidR="000266BF" w:rsidRPr="00CB5177" w:rsidRDefault="000266BF" w:rsidP="00E44ADF">
            <w:pPr>
              <w:pStyle w:val="DHHStabletext"/>
              <w:jc w:val="center"/>
              <w:rPr>
                <w:szCs w:val="22"/>
              </w:rPr>
            </w:pPr>
            <w:r w:rsidRPr="00CB75AB">
              <w:t>0.0%</w:t>
            </w:r>
          </w:p>
        </w:tc>
        <w:tc>
          <w:tcPr>
            <w:tcW w:w="2384" w:type="dxa"/>
            <w:vAlign w:val="center"/>
          </w:tcPr>
          <w:p w14:paraId="48DF511D" w14:textId="783DDDCC" w:rsidR="000266BF" w:rsidRPr="00CB5177" w:rsidRDefault="000266BF" w:rsidP="00E44ADF">
            <w:pPr>
              <w:pStyle w:val="DHHStabletext"/>
              <w:jc w:val="center"/>
              <w:rPr>
                <w:szCs w:val="22"/>
              </w:rPr>
            </w:pPr>
            <w:r w:rsidRPr="00CB75AB">
              <w:t>0.0%</w:t>
            </w:r>
          </w:p>
        </w:tc>
      </w:tr>
      <w:tr w:rsidR="000266BF" w:rsidRPr="000051C5" w14:paraId="6C45C36F" w14:textId="77777777" w:rsidTr="00E44ADF">
        <w:trPr>
          <w:trHeight w:hRule="exact" w:val="340"/>
        </w:trPr>
        <w:tc>
          <w:tcPr>
            <w:tcW w:w="2835" w:type="dxa"/>
            <w:vAlign w:val="center"/>
          </w:tcPr>
          <w:p w14:paraId="0468465A" w14:textId="77777777" w:rsidR="000266BF" w:rsidRPr="00C95655" w:rsidRDefault="000266BF" w:rsidP="000266BF">
            <w:pPr>
              <w:pStyle w:val="DHHStabletext"/>
            </w:pPr>
            <w:r w:rsidRPr="00C95655">
              <w:t>North Western Melbourne</w:t>
            </w:r>
          </w:p>
        </w:tc>
        <w:tc>
          <w:tcPr>
            <w:tcW w:w="2239" w:type="dxa"/>
            <w:vAlign w:val="center"/>
          </w:tcPr>
          <w:p w14:paraId="2F5F92B5" w14:textId="65FBC459" w:rsidR="000266BF" w:rsidRPr="00CB5177" w:rsidRDefault="000266BF" w:rsidP="00E44ADF">
            <w:pPr>
              <w:pStyle w:val="DHHStabletext"/>
              <w:jc w:val="center"/>
              <w:rPr>
                <w:szCs w:val="22"/>
              </w:rPr>
            </w:pPr>
            <w:r w:rsidRPr="00CB75AB">
              <w:t>$400</w:t>
            </w:r>
          </w:p>
        </w:tc>
        <w:tc>
          <w:tcPr>
            <w:tcW w:w="2342" w:type="dxa"/>
            <w:vAlign w:val="center"/>
          </w:tcPr>
          <w:p w14:paraId="008C0373" w14:textId="0625F181" w:rsidR="000266BF" w:rsidRPr="00CB5177" w:rsidRDefault="000266BF" w:rsidP="00E44ADF">
            <w:pPr>
              <w:pStyle w:val="DHHStabletext"/>
              <w:jc w:val="center"/>
              <w:rPr>
                <w:szCs w:val="22"/>
              </w:rPr>
            </w:pPr>
            <w:r w:rsidRPr="00CB75AB">
              <w:t>1.3%</w:t>
            </w:r>
          </w:p>
        </w:tc>
        <w:tc>
          <w:tcPr>
            <w:tcW w:w="2384" w:type="dxa"/>
            <w:vAlign w:val="center"/>
          </w:tcPr>
          <w:p w14:paraId="166CF027" w14:textId="5C030385" w:rsidR="000266BF" w:rsidRPr="00CB5177" w:rsidRDefault="000266BF" w:rsidP="00E44ADF">
            <w:pPr>
              <w:pStyle w:val="DHHStabletext"/>
              <w:jc w:val="center"/>
              <w:rPr>
                <w:szCs w:val="22"/>
              </w:rPr>
            </w:pPr>
            <w:r w:rsidRPr="00CB75AB">
              <w:t>0.0%</w:t>
            </w:r>
          </w:p>
        </w:tc>
      </w:tr>
      <w:tr w:rsidR="000266BF" w:rsidRPr="000051C5" w14:paraId="63805245" w14:textId="77777777" w:rsidTr="00E44ADF">
        <w:trPr>
          <w:trHeight w:hRule="exact" w:val="340"/>
        </w:trPr>
        <w:tc>
          <w:tcPr>
            <w:tcW w:w="2835" w:type="dxa"/>
            <w:vAlign w:val="center"/>
          </w:tcPr>
          <w:p w14:paraId="4B6778AA" w14:textId="77777777" w:rsidR="000266BF" w:rsidRPr="00C95655" w:rsidRDefault="000266BF" w:rsidP="000266BF">
            <w:pPr>
              <w:pStyle w:val="DHHStabletext"/>
            </w:pPr>
            <w:r w:rsidRPr="00C95655">
              <w:t>North Eastern Melbourne</w:t>
            </w:r>
          </w:p>
        </w:tc>
        <w:tc>
          <w:tcPr>
            <w:tcW w:w="2239" w:type="dxa"/>
            <w:vAlign w:val="center"/>
          </w:tcPr>
          <w:p w14:paraId="5B8CF33D" w14:textId="084B52B1" w:rsidR="000266BF" w:rsidRPr="00CB5177" w:rsidRDefault="000266BF" w:rsidP="00E44ADF">
            <w:pPr>
              <w:pStyle w:val="DHHStabletext"/>
              <w:jc w:val="center"/>
              <w:rPr>
                <w:szCs w:val="22"/>
              </w:rPr>
            </w:pPr>
            <w:r w:rsidRPr="00CB75AB">
              <w:t>$400</w:t>
            </w:r>
          </w:p>
        </w:tc>
        <w:tc>
          <w:tcPr>
            <w:tcW w:w="2342" w:type="dxa"/>
            <w:vAlign w:val="center"/>
          </w:tcPr>
          <w:p w14:paraId="495C5110" w14:textId="1509D7F0" w:rsidR="000266BF" w:rsidRPr="00CB5177" w:rsidRDefault="000266BF" w:rsidP="00E44ADF">
            <w:pPr>
              <w:pStyle w:val="DHHStabletext"/>
              <w:jc w:val="center"/>
              <w:rPr>
                <w:szCs w:val="22"/>
              </w:rPr>
            </w:pPr>
            <w:r w:rsidRPr="00CB75AB">
              <w:t>0.0%</w:t>
            </w:r>
          </w:p>
        </w:tc>
        <w:tc>
          <w:tcPr>
            <w:tcW w:w="2384" w:type="dxa"/>
            <w:vAlign w:val="center"/>
          </w:tcPr>
          <w:p w14:paraId="759EADD9" w14:textId="66CF9911" w:rsidR="000266BF" w:rsidRPr="00CB5177" w:rsidRDefault="000266BF" w:rsidP="00E44ADF">
            <w:pPr>
              <w:pStyle w:val="DHHStabletext"/>
              <w:jc w:val="center"/>
              <w:rPr>
                <w:szCs w:val="22"/>
              </w:rPr>
            </w:pPr>
            <w:r w:rsidRPr="00CB75AB">
              <w:t>0.0%</w:t>
            </w:r>
          </w:p>
        </w:tc>
      </w:tr>
      <w:tr w:rsidR="000266BF" w:rsidRPr="000051C5" w14:paraId="19ED25A3" w14:textId="77777777" w:rsidTr="00E44ADF">
        <w:trPr>
          <w:trHeight w:hRule="exact" w:val="340"/>
        </w:trPr>
        <w:tc>
          <w:tcPr>
            <w:tcW w:w="2835" w:type="dxa"/>
            <w:vAlign w:val="center"/>
          </w:tcPr>
          <w:p w14:paraId="4CE10565" w14:textId="77777777" w:rsidR="000266BF" w:rsidRPr="00C95655" w:rsidRDefault="000266BF" w:rsidP="000266BF">
            <w:pPr>
              <w:pStyle w:val="DHHStabletext"/>
            </w:pPr>
            <w:r w:rsidRPr="00C95655">
              <w:t>Outer Eastern Melbourne</w:t>
            </w:r>
          </w:p>
        </w:tc>
        <w:tc>
          <w:tcPr>
            <w:tcW w:w="2239" w:type="dxa"/>
            <w:vAlign w:val="center"/>
          </w:tcPr>
          <w:p w14:paraId="6F98D5D8" w14:textId="5DDD0D31" w:rsidR="000266BF" w:rsidRPr="00CB5177" w:rsidRDefault="000266BF" w:rsidP="00E44ADF">
            <w:pPr>
              <w:pStyle w:val="DHHStabletext"/>
              <w:jc w:val="center"/>
              <w:rPr>
                <w:szCs w:val="22"/>
              </w:rPr>
            </w:pPr>
            <w:r w:rsidRPr="00CB75AB">
              <w:t>$440</w:t>
            </w:r>
          </w:p>
        </w:tc>
        <w:tc>
          <w:tcPr>
            <w:tcW w:w="2342" w:type="dxa"/>
            <w:vAlign w:val="center"/>
          </w:tcPr>
          <w:p w14:paraId="5550BDB9" w14:textId="0A5396F5" w:rsidR="000266BF" w:rsidRPr="00CB5177" w:rsidRDefault="000266BF" w:rsidP="00E44ADF">
            <w:pPr>
              <w:pStyle w:val="DHHStabletext"/>
              <w:jc w:val="center"/>
              <w:rPr>
                <w:szCs w:val="22"/>
              </w:rPr>
            </w:pPr>
            <w:r w:rsidRPr="00CB75AB">
              <w:t>2.3%</w:t>
            </w:r>
          </w:p>
        </w:tc>
        <w:tc>
          <w:tcPr>
            <w:tcW w:w="2384" w:type="dxa"/>
            <w:vAlign w:val="center"/>
          </w:tcPr>
          <w:p w14:paraId="158B3E99" w14:textId="0FC86A5B" w:rsidR="000266BF" w:rsidRPr="00CB5177" w:rsidRDefault="000266BF" w:rsidP="00E44ADF">
            <w:pPr>
              <w:pStyle w:val="DHHStabletext"/>
              <w:jc w:val="center"/>
              <w:rPr>
                <w:szCs w:val="22"/>
              </w:rPr>
            </w:pPr>
            <w:r w:rsidRPr="00CB75AB">
              <w:t>4.8%</w:t>
            </w:r>
          </w:p>
        </w:tc>
      </w:tr>
      <w:tr w:rsidR="000266BF" w:rsidRPr="000051C5" w14:paraId="02332AAC" w14:textId="77777777" w:rsidTr="00E44ADF">
        <w:trPr>
          <w:trHeight w:hRule="exact" w:val="340"/>
        </w:trPr>
        <w:tc>
          <w:tcPr>
            <w:tcW w:w="2835" w:type="dxa"/>
            <w:vAlign w:val="center"/>
          </w:tcPr>
          <w:p w14:paraId="39C99E94" w14:textId="77777777" w:rsidR="000266BF" w:rsidRPr="00C95655" w:rsidRDefault="000266BF" w:rsidP="000266BF">
            <w:pPr>
              <w:pStyle w:val="DHHStabletext"/>
            </w:pPr>
            <w:r w:rsidRPr="00C95655">
              <w:t>South Eastern Melbourne</w:t>
            </w:r>
          </w:p>
        </w:tc>
        <w:tc>
          <w:tcPr>
            <w:tcW w:w="2239" w:type="dxa"/>
            <w:vAlign w:val="center"/>
          </w:tcPr>
          <w:p w14:paraId="06D56EBB" w14:textId="4D758D0B" w:rsidR="000266BF" w:rsidRPr="00CB5177" w:rsidRDefault="000266BF" w:rsidP="00E44ADF">
            <w:pPr>
              <w:pStyle w:val="DHHStabletext"/>
              <w:jc w:val="center"/>
              <w:rPr>
                <w:szCs w:val="22"/>
              </w:rPr>
            </w:pPr>
            <w:r w:rsidRPr="00CB75AB">
              <w:t>$400</w:t>
            </w:r>
          </w:p>
        </w:tc>
        <w:tc>
          <w:tcPr>
            <w:tcW w:w="2342" w:type="dxa"/>
            <w:vAlign w:val="center"/>
          </w:tcPr>
          <w:p w14:paraId="4505C30A" w14:textId="659E252B" w:rsidR="000266BF" w:rsidRPr="00CB5177" w:rsidRDefault="000266BF" w:rsidP="00E44ADF">
            <w:pPr>
              <w:pStyle w:val="DHHStabletext"/>
              <w:jc w:val="center"/>
              <w:rPr>
                <w:szCs w:val="22"/>
              </w:rPr>
            </w:pPr>
            <w:r w:rsidRPr="00CB75AB">
              <w:t>1.3%</w:t>
            </w:r>
          </w:p>
        </w:tc>
        <w:tc>
          <w:tcPr>
            <w:tcW w:w="2384" w:type="dxa"/>
            <w:vAlign w:val="center"/>
          </w:tcPr>
          <w:p w14:paraId="09183EF0" w14:textId="76AFEAA7" w:rsidR="000266BF" w:rsidRPr="00CB5177" w:rsidRDefault="000266BF" w:rsidP="00E44ADF">
            <w:pPr>
              <w:pStyle w:val="DHHStabletext"/>
              <w:jc w:val="center"/>
              <w:rPr>
                <w:szCs w:val="22"/>
              </w:rPr>
            </w:pPr>
            <w:r w:rsidRPr="00CB75AB">
              <w:t>5.3%</w:t>
            </w:r>
          </w:p>
        </w:tc>
      </w:tr>
      <w:tr w:rsidR="000266BF" w:rsidRPr="000051C5" w14:paraId="5A84EE74" w14:textId="77777777" w:rsidTr="00E44ADF">
        <w:trPr>
          <w:trHeight w:hRule="exact" w:val="340"/>
        </w:trPr>
        <w:tc>
          <w:tcPr>
            <w:tcW w:w="2835" w:type="dxa"/>
            <w:vAlign w:val="center"/>
          </w:tcPr>
          <w:p w14:paraId="7FF8C5C6" w14:textId="77777777" w:rsidR="000266BF" w:rsidRPr="00C95655" w:rsidRDefault="000266BF" w:rsidP="000266BF">
            <w:pPr>
              <w:pStyle w:val="DHHStabletext"/>
            </w:pPr>
            <w:r w:rsidRPr="00C95655">
              <w:t>Mornington Peninsula</w:t>
            </w:r>
          </w:p>
        </w:tc>
        <w:tc>
          <w:tcPr>
            <w:tcW w:w="2239" w:type="dxa"/>
            <w:vAlign w:val="center"/>
          </w:tcPr>
          <w:p w14:paraId="05C82D1B" w14:textId="41DD2F1B" w:rsidR="000266BF" w:rsidRPr="00CB5177" w:rsidRDefault="000266BF" w:rsidP="00E44ADF">
            <w:pPr>
              <w:pStyle w:val="DHHStabletext"/>
              <w:jc w:val="center"/>
              <w:rPr>
                <w:szCs w:val="22"/>
              </w:rPr>
            </w:pPr>
            <w:r w:rsidRPr="00CB75AB">
              <w:t>$450</w:t>
            </w:r>
          </w:p>
        </w:tc>
        <w:tc>
          <w:tcPr>
            <w:tcW w:w="2342" w:type="dxa"/>
            <w:vAlign w:val="center"/>
          </w:tcPr>
          <w:p w14:paraId="6B7705B3" w14:textId="0447F9A1" w:rsidR="000266BF" w:rsidRPr="00CB5177" w:rsidRDefault="000266BF" w:rsidP="00E44ADF">
            <w:pPr>
              <w:pStyle w:val="DHHStabletext"/>
              <w:jc w:val="center"/>
              <w:rPr>
                <w:szCs w:val="22"/>
              </w:rPr>
            </w:pPr>
            <w:r w:rsidRPr="00CB75AB">
              <w:t>0.0%</w:t>
            </w:r>
          </w:p>
        </w:tc>
        <w:tc>
          <w:tcPr>
            <w:tcW w:w="2384" w:type="dxa"/>
            <w:vAlign w:val="center"/>
          </w:tcPr>
          <w:p w14:paraId="50229A43" w14:textId="3527DE4F" w:rsidR="000266BF" w:rsidRPr="00CB5177" w:rsidRDefault="000266BF" w:rsidP="00E44ADF">
            <w:pPr>
              <w:pStyle w:val="DHHStabletext"/>
              <w:jc w:val="center"/>
              <w:rPr>
                <w:szCs w:val="22"/>
              </w:rPr>
            </w:pPr>
            <w:r w:rsidRPr="00CB75AB">
              <w:t>9.8%</w:t>
            </w:r>
          </w:p>
        </w:tc>
      </w:tr>
      <w:tr w:rsidR="00FB393C" w:rsidRPr="00CA46B9" w14:paraId="1A50B348" w14:textId="77777777" w:rsidTr="00E7767F">
        <w:trPr>
          <w:trHeight w:hRule="exact" w:val="454"/>
        </w:trPr>
        <w:tc>
          <w:tcPr>
            <w:tcW w:w="2835" w:type="dxa"/>
            <w:vAlign w:val="bottom"/>
          </w:tcPr>
          <w:p w14:paraId="38BCCA7B" w14:textId="77777777" w:rsidR="00FB393C" w:rsidRPr="00CA46B9" w:rsidRDefault="00FB393C" w:rsidP="00CA46B9">
            <w:pPr>
              <w:pStyle w:val="DHHStabletext"/>
              <w:spacing w:after="0"/>
              <w:rPr>
                <w:b/>
              </w:rPr>
            </w:pPr>
            <w:r w:rsidRPr="00CA46B9">
              <w:rPr>
                <w:b/>
              </w:rPr>
              <w:t>Regional Victoria</w:t>
            </w:r>
          </w:p>
        </w:tc>
        <w:tc>
          <w:tcPr>
            <w:tcW w:w="2239" w:type="dxa"/>
            <w:vAlign w:val="center"/>
          </w:tcPr>
          <w:p w14:paraId="3DB0B191" w14:textId="77777777" w:rsidR="00FB393C" w:rsidRPr="00CA46B9" w:rsidRDefault="00FB393C" w:rsidP="00CA46B9">
            <w:pPr>
              <w:pStyle w:val="DHHStabletext"/>
              <w:jc w:val="center"/>
              <w:rPr>
                <w:b/>
              </w:rPr>
            </w:pPr>
          </w:p>
        </w:tc>
        <w:tc>
          <w:tcPr>
            <w:tcW w:w="2342" w:type="dxa"/>
            <w:vAlign w:val="center"/>
          </w:tcPr>
          <w:p w14:paraId="3E98DC32" w14:textId="77777777" w:rsidR="00FB393C" w:rsidRPr="00CA46B9" w:rsidRDefault="00FB393C" w:rsidP="00CA46B9">
            <w:pPr>
              <w:pStyle w:val="DHHStabletext"/>
              <w:jc w:val="center"/>
              <w:rPr>
                <w:b/>
              </w:rPr>
            </w:pPr>
          </w:p>
        </w:tc>
        <w:tc>
          <w:tcPr>
            <w:tcW w:w="2384" w:type="dxa"/>
            <w:vAlign w:val="center"/>
          </w:tcPr>
          <w:p w14:paraId="09443FD0" w14:textId="77777777" w:rsidR="00FB393C" w:rsidRPr="00CA46B9" w:rsidRDefault="00FB393C" w:rsidP="00CA46B9">
            <w:pPr>
              <w:pStyle w:val="DHHStabletext"/>
              <w:jc w:val="center"/>
              <w:rPr>
                <w:b/>
              </w:rPr>
            </w:pPr>
          </w:p>
        </w:tc>
      </w:tr>
      <w:tr w:rsidR="000266BF" w:rsidRPr="000051C5" w14:paraId="3EB973B2" w14:textId="77777777" w:rsidTr="00E44ADF">
        <w:trPr>
          <w:trHeight w:hRule="exact" w:val="340"/>
        </w:trPr>
        <w:tc>
          <w:tcPr>
            <w:tcW w:w="2835" w:type="dxa"/>
            <w:vAlign w:val="center"/>
          </w:tcPr>
          <w:p w14:paraId="24FA84C9" w14:textId="77777777" w:rsidR="000266BF" w:rsidRPr="00C95655" w:rsidRDefault="000266BF" w:rsidP="000266BF">
            <w:pPr>
              <w:pStyle w:val="DHHStabletext"/>
            </w:pPr>
            <w:r w:rsidRPr="00C95655">
              <w:t>Barwon-</w:t>
            </w:r>
            <w:proofErr w:type="gramStart"/>
            <w:r w:rsidRPr="00C95655">
              <w:t>South West</w:t>
            </w:r>
            <w:proofErr w:type="gramEnd"/>
          </w:p>
        </w:tc>
        <w:tc>
          <w:tcPr>
            <w:tcW w:w="2239" w:type="dxa"/>
            <w:vAlign w:val="center"/>
          </w:tcPr>
          <w:p w14:paraId="39C4CC44" w14:textId="017768EC" w:rsidR="000266BF" w:rsidRPr="00CB5177" w:rsidRDefault="000266BF" w:rsidP="00E44ADF">
            <w:pPr>
              <w:pStyle w:val="DHHStabletext"/>
              <w:jc w:val="center"/>
              <w:rPr>
                <w:szCs w:val="22"/>
              </w:rPr>
            </w:pPr>
            <w:r w:rsidRPr="00CD2FC8">
              <w:t>$415</w:t>
            </w:r>
          </w:p>
        </w:tc>
        <w:tc>
          <w:tcPr>
            <w:tcW w:w="2342" w:type="dxa"/>
            <w:vAlign w:val="center"/>
          </w:tcPr>
          <w:p w14:paraId="4DDD1DDA" w14:textId="01A00091" w:rsidR="000266BF" w:rsidRPr="00CB5177" w:rsidRDefault="000266BF" w:rsidP="00E44ADF">
            <w:pPr>
              <w:pStyle w:val="DHHStabletext"/>
              <w:jc w:val="center"/>
              <w:rPr>
                <w:szCs w:val="22"/>
              </w:rPr>
            </w:pPr>
            <w:r w:rsidRPr="00CD2FC8">
              <w:t>1.2%</w:t>
            </w:r>
          </w:p>
        </w:tc>
        <w:tc>
          <w:tcPr>
            <w:tcW w:w="2384" w:type="dxa"/>
            <w:vAlign w:val="center"/>
          </w:tcPr>
          <w:p w14:paraId="36CF032C" w14:textId="781E7022" w:rsidR="000266BF" w:rsidRPr="00CB5177" w:rsidRDefault="000266BF" w:rsidP="00E44ADF">
            <w:pPr>
              <w:pStyle w:val="DHHStabletext"/>
              <w:jc w:val="center"/>
              <w:rPr>
                <w:szCs w:val="22"/>
              </w:rPr>
            </w:pPr>
            <w:r w:rsidRPr="00CD2FC8">
              <w:t>8.9%</w:t>
            </w:r>
          </w:p>
        </w:tc>
      </w:tr>
      <w:tr w:rsidR="000266BF" w:rsidRPr="000051C5" w14:paraId="6FA54A9E" w14:textId="77777777" w:rsidTr="00E44ADF">
        <w:trPr>
          <w:trHeight w:hRule="exact" w:val="340"/>
        </w:trPr>
        <w:tc>
          <w:tcPr>
            <w:tcW w:w="2835" w:type="dxa"/>
            <w:vAlign w:val="center"/>
          </w:tcPr>
          <w:p w14:paraId="6B983CCB" w14:textId="77777777" w:rsidR="000266BF" w:rsidRPr="00C95655" w:rsidRDefault="000266BF" w:rsidP="000266BF">
            <w:pPr>
              <w:pStyle w:val="DHHStabletext"/>
            </w:pPr>
            <w:r w:rsidRPr="00C95655">
              <w:t>Gippsland</w:t>
            </w:r>
          </w:p>
        </w:tc>
        <w:tc>
          <w:tcPr>
            <w:tcW w:w="2239" w:type="dxa"/>
            <w:vAlign w:val="center"/>
          </w:tcPr>
          <w:p w14:paraId="4A611C60" w14:textId="77D80CF8" w:rsidR="000266BF" w:rsidRPr="00CB5177" w:rsidRDefault="000266BF" w:rsidP="00E44ADF">
            <w:pPr>
              <w:pStyle w:val="DHHStabletext"/>
              <w:jc w:val="center"/>
              <w:rPr>
                <w:szCs w:val="22"/>
              </w:rPr>
            </w:pPr>
            <w:r w:rsidRPr="00CD2FC8">
              <w:t>$360</w:t>
            </w:r>
          </w:p>
        </w:tc>
        <w:tc>
          <w:tcPr>
            <w:tcW w:w="2342" w:type="dxa"/>
            <w:vAlign w:val="center"/>
          </w:tcPr>
          <w:p w14:paraId="0A8A669F" w14:textId="7B1C4E03" w:rsidR="000266BF" w:rsidRPr="00CB5177" w:rsidRDefault="000266BF" w:rsidP="00E44ADF">
            <w:pPr>
              <w:pStyle w:val="DHHStabletext"/>
              <w:jc w:val="center"/>
              <w:rPr>
                <w:szCs w:val="22"/>
              </w:rPr>
            </w:pPr>
            <w:r w:rsidRPr="00CD2FC8">
              <w:t>2.9%</w:t>
            </w:r>
          </w:p>
        </w:tc>
        <w:tc>
          <w:tcPr>
            <w:tcW w:w="2384" w:type="dxa"/>
            <w:vAlign w:val="center"/>
          </w:tcPr>
          <w:p w14:paraId="7A8F89C5" w14:textId="2E4F3A68" w:rsidR="000266BF" w:rsidRPr="00CB5177" w:rsidRDefault="000266BF" w:rsidP="00E44ADF">
            <w:pPr>
              <w:pStyle w:val="DHHStabletext"/>
              <w:jc w:val="center"/>
              <w:rPr>
                <w:szCs w:val="22"/>
              </w:rPr>
            </w:pPr>
            <w:r w:rsidRPr="00CD2FC8">
              <w:t>9.1%</w:t>
            </w:r>
          </w:p>
        </w:tc>
      </w:tr>
      <w:tr w:rsidR="000266BF" w:rsidRPr="000051C5" w14:paraId="6C517B37" w14:textId="77777777" w:rsidTr="00E44ADF">
        <w:trPr>
          <w:trHeight w:hRule="exact" w:val="340"/>
        </w:trPr>
        <w:tc>
          <w:tcPr>
            <w:tcW w:w="2835" w:type="dxa"/>
            <w:vAlign w:val="center"/>
          </w:tcPr>
          <w:p w14:paraId="332C7993" w14:textId="77777777" w:rsidR="000266BF" w:rsidRPr="00C95655" w:rsidRDefault="000266BF" w:rsidP="000266BF">
            <w:pPr>
              <w:pStyle w:val="DHHStabletext"/>
            </w:pPr>
            <w:r w:rsidRPr="00C95655">
              <w:t>Goulburn-Ovens-Murray</w:t>
            </w:r>
          </w:p>
        </w:tc>
        <w:tc>
          <w:tcPr>
            <w:tcW w:w="2239" w:type="dxa"/>
            <w:vAlign w:val="center"/>
          </w:tcPr>
          <w:p w14:paraId="4C40BEB7" w14:textId="4AC33BE9" w:rsidR="000266BF" w:rsidRPr="00CB5177" w:rsidRDefault="000266BF" w:rsidP="00E44ADF">
            <w:pPr>
              <w:pStyle w:val="DHHStabletext"/>
              <w:jc w:val="center"/>
              <w:rPr>
                <w:szCs w:val="22"/>
              </w:rPr>
            </w:pPr>
            <w:r w:rsidRPr="00CD2FC8">
              <w:t>$360</w:t>
            </w:r>
          </w:p>
        </w:tc>
        <w:tc>
          <w:tcPr>
            <w:tcW w:w="2342" w:type="dxa"/>
            <w:vAlign w:val="center"/>
          </w:tcPr>
          <w:p w14:paraId="6AE142CD" w14:textId="6E4743C2" w:rsidR="000266BF" w:rsidRPr="00CB5177" w:rsidRDefault="000266BF" w:rsidP="00E44ADF">
            <w:pPr>
              <w:pStyle w:val="DHHStabletext"/>
              <w:jc w:val="center"/>
              <w:rPr>
                <w:szCs w:val="22"/>
              </w:rPr>
            </w:pPr>
            <w:r w:rsidRPr="00CD2FC8">
              <w:t>0.0%</w:t>
            </w:r>
          </w:p>
        </w:tc>
        <w:tc>
          <w:tcPr>
            <w:tcW w:w="2384" w:type="dxa"/>
            <w:vAlign w:val="center"/>
          </w:tcPr>
          <w:p w14:paraId="5ECCA7E2" w14:textId="65E53CC8" w:rsidR="000266BF" w:rsidRPr="00CB5177" w:rsidRDefault="000266BF" w:rsidP="00E44ADF">
            <w:pPr>
              <w:pStyle w:val="DHHStabletext"/>
              <w:jc w:val="center"/>
              <w:rPr>
                <w:szCs w:val="22"/>
              </w:rPr>
            </w:pPr>
            <w:r w:rsidRPr="00CD2FC8">
              <w:t>9.1%</w:t>
            </w:r>
          </w:p>
        </w:tc>
      </w:tr>
      <w:tr w:rsidR="000266BF" w:rsidRPr="000051C5" w14:paraId="0230D837" w14:textId="77777777" w:rsidTr="00E44ADF">
        <w:trPr>
          <w:trHeight w:hRule="exact" w:val="340"/>
        </w:trPr>
        <w:tc>
          <w:tcPr>
            <w:tcW w:w="2835" w:type="dxa"/>
            <w:vAlign w:val="center"/>
          </w:tcPr>
          <w:p w14:paraId="0CF0DF53" w14:textId="77777777" w:rsidR="000266BF" w:rsidRPr="00C95655" w:rsidRDefault="000266BF" w:rsidP="000266BF">
            <w:pPr>
              <w:pStyle w:val="DHHStabletext"/>
            </w:pPr>
            <w:r w:rsidRPr="00C95655">
              <w:t>Loddon-Mallee</w:t>
            </w:r>
          </w:p>
        </w:tc>
        <w:tc>
          <w:tcPr>
            <w:tcW w:w="2239" w:type="dxa"/>
            <w:vAlign w:val="center"/>
          </w:tcPr>
          <w:p w14:paraId="0FB42DD3" w14:textId="5C77A261" w:rsidR="000266BF" w:rsidRPr="00CB5177" w:rsidRDefault="000266BF" w:rsidP="00E44ADF">
            <w:pPr>
              <w:pStyle w:val="DHHStabletext"/>
              <w:jc w:val="center"/>
              <w:rPr>
                <w:szCs w:val="22"/>
              </w:rPr>
            </w:pPr>
            <w:r w:rsidRPr="00CD2FC8">
              <w:t>$375</w:t>
            </w:r>
          </w:p>
        </w:tc>
        <w:tc>
          <w:tcPr>
            <w:tcW w:w="2342" w:type="dxa"/>
            <w:vAlign w:val="center"/>
          </w:tcPr>
          <w:p w14:paraId="0E4EB3C0" w14:textId="4F065C65" w:rsidR="000266BF" w:rsidRPr="00CB5177" w:rsidRDefault="000266BF" w:rsidP="00E44ADF">
            <w:pPr>
              <w:pStyle w:val="DHHStabletext"/>
              <w:jc w:val="center"/>
              <w:rPr>
                <w:szCs w:val="22"/>
              </w:rPr>
            </w:pPr>
            <w:r w:rsidRPr="00CD2FC8">
              <w:t>4.2%</w:t>
            </w:r>
          </w:p>
        </w:tc>
        <w:tc>
          <w:tcPr>
            <w:tcW w:w="2384" w:type="dxa"/>
            <w:vAlign w:val="center"/>
          </w:tcPr>
          <w:p w14:paraId="7C5273C9" w14:textId="7DCBF901" w:rsidR="000266BF" w:rsidRPr="00CB5177" w:rsidRDefault="000266BF" w:rsidP="00E44ADF">
            <w:pPr>
              <w:pStyle w:val="DHHStabletext"/>
              <w:jc w:val="center"/>
              <w:rPr>
                <w:szCs w:val="22"/>
              </w:rPr>
            </w:pPr>
            <w:r w:rsidRPr="00CD2FC8">
              <w:t>8.7%</w:t>
            </w:r>
          </w:p>
        </w:tc>
      </w:tr>
      <w:tr w:rsidR="000266BF" w:rsidRPr="000051C5" w14:paraId="1D2F10B5" w14:textId="77777777" w:rsidTr="00E44ADF">
        <w:trPr>
          <w:trHeight w:hRule="exact" w:val="340"/>
        </w:trPr>
        <w:tc>
          <w:tcPr>
            <w:tcW w:w="2835" w:type="dxa"/>
            <w:vAlign w:val="center"/>
          </w:tcPr>
          <w:p w14:paraId="26E36291" w14:textId="77777777" w:rsidR="000266BF" w:rsidRPr="00C95655" w:rsidRDefault="000266BF" w:rsidP="000266BF">
            <w:pPr>
              <w:pStyle w:val="DHHStabletext"/>
            </w:pPr>
            <w:r w:rsidRPr="00C95655">
              <w:t>Central Highlands-Wimmera</w:t>
            </w:r>
          </w:p>
        </w:tc>
        <w:tc>
          <w:tcPr>
            <w:tcW w:w="2239" w:type="dxa"/>
            <w:vAlign w:val="center"/>
          </w:tcPr>
          <w:p w14:paraId="7C490B13" w14:textId="07158994" w:rsidR="000266BF" w:rsidRPr="00CB5177" w:rsidRDefault="000266BF" w:rsidP="00E44ADF">
            <w:pPr>
              <w:pStyle w:val="DHHStabletext"/>
              <w:jc w:val="center"/>
              <w:rPr>
                <w:szCs w:val="22"/>
              </w:rPr>
            </w:pPr>
            <w:r w:rsidRPr="00CD2FC8">
              <w:t>$360</w:t>
            </w:r>
          </w:p>
        </w:tc>
        <w:tc>
          <w:tcPr>
            <w:tcW w:w="2342" w:type="dxa"/>
            <w:vAlign w:val="center"/>
          </w:tcPr>
          <w:p w14:paraId="193AC3CD" w14:textId="5332334E" w:rsidR="000266BF" w:rsidRPr="00CB5177" w:rsidRDefault="000266BF" w:rsidP="00E44ADF">
            <w:pPr>
              <w:pStyle w:val="DHHStabletext"/>
              <w:jc w:val="center"/>
              <w:rPr>
                <w:szCs w:val="22"/>
              </w:rPr>
            </w:pPr>
            <w:r w:rsidRPr="00CD2FC8">
              <w:t>2.9%</w:t>
            </w:r>
          </w:p>
        </w:tc>
        <w:tc>
          <w:tcPr>
            <w:tcW w:w="2384" w:type="dxa"/>
            <w:vAlign w:val="center"/>
          </w:tcPr>
          <w:p w14:paraId="7E765886" w14:textId="06655EB4" w:rsidR="000266BF" w:rsidRPr="00CB5177" w:rsidRDefault="000266BF" w:rsidP="00E44ADF">
            <w:pPr>
              <w:pStyle w:val="DHHStabletext"/>
              <w:jc w:val="center"/>
              <w:rPr>
                <w:szCs w:val="22"/>
              </w:rPr>
            </w:pPr>
            <w:r w:rsidRPr="00CD2FC8">
              <w:t>5.9%</w:t>
            </w:r>
          </w:p>
        </w:tc>
      </w:tr>
    </w:tbl>
    <w:p w14:paraId="31A0A554" w14:textId="3499B275" w:rsidR="00FB393C" w:rsidRDefault="00FB393C" w:rsidP="00DE76FA">
      <w:pPr>
        <w:pStyle w:val="DHHStablefigurenote"/>
      </w:pPr>
      <w:r w:rsidRPr="00FF3D9D">
        <w:t>* Percentage change figures are calculated from median rents in the region</w:t>
      </w:r>
    </w:p>
    <w:p w14:paraId="0CA0BD12" w14:textId="77777777" w:rsidR="00FB393C" w:rsidRPr="00DB3713" w:rsidRDefault="00FB393C" w:rsidP="0018156B">
      <w:pPr>
        <w:pStyle w:val="Heading2"/>
      </w:pPr>
      <w:bookmarkStart w:id="30" w:name="_Toc64369603"/>
      <w:bookmarkStart w:id="31" w:name="_Toc90541915"/>
      <w:r w:rsidRPr="00DB3713">
        <w:t>Median rents by major property types</w:t>
      </w:r>
      <w:bookmarkEnd w:id="30"/>
      <w:bookmarkEnd w:id="31"/>
    </w:p>
    <w:p w14:paraId="0D8221E6" w14:textId="1E1D035B" w:rsidR="00FB393C" w:rsidRPr="000F3B39" w:rsidRDefault="00FB393C" w:rsidP="00FB393C">
      <w:pPr>
        <w:pStyle w:val="DHHSbody"/>
      </w:pPr>
      <w:r w:rsidRPr="000F3B39">
        <w:t xml:space="preserve">Table 3 provides the median rents for new lettings in the </w:t>
      </w:r>
      <w:r w:rsidR="000266BF">
        <w:t>December</w:t>
      </w:r>
      <w:r>
        <w:t xml:space="preserve"> quarter </w:t>
      </w:r>
      <w:r w:rsidR="006F25DF">
        <w:t>2021</w:t>
      </w:r>
      <w:r w:rsidRPr="000F3B39">
        <w:t xml:space="preserve"> for the six major property types for metropolitan Melbourne and regional Victoria as well as the quarterly and annual change in the relevant Rent Index for each property type. </w:t>
      </w:r>
    </w:p>
    <w:p w14:paraId="545B3D89" w14:textId="5F1F406E" w:rsidR="00FB393C" w:rsidRPr="002A55F2" w:rsidRDefault="00FB393C" w:rsidP="00FB393C">
      <w:pPr>
        <w:pStyle w:val="DHHSbody"/>
      </w:pPr>
      <w:r w:rsidRPr="000F3B39">
        <w:t xml:space="preserve">In metropolitan Melbourne, the </w:t>
      </w:r>
      <w:r>
        <w:t>highest median rent is for three-bedroom flats ($</w:t>
      </w:r>
      <w:r w:rsidR="00662EDD">
        <w:t>50</w:t>
      </w:r>
      <w:r w:rsidR="00DA01F4">
        <w:t>0</w:t>
      </w:r>
      <w:r w:rsidRPr="000F3B39">
        <w:t xml:space="preserve"> per week)</w:t>
      </w:r>
      <w:r>
        <w:t>. The lowest median rent is for one-</w:t>
      </w:r>
      <w:r w:rsidRPr="00887570">
        <w:t>bedroom flats</w:t>
      </w:r>
      <w:r>
        <w:t xml:space="preserve"> ($3</w:t>
      </w:r>
      <w:r w:rsidR="00662EDD">
        <w:t>2</w:t>
      </w:r>
      <w:r w:rsidR="00383E4D">
        <w:t>0</w:t>
      </w:r>
      <w:r w:rsidRPr="00887570">
        <w:t xml:space="preserve"> per week). </w:t>
      </w:r>
      <w:r>
        <w:rPr>
          <w:szCs w:val="22"/>
        </w:rPr>
        <w:t xml:space="preserve">In the </w:t>
      </w:r>
      <w:r w:rsidR="000266BF">
        <w:rPr>
          <w:szCs w:val="22"/>
        </w:rPr>
        <w:t>December</w:t>
      </w:r>
      <w:r>
        <w:rPr>
          <w:szCs w:val="22"/>
        </w:rPr>
        <w:t xml:space="preserve"> quarter, the Rent Index increased for </w:t>
      </w:r>
      <w:r w:rsidR="00A4758A">
        <w:rPr>
          <w:szCs w:val="22"/>
        </w:rPr>
        <w:t xml:space="preserve">all property types: </w:t>
      </w:r>
      <w:r w:rsidR="00662EDD">
        <w:rPr>
          <w:szCs w:val="22"/>
        </w:rPr>
        <w:t xml:space="preserve">one-bedroom flats (2.5%), </w:t>
      </w:r>
      <w:r w:rsidR="00A4758A">
        <w:rPr>
          <w:szCs w:val="22"/>
        </w:rPr>
        <w:t>two</w:t>
      </w:r>
      <w:r w:rsidR="00A4758A">
        <w:t>-bedroom flats (1.</w:t>
      </w:r>
      <w:r w:rsidR="00662EDD">
        <w:t>7</w:t>
      </w:r>
      <w:r w:rsidR="00A4758A">
        <w:t xml:space="preserve">%), </w:t>
      </w:r>
      <w:r w:rsidR="00DA01F4">
        <w:t>three-bedroom flats (</w:t>
      </w:r>
      <w:r w:rsidR="00662EDD">
        <w:t>2.0</w:t>
      </w:r>
      <w:r w:rsidR="00DA01F4">
        <w:t>%)</w:t>
      </w:r>
      <w:r w:rsidR="00A4758A">
        <w:t>,</w:t>
      </w:r>
      <w:r w:rsidR="00A4758A">
        <w:rPr>
          <w:szCs w:val="22"/>
        </w:rPr>
        <w:t xml:space="preserve"> two-bedroom houses (</w:t>
      </w:r>
      <w:r w:rsidR="00662EDD">
        <w:rPr>
          <w:szCs w:val="22"/>
        </w:rPr>
        <w:t>0.6</w:t>
      </w:r>
      <w:r w:rsidR="00A4758A">
        <w:rPr>
          <w:szCs w:val="22"/>
        </w:rPr>
        <w:t>%)</w:t>
      </w:r>
      <w:r w:rsidR="00A4758A">
        <w:t xml:space="preserve">, </w:t>
      </w:r>
      <w:r w:rsidR="00A4758A">
        <w:rPr>
          <w:szCs w:val="22"/>
        </w:rPr>
        <w:t>three-bedroom houses (0.</w:t>
      </w:r>
      <w:r w:rsidR="00662EDD">
        <w:rPr>
          <w:szCs w:val="22"/>
        </w:rPr>
        <w:t>6</w:t>
      </w:r>
      <w:r w:rsidR="00A4758A">
        <w:rPr>
          <w:szCs w:val="22"/>
        </w:rPr>
        <w:t>%)</w:t>
      </w:r>
      <w:r w:rsidR="00DA01F4" w:rsidRPr="00DA01F4">
        <w:rPr>
          <w:szCs w:val="22"/>
        </w:rPr>
        <w:t xml:space="preserve"> </w:t>
      </w:r>
      <w:r w:rsidR="00DA01F4">
        <w:rPr>
          <w:szCs w:val="22"/>
        </w:rPr>
        <w:t>and four-bedroom houses (</w:t>
      </w:r>
      <w:r w:rsidR="00662EDD">
        <w:rPr>
          <w:szCs w:val="22"/>
        </w:rPr>
        <w:t>1</w:t>
      </w:r>
      <w:r w:rsidR="00DA01F4">
        <w:rPr>
          <w:szCs w:val="22"/>
        </w:rPr>
        <w:t>.</w:t>
      </w:r>
      <w:r w:rsidR="00A4758A">
        <w:rPr>
          <w:szCs w:val="22"/>
        </w:rPr>
        <w:t>2</w:t>
      </w:r>
      <w:r w:rsidR="00DA01F4">
        <w:rPr>
          <w:szCs w:val="22"/>
        </w:rPr>
        <w:t>%)</w:t>
      </w:r>
      <w:r>
        <w:t>.</w:t>
      </w:r>
      <w:r w:rsidR="00DA01F4">
        <w:t xml:space="preserve"> </w:t>
      </w:r>
      <w:r>
        <w:rPr>
          <w:szCs w:val="22"/>
        </w:rPr>
        <w:t xml:space="preserve">Over the twelve months to the </w:t>
      </w:r>
      <w:r w:rsidR="000266BF">
        <w:rPr>
          <w:szCs w:val="22"/>
        </w:rPr>
        <w:t>December</w:t>
      </w:r>
      <w:r>
        <w:rPr>
          <w:szCs w:val="22"/>
        </w:rPr>
        <w:t xml:space="preserve"> quarter, </w:t>
      </w:r>
      <w:r w:rsidRPr="000B458D">
        <w:rPr>
          <w:szCs w:val="22"/>
        </w:rPr>
        <w:t>the Rent Index</w:t>
      </w:r>
      <w:r w:rsidR="00383E4D" w:rsidRPr="00383E4D">
        <w:rPr>
          <w:szCs w:val="22"/>
        </w:rPr>
        <w:t xml:space="preserve"> </w:t>
      </w:r>
      <w:r w:rsidR="00662EDD">
        <w:rPr>
          <w:szCs w:val="22"/>
        </w:rPr>
        <w:t xml:space="preserve">decreased for one-bedroom flats (-3.1%) but </w:t>
      </w:r>
      <w:r w:rsidR="00DA01F4">
        <w:rPr>
          <w:szCs w:val="22"/>
        </w:rPr>
        <w:t>increased</w:t>
      </w:r>
      <w:r w:rsidR="00383E4D">
        <w:rPr>
          <w:szCs w:val="22"/>
        </w:rPr>
        <w:t xml:space="preserve"> </w:t>
      </w:r>
      <w:r w:rsidR="00662EDD">
        <w:rPr>
          <w:szCs w:val="22"/>
        </w:rPr>
        <w:t>for all other property types: two-bedroom flats (</w:t>
      </w:r>
      <w:r w:rsidR="00B82665">
        <w:rPr>
          <w:szCs w:val="22"/>
        </w:rPr>
        <w:t>0.1</w:t>
      </w:r>
      <w:r w:rsidR="00662EDD">
        <w:rPr>
          <w:szCs w:val="22"/>
        </w:rPr>
        <w:t>%), three-bedroom flats (</w:t>
      </w:r>
      <w:r w:rsidR="00B82665">
        <w:rPr>
          <w:szCs w:val="22"/>
        </w:rPr>
        <w:t>2.9</w:t>
      </w:r>
      <w:r w:rsidR="00662EDD">
        <w:rPr>
          <w:szCs w:val="22"/>
        </w:rPr>
        <w:t xml:space="preserve">%), </w:t>
      </w:r>
      <w:r w:rsidR="00DA01F4">
        <w:rPr>
          <w:szCs w:val="22"/>
        </w:rPr>
        <w:t>two-bedroom houses (</w:t>
      </w:r>
      <w:r w:rsidR="00B82665">
        <w:rPr>
          <w:szCs w:val="22"/>
        </w:rPr>
        <w:t>2.6</w:t>
      </w:r>
      <w:r w:rsidR="00DA01F4">
        <w:rPr>
          <w:szCs w:val="22"/>
        </w:rPr>
        <w:t>%), three-bedroom houses (</w:t>
      </w:r>
      <w:r w:rsidR="00B82665">
        <w:rPr>
          <w:szCs w:val="22"/>
        </w:rPr>
        <w:t>1</w:t>
      </w:r>
      <w:r w:rsidR="00DA01F4">
        <w:rPr>
          <w:szCs w:val="22"/>
        </w:rPr>
        <w:t>.</w:t>
      </w:r>
      <w:r w:rsidR="00A4758A">
        <w:rPr>
          <w:szCs w:val="22"/>
        </w:rPr>
        <w:t>8</w:t>
      </w:r>
      <w:r w:rsidR="00DA01F4">
        <w:rPr>
          <w:szCs w:val="22"/>
        </w:rPr>
        <w:t>%)</w:t>
      </w:r>
      <w:r w:rsidR="00383E4D">
        <w:rPr>
          <w:szCs w:val="22"/>
        </w:rPr>
        <w:t xml:space="preserve"> </w:t>
      </w:r>
      <w:r w:rsidR="00DA01F4">
        <w:rPr>
          <w:szCs w:val="22"/>
        </w:rPr>
        <w:t xml:space="preserve">and </w:t>
      </w:r>
      <w:r w:rsidR="00383E4D">
        <w:rPr>
          <w:szCs w:val="22"/>
        </w:rPr>
        <w:t>four-bedroom houses</w:t>
      </w:r>
      <w:r>
        <w:rPr>
          <w:szCs w:val="22"/>
        </w:rPr>
        <w:t xml:space="preserve"> </w:t>
      </w:r>
      <w:r w:rsidR="00DA01F4">
        <w:rPr>
          <w:szCs w:val="22"/>
        </w:rPr>
        <w:t>(3.</w:t>
      </w:r>
      <w:r w:rsidR="00B82665">
        <w:rPr>
          <w:szCs w:val="22"/>
        </w:rPr>
        <w:t>3</w:t>
      </w:r>
      <w:r w:rsidR="00DA01F4">
        <w:rPr>
          <w:szCs w:val="22"/>
        </w:rPr>
        <w:t>%)</w:t>
      </w:r>
      <w:r>
        <w:rPr>
          <w:szCs w:val="22"/>
        </w:rPr>
        <w:t>.</w:t>
      </w:r>
      <w:r w:rsidRPr="002A55F2">
        <w:t xml:space="preserve"> </w:t>
      </w:r>
    </w:p>
    <w:p w14:paraId="4B548776" w14:textId="6E776486" w:rsidR="00FB393C" w:rsidRDefault="00FB393C" w:rsidP="00FB393C">
      <w:pPr>
        <w:pStyle w:val="DHHSbody"/>
        <w:rPr>
          <w:szCs w:val="22"/>
        </w:rPr>
      </w:pPr>
      <w:r w:rsidRPr="000F3B39">
        <w:t>In regional Victoria, the highest median re</w:t>
      </w:r>
      <w:r>
        <w:t>nt is for four-</w:t>
      </w:r>
      <w:r w:rsidRPr="000F3B39">
        <w:t>bedroom hous</w:t>
      </w:r>
      <w:r>
        <w:t>es ($4</w:t>
      </w:r>
      <w:r w:rsidR="00A4758A">
        <w:t>5</w:t>
      </w:r>
      <w:r>
        <w:t>0</w:t>
      </w:r>
      <w:r w:rsidRPr="000F3B39">
        <w:t xml:space="preserve"> per week)</w:t>
      </w:r>
      <w:r>
        <w:t>. The lowest median rent is for one-</w:t>
      </w:r>
      <w:r w:rsidRPr="000F3B39">
        <w:t>bedroom flats</w:t>
      </w:r>
      <w:r>
        <w:t xml:space="preserve"> ($2</w:t>
      </w:r>
      <w:r w:rsidR="00A4758A">
        <w:t>3</w:t>
      </w:r>
      <w:r w:rsidR="00383E4D">
        <w:t>0</w:t>
      </w:r>
      <w:r w:rsidRPr="000F3B39">
        <w:t xml:space="preserve"> per week). </w:t>
      </w:r>
      <w:r>
        <w:rPr>
          <w:szCs w:val="22"/>
        </w:rPr>
        <w:t xml:space="preserve">In the </w:t>
      </w:r>
      <w:r w:rsidR="000266BF">
        <w:rPr>
          <w:szCs w:val="22"/>
        </w:rPr>
        <w:t>December</w:t>
      </w:r>
      <w:r>
        <w:rPr>
          <w:szCs w:val="22"/>
        </w:rPr>
        <w:t xml:space="preserve"> quarter, the Rent Index increased for all property types</w:t>
      </w:r>
      <w:r w:rsidR="00A4758A">
        <w:rPr>
          <w:szCs w:val="22"/>
        </w:rPr>
        <w:t>,</w:t>
      </w:r>
      <w:r>
        <w:rPr>
          <w:szCs w:val="22"/>
        </w:rPr>
        <w:t xml:space="preserve"> rang</w:t>
      </w:r>
      <w:r w:rsidR="00A4758A">
        <w:rPr>
          <w:szCs w:val="22"/>
        </w:rPr>
        <w:t>ing</w:t>
      </w:r>
      <w:r>
        <w:rPr>
          <w:szCs w:val="22"/>
        </w:rPr>
        <w:t xml:space="preserve"> from </w:t>
      </w:r>
      <w:r w:rsidR="00A4758A">
        <w:rPr>
          <w:szCs w:val="22"/>
        </w:rPr>
        <w:t>1.2</w:t>
      </w:r>
      <w:r>
        <w:rPr>
          <w:szCs w:val="22"/>
        </w:rPr>
        <w:t xml:space="preserve"> per cent for </w:t>
      </w:r>
      <w:r w:rsidR="00A4758A">
        <w:t>t</w:t>
      </w:r>
      <w:r w:rsidR="00B82665">
        <w:t>wo</w:t>
      </w:r>
      <w:r>
        <w:t>-</w:t>
      </w:r>
      <w:r w:rsidRPr="00887570">
        <w:t xml:space="preserve">bedroom </w:t>
      </w:r>
      <w:r w:rsidR="00B82665">
        <w:t>houses</w:t>
      </w:r>
      <w:r w:rsidR="00383E4D">
        <w:t xml:space="preserve"> to</w:t>
      </w:r>
      <w:r w:rsidR="00B82665">
        <w:rPr>
          <w:szCs w:val="22"/>
        </w:rPr>
        <w:t xml:space="preserve"> 2.9</w:t>
      </w:r>
      <w:r>
        <w:rPr>
          <w:szCs w:val="22"/>
        </w:rPr>
        <w:t xml:space="preserve"> per cent</w:t>
      </w:r>
      <w:r w:rsidR="00653EEA">
        <w:rPr>
          <w:szCs w:val="22"/>
        </w:rPr>
        <w:t xml:space="preserve"> for </w:t>
      </w:r>
      <w:r w:rsidR="00B82665">
        <w:rPr>
          <w:szCs w:val="22"/>
        </w:rPr>
        <w:t>one</w:t>
      </w:r>
      <w:r w:rsidR="00653EEA">
        <w:rPr>
          <w:szCs w:val="22"/>
        </w:rPr>
        <w:t xml:space="preserve">-bedroom </w:t>
      </w:r>
      <w:r w:rsidR="00A4758A">
        <w:rPr>
          <w:szCs w:val="22"/>
        </w:rPr>
        <w:t>flats</w:t>
      </w:r>
      <w:r>
        <w:rPr>
          <w:szCs w:val="22"/>
        </w:rPr>
        <w:t xml:space="preserve">. </w:t>
      </w:r>
      <w:r>
        <w:t xml:space="preserve">Over the twelve months to the </w:t>
      </w:r>
      <w:r w:rsidR="000266BF">
        <w:t>December</w:t>
      </w:r>
      <w:r>
        <w:t xml:space="preserve"> quarter, the property type </w:t>
      </w:r>
      <w:r w:rsidRPr="00887570">
        <w:t>Rent Index</w:t>
      </w:r>
      <w:r>
        <w:t xml:space="preserve"> increased for all property types, ranging</w:t>
      </w:r>
      <w:r w:rsidRPr="000F3B39">
        <w:t xml:space="preserve"> from </w:t>
      </w:r>
      <w:r w:rsidR="00B82665">
        <w:t>6.9</w:t>
      </w:r>
      <w:r>
        <w:t xml:space="preserve"> per cent for </w:t>
      </w:r>
      <w:r w:rsidR="00A4758A">
        <w:t>three</w:t>
      </w:r>
      <w:r>
        <w:t>-</w:t>
      </w:r>
      <w:r w:rsidRPr="000F3B39">
        <w:t xml:space="preserve">bedroom </w:t>
      </w:r>
      <w:r>
        <w:t xml:space="preserve">flats to </w:t>
      </w:r>
      <w:r w:rsidR="00B82665">
        <w:t>9.1</w:t>
      </w:r>
      <w:r w:rsidRPr="000F3B39">
        <w:t xml:space="preserve"> per cent for </w:t>
      </w:r>
      <w:r w:rsidR="00B82665">
        <w:t>one</w:t>
      </w:r>
      <w:r>
        <w:t>-</w:t>
      </w:r>
      <w:r w:rsidRPr="00887570">
        <w:t xml:space="preserve">bedroom </w:t>
      </w:r>
      <w:r w:rsidR="00B82665">
        <w:t>flats</w:t>
      </w:r>
      <w:r w:rsidRPr="000F3B39">
        <w:t>.</w:t>
      </w:r>
    </w:p>
    <w:p w14:paraId="04DD99C8" w14:textId="77777777" w:rsidR="00FB393C" w:rsidRPr="008C44FD" w:rsidRDefault="00FB393C" w:rsidP="00FB393C">
      <w:pPr>
        <w:pStyle w:val="DHHSbody"/>
      </w:pPr>
      <w:r w:rsidRPr="000854B6">
        <w:rPr>
          <w:u w:val="single"/>
        </w:rPr>
        <w:t>Note</w:t>
      </w:r>
      <w:r w:rsidRPr="00216C85">
        <w:t>: The metropolitan Melbourne medians reflect the geographic distribution of different property types. Houses tend to be the dominant rental property type in outer metropolitan areas, whereas flats are more prevalent in areas closer to the centre of Melbourne.</w:t>
      </w:r>
    </w:p>
    <w:p w14:paraId="44612DF3" w14:textId="2E15D143" w:rsidR="00FB393C" w:rsidRPr="00DE4C1B" w:rsidRDefault="00FB393C" w:rsidP="00613A94">
      <w:pPr>
        <w:pStyle w:val="DHHSfigurecaption"/>
      </w:pPr>
      <w:bookmarkStart w:id="32" w:name="_Toc64302806"/>
      <w:bookmarkStart w:id="33" w:name="_Toc90541932"/>
      <w:r w:rsidRPr="00DE4C1B">
        <w:t xml:space="preserve">Table </w:t>
      </w:r>
      <w:r>
        <w:rPr>
          <w:noProof/>
        </w:rPr>
        <w:fldChar w:fldCharType="begin"/>
      </w:r>
      <w:r>
        <w:rPr>
          <w:noProof/>
        </w:rPr>
        <w:instrText xml:space="preserve"> SEQ Table \* ARABIC </w:instrText>
      </w:r>
      <w:r>
        <w:rPr>
          <w:noProof/>
        </w:rPr>
        <w:fldChar w:fldCharType="separate"/>
      </w:r>
      <w:r w:rsidR="00F02E26">
        <w:rPr>
          <w:noProof/>
        </w:rPr>
        <w:t>3</w:t>
      </w:r>
      <w:r>
        <w:rPr>
          <w:noProof/>
        </w:rPr>
        <w:fldChar w:fldCharType="end"/>
      </w:r>
      <w:r w:rsidRPr="00DE4C1B">
        <w:t>: Median rents by major property types</w:t>
      </w:r>
      <w:bookmarkEnd w:id="32"/>
      <w:bookmarkEnd w:id="33"/>
      <w:r w:rsidRPr="00DE4C1B">
        <w:t xml:space="preserve"> </w:t>
      </w:r>
    </w:p>
    <w:tbl>
      <w:tblPr>
        <w:tblStyle w:val="TableGrid"/>
        <w:tblW w:w="9639" w:type="dxa"/>
        <w:tblInd w:w="0" w:type="dxa"/>
        <w:tblLook w:val="04A0" w:firstRow="1" w:lastRow="0" w:firstColumn="1" w:lastColumn="0" w:noHBand="0" w:noVBand="1"/>
      </w:tblPr>
      <w:tblGrid>
        <w:gridCol w:w="1707"/>
        <w:gridCol w:w="1983"/>
        <w:gridCol w:w="1983"/>
        <w:gridCol w:w="1983"/>
        <w:gridCol w:w="1983"/>
      </w:tblGrid>
      <w:tr w:rsidR="00FB393C" w:rsidRPr="00CF76E4" w14:paraId="3827DD07" w14:textId="77777777" w:rsidTr="00FA2356">
        <w:trPr>
          <w:cnfStyle w:val="100000000000" w:firstRow="1" w:lastRow="0" w:firstColumn="0" w:lastColumn="0" w:oddVBand="0" w:evenVBand="0" w:oddHBand="0" w:evenHBand="0" w:firstRowFirstColumn="0" w:firstRowLastColumn="0" w:lastRowFirstColumn="0" w:lastRowLastColumn="0"/>
          <w:trHeight w:val="567"/>
        </w:trPr>
        <w:tc>
          <w:tcPr>
            <w:tcW w:w="1707" w:type="dxa"/>
            <w:vAlign w:val="center"/>
          </w:tcPr>
          <w:p w14:paraId="5F2CA821" w14:textId="77777777" w:rsidR="00FB393C" w:rsidRPr="00CF76E4" w:rsidRDefault="00FB393C" w:rsidP="00715805">
            <w:pPr>
              <w:pStyle w:val="DHHStablecolhead"/>
              <w:jc w:val="center"/>
            </w:pPr>
          </w:p>
        </w:tc>
        <w:tc>
          <w:tcPr>
            <w:tcW w:w="1983" w:type="dxa"/>
            <w:vAlign w:val="center"/>
          </w:tcPr>
          <w:p w14:paraId="4F3AE68F" w14:textId="77777777" w:rsidR="00FB393C" w:rsidRPr="00CF76E4" w:rsidRDefault="00FB393C" w:rsidP="00715805">
            <w:pPr>
              <w:pStyle w:val="DHHStablecolhead"/>
              <w:jc w:val="center"/>
            </w:pPr>
            <w:r w:rsidRPr="00CF76E4">
              <w:t>Property Type</w:t>
            </w:r>
          </w:p>
        </w:tc>
        <w:tc>
          <w:tcPr>
            <w:tcW w:w="1983" w:type="dxa"/>
            <w:vAlign w:val="center"/>
          </w:tcPr>
          <w:p w14:paraId="21ABDD5C" w14:textId="77777777" w:rsidR="00FB393C" w:rsidRPr="00CF76E4" w:rsidRDefault="00FB393C" w:rsidP="00715805">
            <w:pPr>
              <w:pStyle w:val="DHHStablecolhead"/>
              <w:jc w:val="center"/>
            </w:pPr>
            <w:r w:rsidRPr="00CF76E4">
              <w:t>Median Rent</w:t>
            </w:r>
          </w:p>
        </w:tc>
        <w:tc>
          <w:tcPr>
            <w:tcW w:w="1983" w:type="dxa"/>
            <w:vAlign w:val="center"/>
          </w:tcPr>
          <w:p w14:paraId="5957CAFE" w14:textId="77777777" w:rsidR="00FB393C" w:rsidRPr="00CF76E4" w:rsidRDefault="00FB393C" w:rsidP="00715805">
            <w:pPr>
              <w:pStyle w:val="DHHStablecolhead"/>
              <w:jc w:val="center"/>
            </w:pPr>
            <w:r w:rsidRPr="00CF76E4">
              <w:t>Quarterly Change*</w:t>
            </w:r>
          </w:p>
        </w:tc>
        <w:tc>
          <w:tcPr>
            <w:tcW w:w="1983" w:type="dxa"/>
            <w:vAlign w:val="center"/>
          </w:tcPr>
          <w:p w14:paraId="1813516F" w14:textId="77777777" w:rsidR="00FB393C" w:rsidRPr="00CF76E4" w:rsidRDefault="00FB393C" w:rsidP="00715805">
            <w:pPr>
              <w:pStyle w:val="DHHStablecolhead"/>
              <w:jc w:val="center"/>
            </w:pPr>
            <w:r w:rsidRPr="00CF76E4">
              <w:t>Annual</w:t>
            </w:r>
            <w:r>
              <w:br/>
            </w:r>
            <w:r w:rsidRPr="00CF76E4">
              <w:t>Change*</w:t>
            </w:r>
          </w:p>
        </w:tc>
      </w:tr>
      <w:tr w:rsidR="000266BF" w:rsidRPr="00BE1216" w14:paraId="5027A487" w14:textId="77777777" w:rsidTr="00E44ADF">
        <w:trPr>
          <w:trHeight w:hRule="exact" w:val="340"/>
        </w:trPr>
        <w:tc>
          <w:tcPr>
            <w:tcW w:w="1707" w:type="dxa"/>
            <w:vMerge w:val="restart"/>
          </w:tcPr>
          <w:p w14:paraId="6C5716E1" w14:textId="77777777" w:rsidR="000266BF" w:rsidRPr="00BE1216" w:rsidRDefault="000266BF" w:rsidP="000266BF">
            <w:pPr>
              <w:pStyle w:val="DHHStabletext"/>
            </w:pPr>
            <w:r w:rsidRPr="00BE1216">
              <w:t>Metropolitan</w:t>
            </w:r>
            <w:r w:rsidRPr="00BE1216">
              <w:br/>
              <w:t>Melbourne</w:t>
            </w:r>
          </w:p>
        </w:tc>
        <w:tc>
          <w:tcPr>
            <w:tcW w:w="1983" w:type="dxa"/>
            <w:vAlign w:val="center"/>
          </w:tcPr>
          <w:p w14:paraId="64159E90" w14:textId="77777777" w:rsidR="000266BF" w:rsidRPr="00BE1216" w:rsidRDefault="000266BF" w:rsidP="000266BF">
            <w:pPr>
              <w:pStyle w:val="DHHStabletext"/>
            </w:pPr>
            <w:r w:rsidRPr="00BE1216">
              <w:t>1 Bed Flat</w:t>
            </w:r>
          </w:p>
        </w:tc>
        <w:tc>
          <w:tcPr>
            <w:tcW w:w="1983" w:type="dxa"/>
            <w:vAlign w:val="center"/>
          </w:tcPr>
          <w:p w14:paraId="2C70D8A6" w14:textId="30DA3CEC" w:rsidR="000266BF" w:rsidRPr="006B754D" w:rsidRDefault="000266BF" w:rsidP="00E44ADF">
            <w:pPr>
              <w:pStyle w:val="DHHStabletext"/>
              <w:jc w:val="center"/>
            </w:pPr>
            <w:r w:rsidRPr="009D1A70">
              <w:t>$320</w:t>
            </w:r>
          </w:p>
        </w:tc>
        <w:tc>
          <w:tcPr>
            <w:tcW w:w="1983" w:type="dxa"/>
            <w:vAlign w:val="center"/>
          </w:tcPr>
          <w:p w14:paraId="00342616" w14:textId="5DE998F1" w:rsidR="000266BF" w:rsidRPr="006B754D" w:rsidRDefault="000266BF" w:rsidP="00E44ADF">
            <w:pPr>
              <w:pStyle w:val="DHHStabletext"/>
              <w:jc w:val="center"/>
            </w:pPr>
            <w:r w:rsidRPr="009D1A70">
              <w:t>2.5%</w:t>
            </w:r>
          </w:p>
        </w:tc>
        <w:tc>
          <w:tcPr>
            <w:tcW w:w="1983" w:type="dxa"/>
            <w:vAlign w:val="center"/>
          </w:tcPr>
          <w:p w14:paraId="6BA5BBEF" w14:textId="59CE2565" w:rsidR="000266BF" w:rsidRPr="006B754D" w:rsidRDefault="000266BF" w:rsidP="00E44ADF">
            <w:pPr>
              <w:pStyle w:val="DHHStabletext"/>
              <w:jc w:val="center"/>
            </w:pPr>
            <w:r w:rsidRPr="009D1A70">
              <w:t>-3.1%</w:t>
            </w:r>
          </w:p>
        </w:tc>
      </w:tr>
      <w:tr w:rsidR="000266BF" w:rsidRPr="00BE1216" w14:paraId="6B96982B" w14:textId="77777777" w:rsidTr="00E44ADF">
        <w:trPr>
          <w:trHeight w:hRule="exact" w:val="340"/>
        </w:trPr>
        <w:tc>
          <w:tcPr>
            <w:tcW w:w="1707" w:type="dxa"/>
            <w:vMerge/>
          </w:tcPr>
          <w:p w14:paraId="1BDFBC11" w14:textId="77777777" w:rsidR="000266BF" w:rsidRPr="00BE1216" w:rsidRDefault="000266BF" w:rsidP="000266BF">
            <w:pPr>
              <w:pStyle w:val="DHHStabletext"/>
              <w:rPr>
                <w:lang w:val="en-US"/>
              </w:rPr>
            </w:pPr>
          </w:p>
        </w:tc>
        <w:tc>
          <w:tcPr>
            <w:tcW w:w="1983" w:type="dxa"/>
            <w:vAlign w:val="center"/>
          </w:tcPr>
          <w:p w14:paraId="713E96AA" w14:textId="77777777" w:rsidR="000266BF" w:rsidRPr="00BE1216" w:rsidRDefault="000266BF" w:rsidP="000266BF">
            <w:pPr>
              <w:pStyle w:val="DHHStabletext"/>
            </w:pPr>
            <w:r w:rsidRPr="00BE1216">
              <w:t>2 Bed Flat</w:t>
            </w:r>
          </w:p>
        </w:tc>
        <w:tc>
          <w:tcPr>
            <w:tcW w:w="1983" w:type="dxa"/>
            <w:vAlign w:val="center"/>
          </w:tcPr>
          <w:p w14:paraId="0926E455" w14:textId="6E8EA1A8" w:rsidR="000266BF" w:rsidRPr="006B754D" w:rsidRDefault="000266BF" w:rsidP="00E44ADF">
            <w:pPr>
              <w:pStyle w:val="DHHStabletext"/>
              <w:jc w:val="center"/>
            </w:pPr>
            <w:r w:rsidRPr="009D1A70">
              <w:t>$400</w:t>
            </w:r>
          </w:p>
        </w:tc>
        <w:tc>
          <w:tcPr>
            <w:tcW w:w="1983" w:type="dxa"/>
            <w:vAlign w:val="center"/>
          </w:tcPr>
          <w:p w14:paraId="34124C00" w14:textId="5B1161D6" w:rsidR="000266BF" w:rsidRPr="006B754D" w:rsidRDefault="000266BF" w:rsidP="00E44ADF">
            <w:pPr>
              <w:pStyle w:val="DHHStabletext"/>
              <w:jc w:val="center"/>
            </w:pPr>
            <w:r w:rsidRPr="009D1A70">
              <w:t>1.7%</w:t>
            </w:r>
          </w:p>
        </w:tc>
        <w:tc>
          <w:tcPr>
            <w:tcW w:w="1983" w:type="dxa"/>
            <w:vAlign w:val="center"/>
          </w:tcPr>
          <w:p w14:paraId="3CFA5B8A" w14:textId="5DA93EFC" w:rsidR="000266BF" w:rsidRPr="006B754D" w:rsidRDefault="000266BF" w:rsidP="00E44ADF">
            <w:pPr>
              <w:pStyle w:val="DHHStabletext"/>
              <w:jc w:val="center"/>
            </w:pPr>
            <w:r w:rsidRPr="009D1A70">
              <w:t>0.1%</w:t>
            </w:r>
          </w:p>
        </w:tc>
      </w:tr>
      <w:tr w:rsidR="000266BF" w:rsidRPr="00BE1216" w14:paraId="221CC7C6" w14:textId="77777777" w:rsidTr="00E44ADF">
        <w:trPr>
          <w:trHeight w:hRule="exact" w:val="340"/>
        </w:trPr>
        <w:tc>
          <w:tcPr>
            <w:tcW w:w="1707" w:type="dxa"/>
            <w:vMerge/>
          </w:tcPr>
          <w:p w14:paraId="0B589E10" w14:textId="77777777" w:rsidR="000266BF" w:rsidRPr="00BE1216" w:rsidRDefault="000266BF" w:rsidP="000266BF">
            <w:pPr>
              <w:pStyle w:val="DHHStabletext"/>
              <w:rPr>
                <w:lang w:val="en-US"/>
              </w:rPr>
            </w:pPr>
          </w:p>
        </w:tc>
        <w:tc>
          <w:tcPr>
            <w:tcW w:w="1983" w:type="dxa"/>
            <w:vAlign w:val="center"/>
          </w:tcPr>
          <w:p w14:paraId="61B489C7" w14:textId="77777777" w:rsidR="000266BF" w:rsidRPr="00BE1216" w:rsidRDefault="000266BF" w:rsidP="000266BF">
            <w:pPr>
              <w:pStyle w:val="DHHStabletext"/>
            </w:pPr>
            <w:r w:rsidRPr="00BE1216">
              <w:t>3 Bed Flat</w:t>
            </w:r>
          </w:p>
        </w:tc>
        <w:tc>
          <w:tcPr>
            <w:tcW w:w="1983" w:type="dxa"/>
            <w:vAlign w:val="center"/>
          </w:tcPr>
          <w:p w14:paraId="66167972" w14:textId="3F09D7EA" w:rsidR="000266BF" w:rsidRPr="006B754D" w:rsidRDefault="000266BF" w:rsidP="00E44ADF">
            <w:pPr>
              <w:pStyle w:val="DHHStabletext"/>
              <w:jc w:val="center"/>
            </w:pPr>
            <w:r w:rsidRPr="009D1A70">
              <w:t>$500</w:t>
            </w:r>
          </w:p>
        </w:tc>
        <w:tc>
          <w:tcPr>
            <w:tcW w:w="1983" w:type="dxa"/>
            <w:vAlign w:val="center"/>
          </w:tcPr>
          <w:p w14:paraId="073E08AC" w14:textId="40568F14" w:rsidR="000266BF" w:rsidRPr="006B754D" w:rsidRDefault="000266BF" w:rsidP="00E44ADF">
            <w:pPr>
              <w:pStyle w:val="DHHStabletext"/>
              <w:jc w:val="center"/>
            </w:pPr>
            <w:r w:rsidRPr="009D1A70">
              <w:t>2.0%</w:t>
            </w:r>
          </w:p>
        </w:tc>
        <w:tc>
          <w:tcPr>
            <w:tcW w:w="1983" w:type="dxa"/>
            <w:vAlign w:val="center"/>
          </w:tcPr>
          <w:p w14:paraId="71DF646E" w14:textId="65C302CA" w:rsidR="000266BF" w:rsidRPr="006B754D" w:rsidRDefault="000266BF" w:rsidP="00E44ADF">
            <w:pPr>
              <w:pStyle w:val="DHHStabletext"/>
              <w:jc w:val="center"/>
            </w:pPr>
            <w:r w:rsidRPr="009D1A70">
              <w:t>2.9%</w:t>
            </w:r>
          </w:p>
        </w:tc>
      </w:tr>
      <w:tr w:rsidR="000266BF" w:rsidRPr="00BE1216" w14:paraId="76E9ADF4" w14:textId="77777777" w:rsidTr="00E44ADF">
        <w:trPr>
          <w:trHeight w:hRule="exact" w:val="340"/>
        </w:trPr>
        <w:tc>
          <w:tcPr>
            <w:tcW w:w="1707" w:type="dxa"/>
            <w:vMerge/>
          </w:tcPr>
          <w:p w14:paraId="4528BB7D" w14:textId="77777777" w:rsidR="000266BF" w:rsidRPr="00BE1216" w:rsidRDefault="000266BF" w:rsidP="000266BF">
            <w:pPr>
              <w:pStyle w:val="DHHStabletext"/>
              <w:rPr>
                <w:lang w:val="en-US"/>
              </w:rPr>
            </w:pPr>
          </w:p>
        </w:tc>
        <w:tc>
          <w:tcPr>
            <w:tcW w:w="1983" w:type="dxa"/>
            <w:vAlign w:val="center"/>
          </w:tcPr>
          <w:p w14:paraId="46AD8BF7" w14:textId="77777777" w:rsidR="000266BF" w:rsidRPr="00BE1216" w:rsidRDefault="000266BF" w:rsidP="000266BF">
            <w:pPr>
              <w:pStyle w:val="DHHStabletext"/>
            </w:pPr>
            <w:r w:rsidRPr="00BE1216">
              <w:t>2 Bed House</w:t>
            </w:r>
          </w:p>
        </w:tc>
        <w:tc>
          <w:tcPr>
            <w:tcW w:w="1983" w:type="dxa"/>
            <w:vAlign w:val="center"/>
          </w:tcPr>
          <w:p w14:paraId="0ADF6F9B" w14:textId="4117C187" w:rsidR="000266BF" w:rsidRPr="006B754D" w:rsidRDefault="000266BF" w:rsidP="00E44ADF">
            <w:pPr>
              <w:pStyle w:val="DHHStabletext"/>
              <w:jc w:val="center"/>
            </w:pPr>
            <w:r w:rsidRPr="009D1A70">
              <w:t>$450</w:t>
            </w:r>
          </w:p>
        </w:tc>
        <w:tc>
          <w:tcPr>
            <w:tcW w:w="1983" w:type="dxa"/>
            <w:vAlign w:val="center"/>
          </w:tcPr>
          <w:p w14:paraId="38C93DDD" w14:textId="04B2ECBE" w:rsidR="000266BF" w:rsidRPr="006B754D" w:rsidRDefault="000266BF" w:rsidP="00E44ADF">
            <w:pPr>
              <w:pStyle w:val="DHHStabletext"/>
              <w:jc w:val="center"/>
            </w:pPr>
            <w:r w:rsidRPr="009D1A70">
              <w:t>0.6%</w:t>
            </w:r>
          </w:p>
        </w:tc>
        <w:tc>
          <w:tcPr>
            <w:tcW w:w="1983" w:type="dxa"/>
            <w:vAlign w:val="center"/>
          </w:tcPr>
          <w:p w14:paraId="1B5715BD" w14:textId="706B9E28" w:rsidR="000266BF" w:rsidRPr="006B754D" w:rsidRDefault="000266BF" w:rsidP="00E44ADF">
            <w:pPr>
              <w:pStyle w:val="DHHStabletext"/>
              <w:jc w:val="center"/>
            </w:pPr>
            <w:r w:rsidRPr="009D1A70">
              <w:t>2.6%</w:t>
            </w:r>
          </w:p>
        </w:tc>
      </w:tr>
      <w:tr w:rsidR="000266BF" w:rsidRPr="00BE1216" w14:paraId="23ED404B" w14:textId="77777777" w:rsidTr="00E44ADF">
        <w:trPr>
          <w:trHeight w:hRule="exact" w:val="340"/>
        </w:trPr>
        <w:tc>
          <w:tcPr>
            <w:tcW w:w="1707" w:type="dxa"/>
            <w:vMerge/>
          </w:tcPr>
          <w:p w14:paraId="7DC34F9D" w14:textId="77777777" w:rsidR="000266BF" w:rsidRPr="00BE1216" w:rsidRDefault="000266BF" w:rsidP="000266BF">
            <w:pPr>
              <w:pStyle w:val="DHHStabletext"/>
              <w:rPr>
                <w:lang w:val="en-US"/>
              </w:rPr>
            </w:pPr>
          </w:p>
        </w:tc>
        <w:tc>
          <w:tcPr>
            <w:tcW w:w="1983" w:type="dxa"/>
            <w:vAlign w:val="center"/>
          </w:tcPr>
          <w:p w14:paraId="48D2427B" w14:textId="77777777" w:rsidR="000266BF" w:rsidRPr="00BE1216" w:rsidRDefault="000266BF" w:rsidP="000266BF">
            <w:pPr>
              <w:pStyle w:val="DHHStabletext"/>
            </w:pPr>
            <w:r w:rsidRPr="00BE1216">
              <w:t>3 Bed House</w:t>
            </w:r>
          </w:p>
        </w:tc>
        <w:tc>
          <w:tcPr>
            <w:tcW w:w="1983" w:type="dxa"/>
            <w:vAlign w:val="center"/>
          </w:tcPr>
          <w:p w14:paraId="454D39AE" w14:textId="589883B4" w:rsidR="000266BF" w:rsidRPr="006B754D" w:rsidRDefault="000266BF" w:rsidP="00E44ADF">
            <w:pPr>
              <w:pStyle w:val="DHHStabletext"/>
              <w:jc w:val="center"/>
            </w:pPr>
            <w:r w:rsidRPr="009D1A70">
              <w:t>$420</w:t>
            </w:r>
          </w:p>
        </w:tc>
        <w:tc>
          <w:tcPr>
            <w:tcW w:w="1983" w:type="dxa"/>
            <w:vAlign w:val="center"/>
          </w:tcPr>
          <w:p w14:paraId="3EAAAF9D" w14:textId="49C20F2C" w:rsidR="000266BF" w:rsidRPr="006B754D" w:rsidRDefault="000266BF" w:rsidP="00E44ADF">
            <w:pPr>
              <w:pStyle w:val="DHHStabletext"/>
              <w:jc w:val="center"/>
            </w:pPr>
            <w:r w:rsidRPr="009D1A70">
              <w:t>0.6%</w:t>
            </w:r>
          </w:p>
        </w:tc>
        <w:tc>
          <w:tcPr>
            <w:tcW w:w="1983" w:type="dxa"/>
            <w:vAlign w:val="center"/>
          </w:tcPr>
          <w:p w14:paraId="351FE6FD" w14:textId="323CD24B" w:rsidR="000266BF" w:rsidRPr="006B754D" w:rsidRDefault="000266BF" w:rsidP="00E44ADF">
            <w:pPr>
              <w:pStyle w:val="DHHStabletext"/>
              <w:jc w:val="center"/>
            </w:pPr>
            <w:r w:rsidRPr="009D1A70">
              <w:t>1.8%</w:t>
            </w:r>
          </w:p>
        </w:tc>
      </w:tr>
      <w:tr w:rsidR="000266BF" w:rsidRPr="00BE1216" w14:paraId="73492001" w14:textId="77777777" w:rsidTr="00E44ADF">
        <w:trPr>
          <w:trHeight w:hRule="exact" w:val="340"/>
        </w:trPr>
        <w:tc>
          <w:tcPr>
            <w:tcW w:w="1707" w:type="dxa"/>
            <w:vMerge/>
          </w:tcPr>
          <w:p w14:paraId="5FC8428E" w14:textId="77777777" w:rsidR="000266BF" w:rsidRPr="00BE1216" w:rsidRDefault="000266BF" w:rsidP="000266BF">
            <w:pPr>
              <w:pStyle w:val="DHHStabletext"/>
              <w:rPr>
                <w:lang w:val="en-US"/>
              </w:rPr>
            </w:pPr>
          </w:p>
        </w:tc>
        <w:tc>
          <w:tcPr>
            <w:tcW w:w="1983" w:type="dxa"/>
            <w:vAlign w:val="center"/>
          </w:tcPr>
          <w:p w14:paraId="20AE1C1A" w14:textId="77777777" w:rsidR="000266BF" w:rsidRPr="00BE1216" w:rsidRDefault="000266BF" w:rsidP="000266BF">
            <w:pPr>
              <w:pStyle w:val="DHHStabletext"/>
            </w:pPr>
            <w:r w:rsidRPr="00BE1216">
              <w:t>4 Bed House</w:t>
            </w:r>
          </w:p>
        </w:tc>
        <w:tc>
          <w:tcPr>
            <w:tcW w:w="1983" w:type="dxa"/>
            <w:vAlign w:val="center"/>
          </w:tcPr>
          <w:p w14:paraId="5278D51B" w14:textId="0AA9B5D3" w:rsidR="000266BF" w:rsidRPr="006B754D" w:rsidRDefault="000266BF" w:rsidP="00E44ADF">
            <w:pPr>
              <w:pStyle w:val="DHHStabletext"/>
              <w:jc w:val="center"/>
            </w:pPr>
            <w:r w:rsidRPr="009D1A70">
              <w:t>$455</w:t>
            </w:r>
          </w:p>
        </w:tc>
        <w:tc>
          <w:tcPr>
            <w:tcW w:w="1983" w:type="dxa"/>
            <w:vAlign w:val="center"/>
          </w:tcPr>
          <w:p w14:paraId="0094477A" w14:textId="465C8673" w:rsidR="000266BF" w:rsidRPr="006B754D" w:rsidRDefault="000266BF" w:rsidP="00E44ADF">
            <w:pPr>
              <w:pStyle w:val="DHHStabletext"/>
              <w:jc w:val="center"/>
            </w:pPr>
            <w:r w:rsidRPr="009D1A70">
              <w:t>1.2%</w:t>
            </w:r>
          </w:p>
        </w:tc>
        <w:tc>
          <w:tcPr>
            <w:tcW w:w="1983" w:type="dxa"/>
            <w:vAlign w:val="center"/>
          </w:tcPr>
          <w:p w14:paraId="5386BE8E" w14:textId="733F1C04" w:rsidR="000266BF" w:rsidRPr="006B754D" w:rsidRDefault="000266BF" w:rsidP="00E44ADF">
            <w:pPr>
              <w:pStyle w:val="DHHStabletext"/>
              <w:jc w:val="center"/>
            </w:pPr>
            <w:r w:rsidRPr="009D1A70">
              <w:t>3.3%</w:t>
            </w:r>
          </w:p>
        </w:tc>
      </w:tr>
      <w:tr w:rsidR="000266BF" w:rsidRPr="00BE1216" w14:paraId="61BBFF3A" w14:textId="77777777" w:rsidTr="00E44ADF">
        <w:trPr>
          <w:trHeight w:hRule="exact" w:val="340"/>
        </w:trPr>
        <w:tc>
          <w:tcPr>
            <w:tcW w:w="1707" w:type="dxa"/>
            <w:vMerge w:val="restart"/>
          </w:tcPr>
          <w:p w14:paraId="575DCA89" w14:textId="77777777" w:rsidR="000266BF" w:rsidRPr="00BE1216" w:rsidRDefault="000266BF" w:rsidP="000266BF">
            <w:pPr>
              <w:pStyle w:val="DHHStabletext"/>
            </w:pPr>
            <w:r w:rsidRPr="00BE1216">
              <w:t>Regional</w:t>
            </w:r>
            <w:r w:rsidRPr="00BE1216">
              <w:br/>
              <w:t>Victoria</w:t>
            </w:r>
          </w:p>
        </w:tc>
        <w:tc>
          <w:tcPr>
            <w:tcW w:w="1983" w:type="dxa"/>
            <w:vAlign w:val="center"/>
          </w:tcPr>
          <w:p w14:paraId="442FD37E" w14:textId="77777777" w:rsidR="000266BF" w:rsidRPr="00BE1216" w:rsidRDefault="000266BF" w:rsidP="000266BF">
            <w:pPr>
              <w:pStyle w:val="DHHStabletext"/>
            </w:pPr>
            <w:r w:rsidRPr="00BE1216">
              <w:t>1 Bed Flat</w:t>
            </w:r>
          </w:p>
        </w:tc>
        <w:tc>
          <w:tcPr>
            <w:tcW w:w="1983" w:type="dxa"/>
            <w:vAlign w:val="center"/>
          </w:tcPr>
          <w:p w14:paraId="79D16DEC" w14:textId="08D192AE" w:rsidR="000266BF" w:rsidRPr="006B754D" w:rsidRDefault="000266BF" w:rsidP="00E44ADF">
            <w:pPr>
              <w:pStyle w:val="DHHStabletext"/>
              <w:jc w:val="center"/>
            </w:pPr>
            <w:r w:rsidRPr="00A54C38">
              <w:t>$230</w:t>
            </w:r>
          </w:p>
        </w:tc>
        <w:tc>
          <w:tcPr>
            <w:tcW w:w="1983" w:type="dxa"/>
            <w:vAlign w:val="center"/>
          </w:tcPr>
          <w:p w14:paraId="7272FF2D" w14:textId="4E47127A" w:rsidR="000266BF" w:rsidRPr="006B754D" w:rsidRDefault="000266BF" w:rsidP="00E44ADF">
            <w:pPr>
              <w:pStyle w:val="DHHStabletext"/>
              <w:jc w:val="center"/>
            </w:pPr>
            <w:r w:rsidRPr="00A54C38">
              <w:t>2.9%</w:t>
            </w:r>
          </w:p>
        </w:tc>
        <w:tc>
          <w:tcPr>
            <w:tcW w:w="1983" w:type="dxa"/>
            <w:vAlign w:val="center"/>
          </w:tcPr>
          <w:p w14:paraId="40B458B5" w14:textId="72F256A1" w:rsidR="000266BF" w:rsidRPr="006B754D" w:rsidRDefault="000266BF" w:rsidP="00E44ADF">
            <w:pPr>
              <w:pStyle w:val="DHHStabletext"/>
              <w:jc w:val="center"/>
            </w:pPr>
            <w:r w:rsidRPr="00A54C38">
              <w:t>9.1%</w:t>
            </w:r>
          </w:p>
        </w:tc>
      </w:tr>
      <w:tr w:rsidR="000266BF" w:rsidRPr="00BE1216" w14:paraId="6CBE9021" w14:textId="77777777" w:rsidTr="00E44ADF">
        <w:trPr>
          <w:trHeight w:hRule="exact" w:val="340"/>
        </w:trPr>
        <w:tc>
          <w:tcPr>
            <w:tcW w:w="1707" w:type="dxa"/>
            <w:vMerge/>
          </w:tcPr>
          <w:p w14:paraId="043B4E5B" w14:textId="77777777" w:rsidR="000266BF" w:rsidRPr="00BE1216" w:rsidRDefault="000266BF" w:rsidP="000266BF">
            <w:pPr>
              <w:pStyle w:val="DHHStabletext"/>
              <w:rPr>
                <w:lang w:val="en-US"/>
              </w:rPr>
            </w:pPr>
          </w:p>
        </w:tc>
        <w:tc>
          <w:tcPr>
            <w:tcW w:w="1983" w:type="dxa"/>
            <w:vAlign w:val="center"/>
          </w:tcPr>
          <w:p w14:paraId="7239BD51" w14:textId="77777777" w:rsidR="000266BF" w:rsidRPr="00BE1216" w:rsidRDefault="000266BF" w:rsidP="000266BF">
            <w:pPr>
              <w:pStyle w:val="DHHStabletext"/>
            </w:pPr>
            <w:r w:rsidRPr="00BE1216">
              <w:t>2 Bed Flat</w:t>
            </w:r>
          </w:p>
        </w:tc>
        <w:tc>
          <w:tcPr>
            <w:tcW w:w="1983" w:type="dxa"/>
            <w:vAlign w:val="center"/>
          </w:tcPr>
          <w:p w14:paraId="2C20B879" w14:textId="4CEB4C46" w:rsidR="000266BF" w:rsidRPr="006B754D" w:rsidRDefault="000266BF" w:rsidP="00E44ADF">
            <w:pPr>
              <w:pStyle w:val="DHHStabletext"/>
              <w:jc w:val="center"/>
            </w:pPr>
            <w:r w:rsidRPr="00A54C38">
              <w:t>$300</w:t>
            </w:r>
          </w:p>
        </w:tc>
        <w:tc>
          <w:tcPr>
            <w:tcW w:w="1983" w:type="dxa"/>
            <w:vAlign w:val="center"/>
          </w:tcPr>
          <w:p w14:paraId="7E51D118" w14:textId="394250A5" w:rsidR="000266BF" w:rsidRPr="006B754D" w:rsidRDefault="000266BF" w:rsidP="00E44ADF">
            <w:pPr>
              <w:pStyle w:val="DHHStabletext"/>
              <w:jc w:val="center"/>
            </w:pPr>
            <w:r w:rsidRPr="00A54C38">
              <w:t>1.8%</w:t>
            </w:r>
          </w:p>
        </w:tc>
        <w:tc>
          <w:tcPr>
            <w:tcW w:w="1983" w:type="dxa"/>
            <w:vAlign w:val="center"/>
          </w:tcPr>
          <w:p w14:paraId="23CF8F70" w14:textId="24489267" w:rsidR="000266BF" w:rsidRPr="006B754D" w:rsidRDefault="000266BF" w:rsidP="00E44ADF">
            <w:pPr>
              <w:pStyle w:val="DHHStabletext"/>
              <w:jc w:val="center"/>
            </w:pPr>
            <w:r w:rsidRPr="00A54C38">
              <w:t>8.4%</w:t>
            </w:r>
          </w:p>
        </w:tc>
      </w:tr>
      <w:tr w:rsidR="000266BF" w:rsidRPr="00BE1216" w14:paraId="567ED5EA" w14:textId="77777777" w:rsidTr="00E44ADF">
        <w:trPr>
          <w:trHeight w:hRule="exact" w:val="340"/>
        </w:trPr>
        <w:tc>
          <w:tcPr>
            <w:tcW w:w="1707" w:type="dxa"/>
            <w:vMerge/>
          </w:tcPr>
          <w:p w14:paraId="65AC3706" w14:textId="77777777" w:rsidR="000266BF" w:rsidRPr="00BE1216" w:rsidRDefault="000266BF" w:rsidP="000266BF">
            <w:pPr>
              <w:pStyle w:val="DHHStabletext"/>
              <w:rPr>
                <w:lang w:val="en-US"/>
              </w:rPr>
            </w:pPr>
          </w:p>
        </w:tc>
        <w:tc>
          <w:tcPr>
            <w:tcW w:w="1983" w:type="dxa"/>
            <w:vAlign w:val="center"/>
          </w:tcPr>
          <w:p w14:paraId="1AC7D6E5" w14:textId="77777777" w:rsidR="000266BF" w:rsidRPr="00BE1216" w:rsidRDefault="000266BF" w:rsidP="000266BF">
            <w:pPr>
              <w:pStyle w:val="DHHStabletext"/>
            </w:pPr>
            <w:r w:rsidRPr="00BE1216">
              <w:t>3 Bed Flat</w:t>
            </w:r>
          </w:p>
        </w:tc>
        <w:tc>
          <w:tcPr>
            <w:tcW w:w="1983" w:type="dxa"/>
            <w:vAlign w:val="center"/>
          </w:tcPr>
          <w:p w14:paraId="7F8BD060" w14:textId="212F53BE" w:rsidR="000266BF" w:rsidRPr="006B754D" w:rsidRDefault="000266BF" w:rsidP="00E44ADF">
            <w:pPr>
              <w:pStyle w:val="DHHStabletext"/>
              <w:jc w:val="center"/>
            </w:pPr>
            <w:r w:rsidRPr="00A54C38">
              <w:t>$395</w:t>
            </w:r>
          </w:p>
        </w:tc>
        <w:tc>
          <w:tcPr>
            <w:tcW w:w="1983" w:type="dxa"/>
            <w:vAlign w:val="center"/>
          </w:tcPr>
          <w:p w14:paraId="31C5F421" w14:textId="055BF584" w:rsidR="000266BF" w:rsidRPr="006B754D" w:rsidRDefault="000266BF" w:rsidP="00E44ADF">
            <w:pPr>
              <w:pStyle w:val="DHHStabletext"/>
              <w:jc w:val="center"/>
            </w:pPr>
            <w:r w:rsidRPr="00A54C38">
              <w:t>1.9%</w:t>
            </w:r>
          </w:p>
        </w:tc>
        <w:tc>
          <w:tcPr>
            <w:tcW w:w="1983" w:type="dxa"/>
            <w:vAlign w:val="center"/>
          </w:tcPr>
          <w:p w14:paraId="12335634" w14:textId="2ABF2AF7" w:rsidR="000266BF" w:rsidRPr="006B754D" w:rsidRDefault="000266BF" w:rsidP="00E44ADF">
            <w:pPr>
              <w:pStyle w:val="DHHStabletext"/>
              <w:jc w:val="center"/>
            </w:pPr>
            <w:r w:rsidRPr="00A54C38">
              <w:t>6.9%</w:t>
            </w:r>
          </w:p>
        </w:tc>
      </w:tr>
      <w:tr w:rsidR="000266BF" w:rsidRPr="00BE1216" w14:paraId="4EB9C218" w14:textId="77777777" w:rsidTr="00E44ADF">
        <w:trPr>
          <w:trHeight w:hRule="exact" w:val="340"/>
        </w:trPr>
        <w:tc>
          <w:tcPr>
            <w:tcW w:w="1707" w:type="dxa"/>
            <w:vMerge/>
          </w:tcPr>
          <w:p w14:paraId="5AE167B8" w14:textId="77777777" w:rsidR="000266BF" w:rsidRPr="00BE1216" w:rsidRDefault="000266BF" w:rsidP="000266BF">
            <w:pPr>
              <w:pStyle w:val="DHHStabletext"/>
              <w:rPr>
                <w:lang w:val="en-US"/>
              </w:rPr>
            </w:pPr>
          </w:p>
        </w:tc>
        <w:tc>
          <w:tcPr>
            <w:tcW w:w="1983" w:type="dxa"/>
            <w:vAlign w:val="center"/>
          </w:tcPr>
          <w:p w14:paraId="1454E566" w14:textId="77777777" w:rsidR="000266BF" w:rsidRPr="00BE1216" w:rsidRDefault="000266BF" w:rsidP="000266BF">
            <w:pPr>
              <w:pStyle w:val="DHHStabletext"/>
            </w:pPr>
            <w:r w:rsidRPr="00BE1216">
              <w:t>2 Bed House</w:t>
            </w:r>
          </w:p>
        </w:tc>
        <w:tc>
          <w:tcPr>
            <w:tcW w:w="1983" w:type="dxa"/>
            <w:vAlign w:val="center"/>
          </w:tcPr>
          <w:p w14:paraId="17F12E95" w14:textId="679B9E93" w:rsidR="000266BF" w:rsidRPr="006B754D" w:rsidRDefault="000266BF" w:rsidP="00E44ADF">
            <w:pPr>
              <w:pStyle w:val="DHHStabletext"/>
              <w:jc w:val="center"/>
            </w:pPr>
            <w:r w:rsidRPr="00A54C38">
              <w:t>$330</w:t>
            </w:r>
          </w:p>
        </w:tc>
        <w:tc>
          <w:tcPr>
            <w:tcW w:w="1983" w:type="dxa"/>
            <w:vAlign w:val="center"/>
          </w:tcPr>
          <w:p w14:paraId="1A94CA45" w14:textId="485B0061" w:rsidR="000266BF" w:rsidRPr="006B754D" w:rsidRDefault="000266BF" w:rsidP="00E44ADF">
            <w:pPr>
              <w:pStyle w:val="DHHStabletext"/>
              <w:jc w:val="center"/>
            </w:pPr>
            <w:r w:rsidRPr="00A54C38">
              <w:t>1.2%</w:t>
            </w:r>
          </w:p>
        </w:tc>
        <w:tc>
          <w:tcPr>
            <w:tcW w:w="1983" w:type="dxa"/>
            <w:vAlign w:val="center"/>
          </w:tcPr>
          <w:p w14:paraId="59207F20" w14:textId="057ACD2C" w:rsidR="000266BF" w:rsidRPr="006B754D" w:rsidRDefault="000266BF" w:rsidP="00E44ADF">
            <w:pPr>
              <w:pStyle w:val="DHHStabletext"/>
              <w:jc w:val="center"/>
            </w:pPr>
            <w:r w:rsidRPr="00A54C38">
              <w:t>8.2%</w:t>
            </w:r>
          </w:p>
        </w:tc>
      </w:tr>
      <w:tr w:rsidR="000266BF" w:rsidRPr="00BE1216" w14:paraId="6AC77EBC" w14:textId="77777777" w:rsidTr="00E44ADF">
        <w:trPr>
          <w:trHeight w:hRule="exact" w:val="340"/>
        </w:trPr>
        <w:tc>
          <w:tcPr>
            <w:tcW w:w="1707" w:type="dxa"/>
            <w:vMerge/>
          </w:tcPr>
          <w:p w14:paraId="4757F9E5" w14:textId="77777777" w:rsidR="000266BF" w:rsidRPr="00BE1216" w:rsidRDefault="000266BF" w:rsidP="000266BF">
            <w:pPr>
              <w:pStyle w:val="DHHStabletext"/>
              <w:rPr>
                <w:lang w:val="en-US"/>
              </w:rPr>
            </w:pPr>
          </w:p>
        </w:tc>
        <w:tc>
          <w:tcPr>
            <w:tcW w:w="1983" w:type="dxa"/>
            <w:vAlign w:val="center"/>
          </w:tcPr>
          <w:p w14:paraId="151AA49B" w14:textId="77777777" w:rsidR="000266BF" w:rsidRPr="00BE1216" w:rsidRDefault="000266BF" w:rsidP="000266BF">
            <w:pPr>
              <w:pStyle w:val="DHHStabletext"/>
            </w:pPr>
            <w:r w:rsidRPr="00BE1216">
              <w:t>3 Bed House</w:t>
            </w:r>
          </w:p>
        </w:tc>
        <w:tc>
          <w:tcPr>
            <w:tcW w:w="1983" w:type="dxa"/>
            <w:vAlign w:val="center"/>
          </w:tcPr>
          <w:p w14:paraId="3A297CB1" w14:textId="3699A4F7" w:rsidR="000266BF" w:rsidRPr="006B754D" w:rsidRDefault="000266BF" w:rsidP="00E44ADF">
            <w:pPr>
              <w:pStyle w:val="DHHStabletext"/>
              <w:jc w:val="center"/>
            </w:pPr>
            <w:r w:rsidRPr="00A54C38">
              <w:t>$380</w:t>
            </w:r>
          </w:p>
        </w:tc>
        <w:tc>
          <w:tcPr>
            <w:tcW w:w="1983" w:type="dxa"/>
            <w:vAlign w:val="center"/>
          </w:tcPr>
          <w:p w14:paraId="64A1567C" w14:textId="09A47828" w:rsidR="000266BF" w:rsidRPr="006B754D" w:rsidRDefault="000266BF" w:rsidP="00E44ADF">
            <w:pPr>
              <w:pStyle w:val="DHHStabletext"/>
              <w:jc w:val="center"/>
            </w:pPr>
            <w:r w:rsidRPr="00A54C38">
              <w:t>2.0%</w:t>
            </w:r>
          </w:p>
        </w:tc>
        <w:tc>
          <w:tcPr>
            <w:tcW w:w="1983" w:type="dxa"/>
            <w:vAlign w:val="center"/>
          </w:tcPr>
          <w:p w14:paraId="1C7FB821" w14:textId="3FAA4D21" w:rsidR="000266BF" w:rsidRPr="006B754D" w:rsidRDefault="000266BF" w:rsidP="00E44ADF">
            <w:pPr>
              <w:pStyle w:val="DHHStabletext"/>
              <w:jc w:val="center"/>
            </w:pPr>
            <w:r w:rsidRPr="00A54C38">
              <w:t>8.6%</w:t>
            </w:r>
          </w:p>
        </w:tc>
      </w:tr>
      <w:tr w:rsidR="000266BF" w:rsidRPr="00BE1216" w14:paraId="23848F4D" w14:textId="77777777" w:rsidTr="00E44ADF">
        <w:trPr>
          <w:trHeight w:hRule="exact" w:val="340"/>
        </w:trPr>
        <w:tc>
          <w:tcPr>
            <w:tcW w:w="1707" w:type="dxa"/>
            <w:vMerge/>
          </w:tcPr>
          <w:p w14:paraId="0255EDB5" w14:textId="77777777" w:rsidR="000266BF" w:rsidRPr="00BE1216" w:rsidRDefault="000266BF" w:rsidP="000266BF">
            <w:pPr>
              <w:pStyle w:val="DHHStabletext"/>
              <w:rPr>
                <w:lang w:val="en-US"/>
              </w:rPr>
            </w:pPr>
          </w:p>
        </w:tc>
        <w:tc>
          <w:tcPr>
            <w:tcW w:w="1983" w:type="dxa"/>
            <w:vAlign w:val="center"/>
          </w:tcPr>
          <w:p w14:paraId="358CF286" w14:textId="77777777" w:rsidR="000266BF" w:rsidRPr="00BE1216" w:rsidRDefault="000266BF" w:rsidP="000266BF">
            <w:pPr>
              <w:pStyle w:val="DHHStabletext"/>
            </w:pPr>
            <w:r w:rsidRPr="00BE1216">
              <w:t>4 Bed House</w:t>
            </w:r>
          </w:p>
        </w:tc>
        <w:tc>
          <w:tcPr>
            <w:tcW w:w="1983" w:type="dxa"/>
            <w:vAlign w:val="center"/>
          </w:tcPr>
          <w:p w14:paraId="7B40DA3E" w14:textId="3F3AEBDA" w:rsidR="000266BF" w:rsidRPr="006B754D" w:rsidRDefault="000266BF" w:rsidP="00E44ADF">
            <w:pPr>
              <w:pStyle w:val="DHHStabletext"/>
              <w:jc w:val="center"/>
            </w:pPr>
            <w:r w:rsidRPr="00A54C38">
              <w:t>$450</w:t>
            </w:r>
          </w:p>
        </w:tc>
        <w:tc>
          <w:tcPr>
            <w:tcW w:w="1983" w:type="dxa"/>
            <w:vAlign w:val="center"/>
          </w:tcPr>
          <w:p w14:paraId="02016C05" w14:textId="35D4E1EB" w:rsidR="000266BF" w:rsidRPr="006B754D" w:rsidRDefault="000266BF" w:rsidP="00E44ADF">
            <w:pPr>
              <w:pStyle w:val="DHHStabletext"/>
              <w:jc w:val="center"/>
            </w:pPr>
            <w:r w:rsidRPr="00A54C38">
              <w:t>2.2%</w:t>
            </w:r>
          </w:p>
        </w:tc>
        <w:tc>
          <w:tcPr>
            <w:tcW w:w="1983" w:type="dxa"/>
            <w:vAlign w:val="center"/>
          </w:tcPr>
          <w:p w14:paraId="0B99BA16" w14:textId="6836831C" w:rsidR="000266BF" w:rsidRPr="006B754D" w:rsidRDefault="000266BF" w:rsidP="00E44ADF">
            <w:pPr>
              <w:pStyle w:val="DHHStabletext"/>
              <w:jc w:val="center"/>
            </w:pPr>
            <w:r w:rsidRPr="00A54C38">
              <w:t>8.9%</w:t>
            </w:r>
          </w:p>
        </w:tc>
      </w:tr>
    </w:tbl>
    <w:p w14:paraId="2F7A3503" w14:textId="77777777" w:rsidR="00FB393C" w:rsidRPr="00BE1216" w:rsidRDefault="00FB393C" w:rsidP="0018156B">
      <w:pPr>
        <w:pStyle w:val="DHHStablefigurenote"/>
      </w:pPr>
      <w:r w:rsidRPr="00BE1216">
        <w:t>* Percentage change figures are calculated from relevant Rent Index</w:t>
      </w:r>
    </w:p>
    <w:p w14:paraId="12C1658B" w14:textId="77777777" w:rsidR="00FB393C" w:rsidRPr="00DB3713" w:rsidRDefault="00FB393C" w:rsidP="0018156B">
      <w:pPr>
        <w:pStyle w:val="Heading2"/>
      </w:pPr>
      <w:bookmarkStart w:id="34" w:name="_Toc64369604"/>
      <w:bookmarkStart w:id="35" w:name="_Toc90541916"/>
      <w:r w:rsidRPr="00486C62">
        <w:t>Moving annual median rents by suburb or town</w:t>
      </w:r>
      <w:bookmarkEnd w:id="34"/>
      <w:bookmarkEnd w:id="35"/>
    </w:p>
    <w:p w14:paraId="20613215" w14:textId="77777777" w:rsidR="00FB393C" w:rsidRDefault="00FB393C" w:rsidP="00FB393C">
      <w:pPr>
        <w:pStyle w:val="DHHSbody"/>
      </w:pPr>
      <w:r w:rsidRPr="000F3B39">
        <w:t xml:space="preserve">Table 11 shows the moving annual median rents for suburbs and towns across Victoria by major property type. (Note that the medians in Table 11 are moving </w:t>
      </w:r>
      <w:r w:rsidRPr="00BA6BE6">
        <w:rPr>
          <w:i/>
        </w:rPr>
        <w:t>annual</w:t>
      </w:r>
      <w:r w:rsidRPr="000F3B39">
        <w:t xml:space="preserve"> medians, not quarterly medians, and that the annual percentage change is calculated from these moving annual medians.) </w:t>
      </w:r>
    </w:p>
    <w:p w14:paraId="4BCB0607" w14:textId="787255FD" w:rsidR="00FB393C" w:rsidRDefault="00FB393C" w:rsidP="00FB393C">
      <w:pPr>
        <w:pStyle w:val="DHHSbody"/>
      </w:pPr>
      <w:r w:rsidRPr="000F3B39">
        <w:t xml:space="preserve">Figure 2 and Figure 3 show the moving annual median rents in </w:t>
      </w:r>
      <w:r>
        <w:t xml:space="preserve">metropolitan </w:t>
      </w:r>
      <w:r w:rsidRPr="000F3B39">
        <w:t>Melbourne for two</w:t>
      </w:r>
      <w:r>
        <w:t>-bedroom flats and for three-</w:t>
      </w:r>
      <w:r w:rsidRPr="000F3B39">
        <w:t xml:space="preserve">bedroom houses, respectively. They show the pattern of concentration of the highest median rents in Inner Melbourne, large portions of Inner Eastern </w:t>
      </w:r>
      <w:r>
        <w:t xml:space="preserve">Melbourne and Southern Melbourne, </w:t>
      </w:r>
      <w:r w:rsidRPr="000F3B39">
        <w:t xml:space="preserve">the inner parts of </w:t>
      </w:r>
      <w:proofErr w:type="gramStart"/>
      <w:r w:rsidRPr="000F3B39">
        <w:t>North Western</w:t>
      </w:r>
      <w:proofErr w:type="gramEnd"/>
      <w:r w:rsidRPr="000F3B39">
        <w:t xml:space="preserve"> </w:t>
      </w:r>
      <w:r>
        <w:t>Melbourne and North Eastern Melbourne</w:t>
      </w:r>
      <w:r w:rsidR="00110645">
        <w:t xml:space="preserve"> and parts of the Mornington Peninsula</w:t>
      </w:r>
      <w:r>
        <w:t>.</w:t>
      </w:r>
    </w:p>
    <w:p w14:paraId="46B30F70" w14:textId="7468BBA3" w:rsidR="00FB393C" w:rsidRDefault="00E44ADF" w:rsidP="0018156B">
      <w:pPr>
        <w:pStyle w:val="DHHSfigurecaption"/>
      </w:pPr>
      <w:bookmarkStart w:id="36" w:name="_Toc64302819"/>
      <w:bookmarkStart w:id="37" w:name="_Toc90541945"/>
      <w:r>
        <w:rPr>
          <w:noProof/>
        </w:rPr>
        <w:drawing>
          <wp:anchor distT="0" distB="0" distL="114300" distR="114300" simplePos="0" relativeHeight="251699200" behindDoc="0" locked="1" layoutInCell="1" allowOverlap="1" wp14:anchorId="6876A831" wp14:editId="6A970D7A">
            <wp:simplePos x="0" y="0"/>
            <wp:positionH relativeFrom="column">
              <wp:align>center</wp:align>
            </wp:positionH>
            <wp:positionV relativeFrom="paragraph">
              <wp:posOffset>288290</wp:posOffset>
            </wp:positionV>
            <wp:extent cx="3931200" cy="3960000"/>
            <wp:effectExtent l="0" t="0" r="0" b="2540"/>
            <wp:wrapTopAndBottom/>
            <wp:docPr id="8" name="Picture 2" descr="Map&#10;&#10;Description automatically generated">
              <a:extLst xmlns:a="http://schemas.openxmlformats.org/drawingml/2006/main">
                <a:ext uri="{FF2B5EF4-FFF2-40B4-BE49-F238E27FC236}">
                  <a16:creationId xmlns:a16="http://schemas.microsoft.com/office/drawing/2014/main" id="{D6424666-9CDE-4CD7-A1D9-1094D7424BA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 name="Picture 2" descr="Map&#10;&#10;Description automatically generated">
                      <a:extLst>
                        <a:ext uri="{FF2B5EF4-FFF2-40B4-BE49-F238E27FC236}">
                          <a16:creationId xmlns:a16="http://schemas.microsoft.com/office/drawing/2014/main" id="{D6424666-9CDE-4CD7-A1D9-1094D7424BA0}"/>
                        </a:ext>
                      </a:extLst>
                    </pic:cNvPr>
                    <pic:cNvPicPr>
                      <a:picLocks noChangeAspect="1"/>
                    </pic:cNvPicPr>
                  </pic:nvPicPr>
                  <pic:blipFill>
                    <a:blip r:embed="rId16" cstate="print">
                      <a:extLst>
                        <a:ext uri="{28A0092B-C50C-407E-A947-70E740481C1C}">
                          <a14:useLocalDpi xmlns:a14="http://schemas.microsoft.com/office/drawing/2010/main" val="0"/>
                        </a:ext>
                      </a:extLst>
                    </a:blip>
                    <a:stretch>
                      <a:fillRect/>
                    </a:stretch>
                  </pic:blipFill>
                  <pic:spPr>
                    <a:xfrm>
                      <a:off x="0" y="0"/>
                      <a:ext cx="3931200" cy="3960000"/>
                    </a:xfrm>
                    <a:prstGeom prst="rect">
                      <a:avLst/>
                    </a:prstGeom>
                  </pic:spPr>
                </pic:pic>
              </a:graphicData>
            </a:graphic>
            <wp14:sizeRelH relativeFrom="margin">
              <wp14:pctWidth>0</wp14:pctWidth>
            </wp14:sizeRelH>
            <wp14:sizeRelV relativeFrom="margin">
              <wp14:pctHeight>0</wp14:pctHeight>
            </wp14:sizeRelV>
          </wp:anchor>
        </w:drawing>
      </w:r>
      <w:r w:rsidR="00FB393C" w:rsidRPr="00DE4C1B">
        <w:t xml:space="preserve">Figure </w:t>
      </w:r>
      <w:r w:rsidR="00FB393C">
        <w:rPr>
          <w:noProof/>
        </w:rPr>
        <w:fldChar w:fldCharType="begin"/>
      </w:r>
      <w:r w:rsidR="00FB393C">
        <w:rPr>
          <w:noProof/>
        </w:rPr>
        <w:instrText xml:space="preserve"> SEQ Figure \* ARABIC </w:instrText>
      </w:r>
      <w:r w:rsidR="00FB393C">
        <w:rPr>
          <w:noProof/>
        </w:rPr>
        <w:fldChar w:fldCharType="separate"/>
      </w:r>
      <w:r w:rsidR="00F02E26">
        <w:rPr>
          <w:noProof/>
        </w:rPr>
        <w:t>2</w:t>
      </w:r>
      <w:r w:rsidR="00FB393C">
        <w:rPr>
          <w:noProof/>
        </w:rPr>
        <w:fldChar w:fldCharType="end"/>
      </w:r>
      <w:r w:rsidR="00FB393C" w:rsidRPr="00DE4C1B">
        <w:t>: Moving annual median rents by suburb for two-bedroom flats, Metropolitan Melbourne</w:t>
      </w:r>
      <w:bookmarkEnd w:id="36"/>
      <w:bookmarkEnd w:id="37"/>
    </w:p>
    <w:p w14:paraId="3F729B09" w14:textId="4AD1AA7D" w:rsidR="00FB393C" w:rsidRDefault="00FB393C" w:rsidP="00F77E77">
      <w:pPr>
        <w:pStyle w:val="DHHSbody"/>
        <w:jc w:val="center"/>
        <w:rPr>
          <w:lang w:eastAsia="en-AU"/>
        </w:rPr>
      </w:pPr>
    </w:p>
    <w:p w14:paraId="51A96B8C" w14:textId="20DC7137" w:rsidR="00F77E77" w:rsidRPr="00F77E77" w:rsidRDefault="00E44ADF" w:rsidP="00F77E77">
      <w:pPr>
        <w:pStyle w:val="DHHSfigurecaption"/>
      </w:pPr>
      <w:bookmarkStart w:id="38" w:name="_Toc64302820"/>
      <w:bookmarkStart w:id="39" w:name="_Toc90541946"/>
      <w:r>
        <w:rPr>
          <w:noProof/>
        </w:rPr>
        <w:drawing>
          <wp:anchor distT="0" distB="0" distL="114300" distR="114300" simplePos="0" relativeHeight="251700224" behindDoc="0" locked="1" layoutInCell="1" allowOverlap="1" wp14:anchorId="643864F0" wp14:editId="457BA58C">
            <wp:simplePos x="0" y="0"/>
            <wp:positionH relativeFrom="column">
              <wp:align>center</wp:align>
            </wp:positionH>
            <wp:positionV relativeFrom="paragraph">
              <wp:posOffset>288290</wp:posOffset>
            </wp:positionV>
            <wp:extent cx="3891600" cy="3960000"/>
            <wp:effectExtent l="0" t="0" r="0" b="2540"/>
            <wp:wrapTopAndBottom/>
            <wp:docPr id="15" name="Picture 2" descr="Map&#10;&#10;Description automatically generated">
              <a:extLst xmlns:a="http://schemas.openxmlformats.org/drawingml/2006/main">
                <a:ext uri="{FF2B5EF4-FFF2-40B4-BE49-F238E27FC236}">
                  <a16:creationId xmlns:a16="http://schemas.microsoft.com/office/drawing/2014/main" id="{75CBB6DE-EB06-4330-A5A1-AE378A81C3EC}"/>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 name="Picture 2" descr="Map&#10;&#10;Description automatically generated">
                      <a:extLst>
                        <a:ext uri="{FF2B5EF4-FFF2-40B4-BE49-F238E27FC236}">
                          <a16:creationId xmlns:a16="http://schemas.microsoft.com/office/drawing/2014/main" id="{75CBB6DE-EB06-4330-A5A1-AE378A81C3EC}"/>
                        </a:ext>
                      </a:extLst>
                    </pic:cNvPr>
                    <pic:cNvPicPr>
                      <a:picLocks noChangeAspect="1"/>
                    </pic:cNvPicPr>
                  </pic:nvPicPr>
                  <pic:blipFill>
                    <a:blip r:embed="rId17" cstate="print">
                      <a:extLst>
                        <a:ext uri="{28A0092B-C50C-407E-A947-70E740481C1C}">
                          <a14:useLocalDpi xmlns:a14="http://schemas.microsoft.com/office/drawing/2010/main" val="0"/>
                        </a:ext>
                      </a:extLst>
                    </a:blip>
                    <a:stretch>
                      <a:fillRect/>
                    </a:stretch>
                  </pic:blipFill>
                  <pic:spPr>
                    <a:xfrm>
                      <a:off x="0" y="0"/>
                      <a:ext cx="3891600" cy="3960000"/>
                    </a:xfrm>
                    <a:prstGeom prst="rect">
                      <a:avLst/>
                    </a:prstGeom>
                  </pic:spPr>
                </pic:pic>
              </a:graphicData>
            </a:graphic>
            <wp14:sizeRelH relativeFrom="margin">
              <wp14:pctWidth>0</wp14:pctWidth>
            </wp14:sizeRelH>
            <wp14:sizeRelV relativeFrom="margin">
              <wp14:pctHeight>0</wp14:pctHeight>
            </wp14:sizeRelV>
          </wp:anchor>
        </w:drawing>
      </w:r>
      <w:r w:rsidR="00FB393C" w:rsidRPr="00A11974">
        <w:t xml:space="preserve">Figure </w:t>
      </w:r>
      <w:r w:rsidR="00FB393C">
        <w:rPr>
          <w:noProof/>
        </w:rPr>
        <w:fldChar w:fldCharType="begin"/>
      </w:r>
      <w:r w:rsidR="00FB393C">
        <w:rPr>
          <w:noProof/>
        </w:rPr>
        <w:instrText xml:space="preserve"> SEQ Figure \* ARABIC </w:instrText>
      </w:r>
      <w:r w:rsidR="00FB393C">
        <w:rPr>
          <w:noProof/>
        </w:rPr>
        <w:fldChar w:fldCharType="separate"/>
      </w:r>
      <w:r w:rsidR="00F02E26">
        <w:rPr>
          <w:noProof/>
        </w:rPr>
        <w:t>3</w:t>
      </w:r>
      <w:r w:rsidR="00FB393C">
        <w:rPr>
          <w:noProof/>
        </w:rPr>
        <w:fldChar w:fldCharType="end"/>
      </w:r>
      <w:r w:rsidR="00FB393C" w:rsidRPr="00A11974">
        <w:t>: Moving annual median rents by suburb for three-bedroom houses, Metropolitan Melbourne</w:t>
      </w:r>
      <w:bookmarkEnd w:id="38"/>
      <w:bookmarkEnd w:id="39"/>
    </w:p>
    <w:p w14:paraId="07701BA0" w14:textId="2B4212EA" w:rsidR="00FB393C" w:rsidRDefault="00FB393C" w:rsidP="00FB393C">
      <w:pPr>
        <w:jc w:val="center"/>
        <w:rPr>
          <w:lang w:eastAsia="en-AU"/>
        </w:rPr>
      </w:pPr>
    </w:p>
    <w:p w14:paraId="1ED05A4D" w14:textId="77777777" w:rsidR="009A2CE3" w:rsidRDefault="009A2CE3" w:rsidP="00FB393C">
      <w:pPr>
        <w:jc w:val="center"/>
        <w:rPr>
          <w:lang w:eastAsia="en-AU"/>
        </w:rPr>
      </w:pPr>
    </w:p>
    <w:p w14:paraId="72E08284" w14:textId="77777777" w:rsidR="00FB393C" w:rsidRDefault="00FB393C" w:rsidP="00FB393C">
      <w:r>
        <w:br w:type="page"/>
      </w:r>
    </w:p>
    <w:p w14:paraId="2675D469" w14:textId="616B40E3" w:rsidR="000627A2" w:rsidRPr="000627A2" w:rsidRDefault="00FB393C" w:rsidP="000627A2">
      <w:pPr>
        <w:pStyle w:val="DHHSbody"/>
      </w:pPr>
      <w:r w:rsidRPr="008E5D57">
        <w:t xml:space="preserve">For two-bedroom flats in metropolitan Melbourne, the suburbs with the highest increases in moving annual median rent to the </w:t>
      </w:r>
      <w:r w:rsidR="000266BF">
        <w:t>December</w:t>
      </w:r>
      <w:r w:rsidRPr="008E5D57">
        <w:t xml:space="preserve"> quarter were </w:t>
      </w:r>
      <w:r w:rsidR="004F4F36" w:rsidRPr="004A1A09">
        <w:rPr>
          <w:lang w:eastAsia="en-AU"/>
        </w:rPr>
        <w:t xml:space="preserve">Dromana-Portsea </w:t>
      </w:r>
      <w:r w:rsidR="004F4F36">
        <w:rPr>
          <w:lang w:eastAsia="en-AU"/>
        </w:rPr>
        <w:t>(</w:t>
      </w:r>
      <w:r w:rsidR="004F4F36" w:rsidRPr="004A1A09">
        <w:rPr>
          <w:lang w:eastAsia="en-AU"/>
        </w:rPr>
        <w:t>15.</w:t>
      </w:r>
      <w:r w:rsidR="00F504AC">
        <w:rPr>
          <w:lang w:eastAsia="en-AU"/>
        </w:rPr>
        <w:t>4</w:t>
      </w:r>
      <w:r w:rsidR="004F4F36" w:rsidRPr="004A1A09">
        <w:rPr>
          <w:lang w:eastAsia="en-AU"/>
        </w:rPr>
        <w:t>%</w:t>
      </w:r>
      <w:r w:rsidR="004F4F36">
        <w:rPr>
          <w:lang w:eastAsia="en-AU"/>
        </w:rPr>
        <w:t xml:space="preserve">), </w:t>
      </w:r>
      <w:r w:rsidR="004F4F36" w:rsidRPr="004A1A09">
        <w:rPr>
          <w:lang w:eastAsia="en-AU"/>
        </w:rPr>
        <w:t xml:space="preserve">Mt Eliza-Mornington-Mt Martha </w:t>
      </w:r>
      <w:r w:rsidR="004F4F36">
        <w:rPr>
          <w:lang w:eastAsia="en-AU"/>
        </w:rPr>
        <w:t>(</w:t>
      </w:r>
      <w:r w:rsidR="004F4F36" w:rsidRPr="004A1A09">
        <w:rPr>
          <w:lang w:eastAsia="en-AU"/>
        </w:rPr>
        <w:t>1</w:t>
      </w:r>
      <w:r w:rsidR="00F504AC">
        <w:rPr>
          <w:lang w:eastAsia="en-AU"/>
        </w:rPr>
        <w:t>1.8</w:t>
      </w:r>
      <w:r w:rsidR="004F4F36" w:rsidRPr="004A1A09">
        <w:rPr>
          <w:lang w:eastAsia="en-AU"/>
        </w:rPr>
        <w:t>%</w:t>
      </w:r>
      <w:r w:rsidR="004F4F36">
        <w:rPr>
          <w:lang w:eastAsia="en-AU"/>
        </w:rPr>
        <w:t xml:space="preserve">), </w:t>
      </w:r>
      <w:r w:rsidR="004F4F36" w:rsidRPr="004A1A09">
        <w:rPr>
          <w:lang w:eastAsia="en-AU"/>
        </w:rPr>
        <w:t xml:space="preserve">Seaford-Carrum Downs </w:t>
      </w:r>
      <w:r w:rsidR="004F4F36">
        <w:rPr>
          <w:lang w:eastAsia="en-AU"/>
        </w:rPr>
        <w:t>(</w:t>
      </w:r>
      <w:r w:rsidR="007F779B">
        <w:rPr>
          <w:lang w:eastAsia="en-AU"/>
        </w:rPr>
        <w:t>7.6</w:t>
      </w:r>
      <w:r w:rsidR="004F4F36" w:rsidRPr="004A1A09">
        <w:rPr>
          <w:lang w:eastAsia="en-AU"/>
        </w:rPr>
        <w:t>%</w:t>
      </w:r>
      <w:r w:rsidR="004F4F36">
        <w:rPr>
          <w:lang w:eastAsia="en-AU"/>
        </w:rPr>
        <w:t xml:space="preserve">), </w:t>
      </w:r>
      <w:r w:rsidR="007F779B">
        <w:rPr>
          <w:lang w:eastAsia="en-AU"/>
        </w:rPr>
        <w:t xml:space="preserve">Frankston (6.1%), </w:t>
      </w:r>
      <w:r w:rsidR="004F4F36" w:rsidRPr="004A1A09">
        <w:rPr>
          <w:lang w:eastAsia="en-AU"/>
        </w:rPr>
        <w:t xml:space="preserve">Bayswater </w:t>
      </w:r>
      <w:r w:rsidR="004F4F36">
        <w:rPr>
          <w:lang w:eastAsia="en-AU"/>
        </w:rPr>
        <w:t>(</w:t>
      </w:r>
      <w:r w:rsidR="004F4F36" w:rsidRPr="004A1A09">
        <w:rPr>
          <w:lang w:eastAsia="en-AU"/>
        </w:rPr>
        <w:t>5.7%</w:t>
      </w:r>
      <w:r w:rsidR="004F4F36">
        <w:rPr>
          <w:lang w:eastAsia="en-AU"/>
        </w:rPr>
        <w:t>)</w:t>
      </w:r>
      <w:r w:rsidR="007F779B">
        <w:rPr>
          <w:lang w:eastAsia="en-AU"/>
        </w:rPr>
        <w:t xml:space="preserve"> and Berwick (4.5%).</w:t>
      </w:r>
      <w:r w:rsidR="00FA29FE">
        <w:rPr>
          <w:lang w:eastAsia="en-AU"/>
        </w:rPr>
        <w:t xml:space="preserve"> </w:t>
      </w:r>
      <w:r w:rsidRPr="00D962C5">
        <w:rPr>
          <w:lang w:eastAsia="en-AU"/>
        </w:rPr>
        <w:t>Of the 110 suburbs, the m</w:t>
      </w:r>
      <w:r w:rsidRPr="00D962C5">
        <w:t xml:space="preserve">oving annual median rent decreased in </w:t>
      </w:r>
      <w:r w:rsidR="00A6352C">
        <w:t>7</w:t>
      </w:r>
      <w:r w:rsidR="00FA29FE">
        <w:t>3</w:t>
      </w:r>
      <w:r w:rsidRPr="00D962C5">
        <w:t xml:space="preserve"> suburbs (</w:t>
      </w:r>
      <w:r w:rsidR="00FA29FE">
        <w:t>66</w:t>
      </w:r>
      <w:r w:rsidRPr="00D962C5">
        <w:t>%) and</w:t>
      </w:r>
      <w:r w:rsidRPr="00F613CD">
        <w:t xml:space="preserve"> remained steady in </w:t>
      </w:r>
      <w:r w:rsidR="004F4F36">
        <w:t>1</w:t>
      </w:r>
      <w:r w:rsidR="00B347D8">
        <w:t>6</w:t>
      </w:r>
      <w:r w:rsidRPr="00F613CD">
        <w:t xml:space="preserve"> suburbs (</w:t>
      </w:r>
      <w:r w:rsidR="004F4F36">
        <w:t>1</w:t>
      </w:r>
      <w:r w:rsidR="00B347D8">
        <w:t>5</w:t>
      </w:r>
      <w:r w:rsidRPr="00F613CD">
        <w:t xml:space="preserve">%). </w:t>
      </w:r>
      <w:r w:rsidRPr="00D962C5">
        <w:t xml:space="preserve">The suburbs with </w:t>
      </w:r>
      <w:r w:rsidR="00FA70C6">
        <w:t>the largest</w:t>
      </w:r>
      <w:r w:rsidRPr="00D962C5">
        <w:t xml:space="preserve"> decreases were </w:t>
      </w:r>
      <w:r w:rsidR="00B347D8" w:rsidRPr="000627A2">
        <w:t>Carlton-Parkville (-2</w:t>
      </w:r>
      <w:r w:rsidR="00B347D8">
        <w:t>0.8</w:t>
      </w:r>
      <w:r w:rsidR="00B347D8" w:rsidRPr="000627A2">
        <w:t>%),</w:t>
      </w:r>
      <w:r w:rsidR="00B347D8">
        <w:t xml:space="preserve"> </w:t>
      </w:r>
      <w:r w:rsidR="00B347D8" w:rsidRPr="00B347D8">
        <w:t>Flemington-Kensington</w:t>
      </w:r>
      <w:r w:rsidR="00B347D8">
        <w:t xml:space="preserve"> (-16.3%),</w:t>
      </w:r>
      <w:r w:rsidR="00B347D8" w:rsidRPr="000627A2">
        <w:t xml:space="preserve"> </w:t>
      </w:r>
      <w:r w:rsidR="000627A2" w:rsidRPr="000627A2">
        <w:t>CBD-St Kilda Rd (-</w:t>
      </w:r>
      <w:r w:rsidR="00B347D8">
        <w:t>15.8</w:t>
      </w:r>
      <w:r w:rsidR="000627A2" w:rsidRPr="000627A2">
        <w:t>%), North Melbourne-West Melbourne (-</w:t>
      </w:r>
      <w:r w:rsidR="00B347D8">
        <w:t>14.9</w:t>
      </w:r>
      <w:r w:rsidR="000627A2" w:rsidRPr="000627A2">
        <w:t xml:space="preserve">%), </w:t>
      </w:r>
      <w:r w:rsidR="00B347D8">
        <w:t>Armadale (-12.5%), Carlton North (-12.5%) and West Brunswick (-12.5%).</w:t>
      </w:r>
    </w:p>
    <w:p w14:paraId="44B4C13A" w14:textId="3FDCDE5F" w:rsidR="00FB393C" w:rsidRDefault="00FB393C" w:rsidP="005561F8">
      <w:pPr>
        <w:pStyle w:val="DHHSbody"/>
      </w:pPr>
      <w:r w:rsidRPr="008E5D57">
        <w:t xml:space="preserve">For two-bedroom flats in regional Victoria, the towns with the highest increases in moving annual </w:t>
      </w:r>
      <w:r w:rsidRPr="008E5D57">
        <w:rPr>
          <w:lang w:eastAsia="en-AU"/>
        </w:rPr>
        <w:t xml:space="preserve">median rent to the </w:t>
      </w:r>
      <w:r w:rsidR="000266BF">
        <w:rPr>
          <w:lang w:eastAsia="en-AU"/>
        </w:rPr>
        <w:t>December</w:t>
      </w:r>
      <w:r w:rsidRPr="008E5D57">
        <w:rPr>
          <w:lang w:eastAsia="en-AU"/>
        </w:rPr>
        <w:t xml:space="preserve"> quarter were</w:t>
      </w:r>
      <w:r w:rsidR="008E5D57" w:rsidRPr="008E5D57">
        <w:rPr>
          <w:lang w:eastAsia="en-AU"/>
        </w:rPr>
        <w:t xml:space="preserve"> </w:t>
      </w:r>
      <w:r w:rsidR="007F779B" w:rsidRPr="00486C62">
        <w:rPr>
          <w:rFonts w:cs="Arial"/>
          <w:lang w:eastAsia="en-AU"/>
        </w:rPr>
        <w:t>Moe-Newborough</w:t>
      </w:r>
      <w:r w:rsidR="007F779B" w:rsidRPr="00BB0D37">
        <w:rPr>
          <w:rFonts w:cs="Arial"/>
          <w:lang w:eastAsia="en-AU"/>
        </w:rPr>
        <w:t xml:space="preserve"> (</w:t>
      </w:r>
      <w:r w:rsidR="007F779B" w:rsidRPr="00486C62">
        <w:rPr>
          <w:rFonts w:cs="Arial"/>
          <w:lang w:eastAsia="en-AU"/>
        </w:rPr>
        <w:t>15.</w:t>
      </w:r>
      <w:r w:rsidR="007F779B">
        <w:rPr>
          <w:rFonts w:cs="Arial"/>
          <w:lang w:eastAsia="en-AU"/>
        </w:rPr>
        <w:t>5</w:t>
      </w:r>
      <w:r w:rsidR="007F779B" w:rsidRPr="00486C62">
        <w:rPr>
          <w:rFonts w:cs="Arial"/>
          <w:lang w:eastAsia="en-AU"/>
        </w:rPr>
        <w:t>%</w:t>
      </w:r>
      <w:r w:rsidR="007F779B" w:rsidRPr="00BB0D37">
        <w:rPr>
          <w:rFonts w:cs="Arial"/>
          <w:lang w:eastAsia="en-AU"/>
        </w:rPr>
        <w:t xml:space="preserve">), </w:t>
      </w:r>
      <w:r w:rsidR="00BB0D37" w:rsidRPr="00486C62">
        <w:rPr>
          <w:rFonts w:cs="Arial"/>
          <w:lang w:eastAsia="en-AU"/>
        </w:rPr>
        <w:t>Sale-Maffra</w:t>
      </w:r>
      <w:r w:rsidR="00BB0D37" w:rsidRPr="00BB0D37">
        <w:rPr>
          <w:rFonts w:cs="Arial"/>
          <w:lang w:eastAsia="en-AU"/>
        </w:rPr>
        <w:t xml:space="preserve"> (</w:t>
      </w:r>
      <w:r w:rsidR="00BB0D37" w:rsidRPr="00486C62">
        <w:rPr>
          <w:rFonts w:cs="Arial"/>
          <w:lang w:eastAsia="en-AU"/>
        </w:rPr>
        <w:t>1</w:t>
      </w:r>
      <w:r w:rsidR="007F779B">
        <w:rPr>
          <w:rFonts w:cs="Arial"/>
          <w:lang w:eastAsia="en-AU"/>
        </w:rPr>
        <w:t>5.4</w:t>
      </w:r>
      <w:r w:rsidR="00BB0D37" w:rsidRPr="00486C62">
        <w:rPr>
          <w:rFonts w:cs="Arial"/>
          <w:lang w:eastAsia="en-AU"/>
        </w:rPr>
        <w:t>%</w:t>
      </w:r>
      <w:r w:rsidR="00BB0D37" w:rsidRPr="00BB0D37">
        <w:rPr>
          <w:rFonts w:cs="Arial"/>
          <w:lang w:eastAsia="en-AU"/>
        </w:rPr>
        <w:t xml:space="preserve">), </w:t>
      </w:r>
      <w:r w:rsidR="00BB0D37" w:rsidRPr="00486C62">
        <w:rPr>
          <w:rFonts w:cs="Arial"/>
          <w:lang w:eastAsia="en-AU"/>
        </w:rPr>
        <w:t>Ocean Grove-Barwon Heads</w:t>
      </w:r>
      <w:r w:rsidR="00BB0D37" w:rsidRPr="00BB0D37">
        <w:rPr>
          <w:rFonts w:cs="Arial"/>
          <w:lang w:eastAsia="en-AU"/>
        </w:rPr>
        <w:t xml:space="preserve"> (</w:t>
      </w:r>
      <w:r w:rsidR="00BB0D37" w:rsidRPr="00486C62">
        <w:rPr>
          <w:rFonts w:cs="Arial"/>
          <w:lang w:eastAsia="en-AU"/>
        </w:rPr>
        <w:t>1</w:t>
      </w:r>
      <w:r w:rsidR="007F779B">
        <w:rPr>
          <w:rFonts w:cs="Arial"/>
          <w:lang w:eastAsia="en-AU"/>
        </w:rPr>
        <w:t>4.7</w:t>
      </w:r>
      <w:r w:rsidR="00BB0D37" w:rsidRPr="00486C62">
        <w:rPr>
          <w:rFonts w:cs="Arial"/>
          <w:lang w:eastAsia="en-AU"/>
        </w:rPr>
        <w:t>%</w:t>
      </w:r>
      <w:r w:rsidR="00BB0D37" w:rsidRPr="00BB0D37">
        <w:rPr>
          <w:rFonts w:cs="Arial"/>
          <w:lang w:eastAsia="en-AU"/>
        </w:rPr>
        <w:t xml:space="preserve">), </w:t>
      </w:r>
      <w:r w:rsidR="007F779B" w:rsidRPr="00486C62">
        <w:rPr>
          <w:rFonts w:cs="Arial"/>
          <w:lang w:eastAsia="en-AU"/>
        </w:rPr>
        <w:t>Traralgon</w:t>
      </w:r>
      <w:r w:rsidR="007F779B" w:rsidRPr="00BB0D37">
        <w:rPr>
          <w:rFonts w:cs="Arial"/>
          <w:lang w:eastAsia="en-AU"/>
        </w:rPr>
        <w:t xml:space="preserve"> (</w:t>
      </w:r>
      <w:r w:rsidR="007F779B" w:rsidRPr="00486C62">
        <w:rPr>
          <w:rFonts w:cs="Arial"/>
          <w:lang w:eastAsia="en-AU"/>
        </w:rPr>
        <w:t>1</w:t>
      </w:r>
      <w:r w:rsidR="007F779B">
        <w:rPr>
          <w:rFonts w:cs="Arial"/>
          <w:lang w:eastAsia="en-AU"/>
        </w:rPr>
        <w:t>4.0</w:t>
      </w:r>
      <w:r w:rsidR="007F779B" w:rsidRPr="00486C62">
        <w:rPr>
          <w:rFonts w:cs="Arial"/>
          <w:lang w:eastAsia="en-AU"/>
        </w:rPr>
        <w:t>%</w:t>
      </w:r>
      <w:r w:rsidR="007F779B" w:rsidRPr="00BB0D37">
        <w:rPr>
          <w:rFonts w:cs="Arial"/>
          <w:lang w:eastAsia="en-AU"/>
        </w:rPr>
        <w:t xml:space="preserve">), </w:t>
      </w:r>
      <w:r w:rsidR="007F779B" w:rsidRPr="00486C62">
        <w:rPr>
          <w:rFonts w:cs="Arial"/>
          <w:lang w:eastAsia="en-AU"/>
        </w:rPr>
        <w:t>Portland</w:t>
      </w:r>
      <w:r w:rsidR="007F779B" w:rsidRPr="00BB0D37">
        <w:rPr>
          <w:rFonts w:cs="Arial"/>
          <w:lang w:eastAsia="en-AU"/>
        </w:rPr>
        <w:t xml:space="preserve"> (</w:t>
      </w:r>
      <w:r w:rsidR="007F779B" w:rsidRPr="00486C62">
        <w:rPr>
          <w:rFonts w:cs="Arial"/>
          <w:lang w:eastAsia="en-AU"/>
        </w:rPr>
        <w:t>1</w:t>
      </w:r>
      <w:r w:rsidR="007F779B">
        <w:rPr>
          <w:rFonts w:cs="Arial"/>
          <w:lang w:eastAsia="en-AU"/>
        </w:rPr>
        <w:t>3.2</w:t>
      </w:r>
      <w:r w:rsidR="007F779B" w:rsidRPr="00486C62">
        <w:rPr>
          <w:rFonts w:cs="Arial"/>
          <w:lang w:eastAsia="en-AU"/>
        </w:rPr>
        <w:t>%</w:t>
      </w:r>
      <w:r w:rsidR="007F779B" w:rsidRPr="00BB0D37">
        <w:rPr>
          <w:rFonts w:cs="Arial"/>
          <w:lang w:eastAsia="en-AU"/>
        </w:rPr>
        <w:t xml:space="preserve">), </w:t>
      </w:r>
      <w:r w:rsidR="007F779B">
        <w:rPr>
          <w:rFonts w:cs="Arial"/>
          <w:lang w:eastAsia="en-AU"/>
        </w:rPr>
        <w:t>Hamilton (12.5%), Morwell (12.5%) and Wangaratta (12.5%).</w:t>
      </w:r>
      <w:r w:rsidR="00BB0D37">
        <w:rPr>
          <w:rFonts w:cs="Arial"/>
          <w:lang w:eastAsia="en-AU"/>
        </w:rPr>
        <w:t xml:space="preserve"> </w:t>
      </w:r>
      <w:r w:rsidRPr="008E5D57">
        <w:rPr>
          <w:lang w:eastAsia="en-AU"/>
        </w:rPr>
        <w:t>The m</w:t>
      </w:r>
      <w:r w:rsidRPr="008E5D57">
        <w:t xml:space="preserve">oving annual median rent </w:t>
      </w:r>
      <w:r w:rsidR="00FA29FE">
        <w:t xml:space="preserve">decreased in </w:t>
      </w:r>
      <w:r w:rsidR="00FA29FE" w:rsidRPr="00A6352C">
        <w:t>Geelong-Newcomb</w:t>
      </w:r>
      <w:r w:rsidR="00FA29FE">
        <w:t xml:space="preserve"> (-5.3%) and</w:t>
      </w:r>
      <w:r w:rsidR="00FA29FE" w:rsidRPr="008E5D57">
        <w:t xml:space="preserve"> </w:t>
      </w:r>
      <w:r w:rsidRPr="008E5D57">
        <w:t xml:space="preserve">remained steady in </w:t>
      </w:r>
      <w:r w:rsidR="00874721">
        <w:t xml:space="preserve">only </w:t>
      </w:r>
      <w:r w:rsidR="00C46930">
        <w:t>one</w:t>
      </w:r>
      <w:r w:rsidR="00F613CD">
        <w:t xml:space="preserve"> </w:t>
      </w:r>
      <w:r w:rsidR="00F918C5">
        <w:t>town</w:t>
      </w:r>
      <w:r w:rsidR="00874721">
        <w:t>,</w:t>
      </w:r>
      <w:r w:rsidR="00FA29FE">
        <w:t xml:space="preserve"> </w:t>
      </w:r>
      <w:r w:rsidR="00FA29FE" w:rsidRPr="00FA29FE">
        <w:t>Wendouree-Alfredton</w:t>
      </w:r>
      <w:r w:rsidRPr="008E5D57">
        <w:t>.</w:t>
      </w:r>
    </w:p>
    <w:p w14:paraId="3A5F2914" w14:textId="535F7A7A" w:rsidR="007F3122" w:rsidRPr="007F3122" w:rsidRDefault="00FB393C" w:rsidP="007F3122">
      <w:pPr>
        <w:pStyle w:val="DHHSbody"/>
        <w:rPr>
          <w:rFonts w:ascii="Calibri" w:hAnsi="Calibri" w:cs="Calibri"/>
          <w:color w:val="000000"/>
          <w:sz w:val="22"/>
          <w:szCs w:val="22"/>
          <w:lang w:eastAsia="en-AU"/>
        </w:rPr>
      </w:pPr>
      <w:r w:rsidRPr="008E5D57">
        <w:t xml:space="preserve">For three-bedroom houses in metropolitan Melbourne, the suburbs with the highest increases in moving annual median rent to the </w:t>
      </w:r>
      <w:r w:rsidR="000266BF">
        <w:t>December</w:t>
      </w:r>
      <w:r w:rsidRPr="008E5D57">
        <w:t xml:space="preserve"> quarter were </w:t>
      </w:r>
      <w:r w:rsidR="00BC40BA" w:rsidRPr="00CE33C4">
        <w:rPr>
          <w:lang w:eastAsia="en-AU"/>
        </w:rPr>
        <w:t xml:space="preserve">Dromana-Portsea </w:t>
      </w:r>
      <w:r w:rsidR="00BC40BA">
        <w:rPr>
          <w:lang w:eastAsia="en-AU"/>
        </w:rPr>
        <w:t>(</w:t>
      </w:r>
      <w:r w:rsidR="00BC40BA" w:rsidRPr="00CE33C4">
        <w:rPr>
          <w:lang w:eastAsia="en-AU"/>
        </w:rPr>
        <w:t>15.</w:t>
      </w:r>
      <w:r w:rsidR="00BC40BA">
        <w:rPr>
          <w:lang w:eastAsia="en-AU"/>
        </w:rPr>
        <w:t>0</w:t>
      </w:r>
      <w:r w:rsidR="00BC40BA" w:rsidRPr="00CE33C4">
        <w:rPr>
          <w:lang w:eastAsia="en-AU"/>
        </w:rPr>
        <w:t>%</w:t>
      </w:r>
      <w:r w:rsidR="00BC40BA">
        <w:rPr>
          <w:lang w:eastAsia="en-AU"/>
        </w:rPr>
        <w:t xml:space="preserve">), Armadale (12.1%), </w:t>
      </w:r>
      <w:r w:rsidR="00CE33C4" w:rsidRPr="00CE33C4">
        <w:rPr>
          <w:lang w:eastAsia="en-AU"/>
        </w:rPr>
        <w:t xml:space="preserve">Mt Eliza-Mornington-Mt Martha </w:t>
      </w:r>
      <w:r w:rsidR="00CE33C4">
        <w:rPr>
          <w:lang w:eastAsia="en-AU"/>
        </w:rPr>
        <w:t>(</w:t>
      </w:r>
      <w:r w:rsidR="00CE33C4" w:rsidRPr="00CE33C4">
        <w:rPr>
          <w:lang w:eastAsia="en-AU"/>
        </w:rPr>
        <w:t>1</w:t>
      </w:r>
      <w:r w:rsidR="00BC40BA">
        <w:rPr>
          <w:lang w:eastAsia="en-AU"/>
        </w:rPr>
        <w:t>2.0</w:t>
      </w:r>
      <w:r w:rsidR="00CE33C4" w:rsidRPr="00CE33C4">
        <w:rPr>
          <w:lang w:eastAsia="en-AU"/>
        </w:rPr>
        <w:t>%</w:t>
      </w:r>
      <w:r w:rsidR="00CE33C4">
        <w:rPr>
          <w:lang w:eastAsia="en-AU"/>
        </w:rPr>
        <w:t xml:space="preserve">), </w:t>
      </w:r>
      <w:r w:rsidR="00CE33C4" w:rsidRPr="00CE33C4">
        <w:rPr>
          <w:lang w:eastAsia="en-AU"/>
        </w:rPr>
        <w:t xml:space="preserve">Frankston </w:t>
      </w:r>
      <w:r w:rsidR="00CE33C4">
        <w:rPr>
          <w:lang w:eastAsia="en-AU"/>
        </w:rPr>
        <w:t>(</w:t>
      </w:r>
      <w:r w:rsidR="00BC40BA">
        <w:rPr>
          <w:lang w:eastAsia="en-AU"/>
        </w:rPr>
        <w:t>10.0</w:t>
      </w:r>
      <w:r w:rsidR="00CE33C4" w:rsidRPr="00CE33C4">
        <w:rPr>
          <w:lang w:eastAsia="en-AU"/>
        </w:rPr>
        <w:t>%</w:t>
      </w:r>
      <w:r w:rsidR="00CE33C4">
        <w:rPr>
          <w:lang w:eastAsia="en-AU"/>
        </w:rPr>
        <w:t xml:space="preserve">) and </w:t>
      </w:r>
      <w:r w:rsidR="00BC40BA" w:rsidRPr="00CE33C4">
        <w:rPr>
          <w:lang w:eastAsia="en-AU"/>
        </w:rPr>
        <w:t xml:space="preserve">Yarra Ranges </w:t>
      </w:r>
      <w:r w:rsidR="00BC40BA">
        <w:rPr>
          <w:lang w:eastAsia="en-AU"/>
        </w:rPr>
        <w:t>(9.8</w:t>
      </w:r>
      <w:r w:rsidR="00BC40BA" w:rsidRPr="00CE33C4">
        <w:rPr>
          <w:lang w:eastAsia="en-AU"/>
        </w:rPr>
        <w:t>%</w:t>
      </w:r>
      <w:r w:rsidR="00BC40BA">
        <w:rPr>
          <w:lang w:eastAsia="en-AU"/>
        </w:rPr>
        <w:t xml:space="preserve">). </w:t>
      </w:r>
      <w:r w:rsidRPr="00B355C3">
        <w:rPr>
          <w:lang w:eastAsia="en-AU"/>
        </w:rPr>
        <w:t>Of the 110 suburbs, the m</w:t>
      </w:r>
      <w:r w:rsidRPr="00B355C3">
        <w:t xml:space="preserve">oving annual median rent decreased in </w:t>
      </w:r>
      <w:r w:rsidR="006C2C2A">
        <w:t>22</w:t>
      </w:r>
      <w:r w:rsidRPr="00B355C3">
        <w:t xml:space="preserve"> suburbs (</w:t>
      </w:r>
      <w:r w:rsidR="006C2C2A">
        <w:t>2</w:t>
      </w:r>
      <w:r w:rsidR="007F3122">
        <w:t>0</w:t>
      </w:r>
      <w:r w:rsidRPr="00B355C3">
        <w:t>%) and</w:t>
      </w:r>
      <w:r w:rsidRPr="00F918C5">
        <w:t xml:space="preserve"> remained steady in </w:t>
      </w:r>
      <w:r w:rsidR="0070588C">
        <w:t>19</w:t>
      </w:r>
      <w:r w:rsidRPr="00F918C5">
        <w:t xml:space="preserve"> suburbs (</w:t>
      </w:r>
      <w:r w:rsidR="00AA2210">
        <w:t>1</w:t>
      </w:r>
      <w:r w:rsidR="0070588C">
        <w:t>7</w:t>
      </w:r>
      <w:r w:rsidRPr="00F918C5">
        <w:t xml:space="preserve">%). </w:t>
      </w:r>
      <w:r w:rsidRPr="00B355C3">
        <w:t xml:space="preserve">The </w:t>
      </w:r>
      <w:r w:rsidRPr="009E2C60">
        <w:t xml:space="preserve">suburbs with </w:t>
      </w:r>
      <w:r w:rsidR="00FA70C6" w:rsidRPr="009E2C60">
        <w:t>the largest</w:t>
      </w:r>
      <w:r w:rsidRPr="009E2C60">
        <w:t xml:space="preserve"> decreases were</w:t>
      </w:r>
      <w:r w:rsidR="00B355C3" w:rsidRPr="009E2C60">
        <w:t xml:space="preserve"> </w:t>
      </w:r>
      <w:r w:rsidR="007F3122" w:rsidRPr="009E2C60">
        <w:t>East Melbourne (-</w:t>
      </w:r>
      <w:r w:rsidR="006C2C2A" w:rsidRPr="009E2C60">
        <w:t>12.7</w:t>
      </w:r>
      <w:r w:rsidR="007F3122" w:rsidRPr="009E2C60">
        <w:t xml:space="preserve">%), </w:t>
      </w:r>
      <w:r w:rsidR="004E30B2">
        <w:t xml:space="preserve">South Melbourne (-11.8%), </w:t>
      </w:r>
      <w:r w:rsidR="004E30B2" w:rsidRPr="007F3122">
        <w:rPr>
          <w:rFonts w:ascii="Calibri" w:hAnsi="Calibri" w:cs="Calibri"/>
          <w:color w:val="000000"/>
          <w:sz w:val="22"/>
          <w:szCs w:val="22"/>
          <w:lang w:eastAsia="en-AU"/>
        </w:rPr>
        <w:t xml:space="preserve">Carnegie </w:t>
      </w:r>
      <w:r w:rsidR="004E30B2">
        <w:rPr>
          <w:rFonts w:ascii="Calibri" w:hAnsi="Calibri" w:cs="Calibri"/>
          <w:color w:val="000000"/>
          <w:sz w:val="22"/>
          <w:szCs w:val="22"/>
          <w:lang w:eastAsia="en-AU"/>
        </w:rPr>
        <w:t>(</w:t>
      </w:r>
      <w:r w:rsidR="004E30B2" w:rsidRPr="007F3122">
        <w:rPr>
          <w:rFonts w:ascii="Calibri" w:hAnsi="Calibri" w:cs="Calibri"/>
          <w:color w:val="000000"/>
          <w:sz w:val="22"/>
          <w:szCs w:val="22"/>
          <w:lang w:eastAsia="en-AU"/>
        </w:rPr>
        <w:t>-</w:t>
      </w:r>
      <w:r w:rsidR="004E30B2">
        <w:rPr>
          <w:rFonts w:ascii="Calibri" w:hAnsi="Calibri" w:cs="Calibri"/>
          <w:color w:val="000000"/>
          <w:sz w:val="22"/>
          <w:szCs w:val="22"/>
          <w:lang w:eastAsia="en-AU"/>
        </w:rPr>
        <w:t>9</w:t>
      </w:r>
      <w:r w:rsidR="004E30B2" w:rsidRPr="007F3122">
        <w:rPr>
          <w:rFonts w:ascii="Calibri" w:hAnsi="Calibri" w:cs="Calibri"/>
          <w:color w:val="000000"/>
          <w:sz w:val="22"/>
          <w:szCs w:val="22"/>
          <w:lang w:eastAsia="en-AU"/>
        </w:rPr>
        <w:t>.8%</w:t>
      </w:r>
      <w:r w:rsidR="004E30B2">
        <w:rPr>
          <w:rFonts w:ascii="Calibri" w:hAnsi="Calibri" w:cs="Calibri"/>
          <w:color w:val="000000"/>
          <w:sz w:val="22"/>
          <w:szCs w:val="22"/>
          <w:lang w:eastAsia="en-AU"/>
        </w:rPr>
        <w:t xml:space="preserve">), East Brunswick (-7.1%), </w:t>
      </w:r>
      <w:r w:rsidR="004E30B2" w:rsidRPr="007F3122">
        <w:rPr>
          <w:rFonts w:ascii="Calibri" w:hAnsi="Calibri" w:cs="Calibri"/>
          <w:color w:val="000000"/>
          <w:sz w:val="22"/>
          <w:szCs w:val="22"/>
          <w:lang w:eastAsia="en-AU"/>
        </w:rPr>
        <w:t xml:space="preserve">North Melbourne-West Melbourne </w:t>
      </w:r>
      <w:r w:rsidR="004E30B2">
        <w:rPr>
          <w:rFonts w:ascii="Calibri" w:hAnsi="Calibri" w:cs="Calibri"/>
          <w:color w:val="000000"/>
          <w:sz w:val="22"/>
          <w:szCs w:val="22"/>
          <w:lang w:eastAsia="en-AU"/>
        </w:rPr>
        <w:t>(</w:t>
      </w:r>
      <w:r w:rsidR="004E30B2" w:rsidRPr="007F3122">
        <w:rPr>
          <w:rFonts w:ascii="Calibri" w:hAnsi="Calibri" w:cs="Calibri"/>
          <w:color w:val="000000"/>
          <w:sz w:val="22"/>
          <w:szCs w:val="22"/>
          <w:lang w:eastAsia="en-AU"/>
        </w:rPr>
        <w:t>-</w:t>
      </w:r>
      <w:r w:rsidR="004E30B2">
        <w:rPr>
          <w:rFonts w:ascii="Calibri" w:hAnsi="Calibri" w:cs="Calibri"/>
          <w:color w:val="000000"/>
          <w:sz w:val="22"/>
          <w:szCs w:val="22"/>
          <w:lang w:eastAsia="en-AU"/>
        </w:rPr>
        <w:t>6.9</w:t>
      </w:r>
      <w:r w:rsidR="004E30B2" w:rsidRPr="007F3122">
        <w:rPr>
          <w:rFonts w:ascii="Calibri" w:hAnsi="Calibri" w:cs="Calibri"/>
          <w:color w:val="000000"/>
          <w:sz w:val="22"/>
          <w:szCs w:val="22"/>
          <w:lang w:eastAsia="en-AU"/>
        </w:rPr>
        <w:t>%</w:t>
      </w:r>
      <w:r w:rsidR="004E30B2">
        <w:rPr>
          <w:rFonts w:ascii="Calibri" w:hAnsi="Calibri" w:cs="Calibri"/>
          <w:color w:val="000000"/>
          <w:sz w:val="22"/>
          <w:szCs w:val="22"/>
          <w:lang w:eastAsia="en-AU"/>
        </w:rPr>
        <w:t>) and South Yarra (-5.6%).</w:t>
      </w:r>
    </w:p>
    <w:p w14:paraId="05E4DE78" w14:textId="0D25546E" w:rsidR="00FB393C" w:rsidRPr="00F918C5" w:rsidRDefault="00FB393C" w:rsidP="005561F8">
      <w:pPr>
        <w:pStyle w:val="DHHSbody"/>
      </w:pPr>
      <w:r w:rsidRPr="008E5D57">
        <w:t xml:space="preserve">For three-bedroom houses in regional Victoria, the towns with the highest increases in moving annual median rents to the </w:t>
      </w:r>
      <w:r w:rsidR="000266BF">
        <w:t>December</w:t>
      </w:r>
      <w:r w:rsidRPr="008E5D57">
        <w:t xml:space="preserve"> quarter were</w:t>
      </w:r>
      <w:r w:rsidRPr="008E5D57">
        <w:rPr>
          <w:lang w:eastAsia="en-AU"/>
        </w:rPr>
        <w:t xml:space="preserve"> </w:t>
      </w:r>
      <w:r w:rsidR="00BC40BA" w:rsidRPr="00BC40BA">
        <w:rPr>
          <w:lang w:eastAsia="en-AU"/>
        </w:rPr>
        <w:t xml:space="preserve">Warrnambool </w:t>
      </w:r>
      <w:r w:rsidR="00BC40BA">
        <w:rPr>
          <w:lang w:eastAsia="en-AU"/>
        </w:rPr>
        <w:t>(16.</w:t>
      </w:r>
      <w:r w:rsidR="00E0062D">
        <w:rPr>
          <w:lang w:eastAsia="en-AU"/>
        </w:rPr>
        <w:t>7</w:t>
      </w:r>
      <w:r w:rsidR="00BC40BA">
        <w:rPr>
          <w:lang w:eastAsia="en-AU"/>
        </w:rPr>
        <w:t xml:space="preserve">%), </w:t>
      </w:r>
      <w:r w:rsidR="00CE33C4" w:rsidRPr="00CE33C4">
        <w:rPr>
          <w:lang w:eastAsia="en-AU"/>
        </w:rPr>
        <w:t xml:space="preserve">Ocean Grove-Barwon Heads </w:t>
      </w:r>
      <w:r w:rsidR="00CE33C4">
        <w:rPr>
          <w:lang w:eastAsia="en-AU"/>
        </w:rPr>
        <w:t>(</w:t>
      </w:r>
      <w:r w:rsidR="00CE33C4" w:rsidRPr="00CE33C4">
        <w:rPr>
          <w:lang w:eastAsia="en-AU"/>
        </w:rPr>
        <w:t>1</w:t>
      </w:r>
      <w:r w:rsidR="00BC40BA">
        <w:rPr>
          <w:lang w:eastAsia="en-AU"/>
        </w:rPr>
        <w:t>6.3</w:t>
      </w:r>
      <w:r w:rsidR="00CE33C4" w:rsidRPr="00CE33C4">
        <w:rPr>
          <w:lang w:eastAsia="en-AU"/>
        </w:rPr>
        <w:t>%</w:t>
      </w:r>
      <w:r w:rsidR="00CE33C4">
        <w:rPr>
          <w:lang w:eastAsia="en-AU"/>
        </w:rPr>
        <w:t xml:space="preserve">), </w:t>
      </w:r>
      <w:r w:rsidR="006C2C2A" w:rsidRPr="00CE33C4">
        <w:rPr>
          <w:lang w:eastAsia="en-AU"/>
        </w:rPr>
        <w:t xml:space="preserve">Wangaratta </w:t>
      </w:r>
      <w:r w:rsidR="006C2C2A">
        <w:rPr>
          <w:lang w:eastAsia="en-AU"/>
        </w:rPr>
        <w:t>(</w:t>
      </w:r>
      <w:r w:rsidR="006C2C2A" w:rsidRPr="00CE33C4">
        <w:rPr>
          <w:lang w:eastAsia="en-AU"/>
        </w:rPr>
        <w:t>15.</w:t>
      </w:r>
      <w:r w:rsidR="006C2C2A">
        <w:rPr>
          <w:lang w:eastAsia="en-AU"/>
        </w:rPr>
        <w:t>2</w:t>
      </w:r>
      <w:r w:rsidR="006C2C2A" w:rsidRPr="00CE33C4">
        <w:rPr>
          <w:lang w:eastAsia="en-AU"/>
        </w:rPr>
        <w:t>%</w:t>
      </w:r>
      <w:r w:rsidR="006C2C2A">
        <w:rPr>
          <w:lang w:eastAsia="en-AU"/>
        </w:rPr>
        <w:t xml:space="preserve">), </w:t>
      </w:r>
      <w:r w:rsidR="006C2C2A" w:rsidRPr="006C2C2A">
        <w:rPr>
          <w:lang w:eastAsia="en-AU"/>
        </w:rPr>
        <w:t xml:space="preserve">Moe-Newborough </w:t>
      </w:r>
      <w:r w:rsidR="006C2C2A">
        <w:rPr>
          <w:lang w:eastAsia="en-AU"/>
        </w:rPr>
        <w:t xml:space="preserve">(14.3%), Hamilton (13.8%), Traralgon (13.6%) and </w:t>
      </w:r>
      <w:r w:rsidR="00CE33C4" w:rsidRPr="00CE33C4">
        <w:rPr>
          <w:lang w:eastAsia="en-AU"/>
        </w:rPr>
        <w:t xml:space="preserve">Horsham </w:t>
      </w:r>
      <w:r w:rsidR="00CE33C4">
        <w:rPr>
          <w:lang w:eastAsia="en-AU"/>
        </w:rPr>
        <w:t>(</w:t>
      </w:r>
      <w:r w:rsidR="00CE33C4" w:rsidRPr="00CE33C4">
        <w:rPr>
          <w:lang w:eastAsia="en-AU"/>
        </w:rPr>
        <w:t>1</w:t>
      </w:r>
      <w:r w:rsidR="006C2C2A">
        <w:rPr>
          <w:lang w:eastAsia="en-AU"/>
        </w:rPr>
        <w:t>3.3</w:t>
      </w:r>
      <w:r w:rsidR="00CE33C4" w:rsidRPr="00CE33C4">
        <w:rPr>
          <w:lang w:eastAsia="en-AU"/>
        </w:rPr>
        <w:t>%</w:t>
      </w:r>
      <w:r w:rsidR="00CE33C4">
        <w:rPr>
          <w:lang w:eastAsia="en-AU"/>
        </w:rPr>
        <w:t>)</w:t>
      </w:r>
      <w:r w:rsidR="007F3122">
        <w:rPr>
          <w:lang w:eastAsia="en-AU"/>
        </w:rPr>
        <w:t xml:space="preserve">. </w:t>
      </w:r>
    </w:p>
    <w:p w14:paraId="578240CC" w14:textId="7FC23B67" w:rsidR="00F918C5" w:rsidRPr="00F918C5" w:rsidRDefault="00F918C5" w:rsidP="00F918C5">
      <w:pPr>
        <w:rPr>
          <w:rFonts w:ascii="Arial" w:hAnsi="Arial" w:cs="Arial"/>
          <w:sz w:val="18"/>
          <w:szCs w:val="18"/>
          <w:lang w:eastAsia="en-AU"/>
        </w:rPr>
      </w:pPr>
    </w:p>
    <w:p w14:paraId="38375D63" w14:textId="77777777" w:rsidR="00FB393C" w:rsidRDefault="00FB393C" w:rsidP="00FB393C">
      <w:pPr>
        <w:pStyle w:val="DHHSbody"/>
      </w:pPr>
    </w:p>
    <w:p w14:paraId="3F0676DB" w14:textId="77777777" w:rsidR="00FB393C" w:rsidRDefault="00FB393C" w:rsidP="00FB393C">
      <w:pPr>
        <w:pStyle w:val="DHHSbody"/>
      </w:pPr>
      <w:r>
        <w:br w:type="page"/>
      </w:r>
    </w:p>
    <w:p w14:paraId="760A8BDE" w14:textId="77777777" w:rsidR="00FB393C" w:rsidRPr="00DB3713" w:rsidRDefault="00FB393C" w:rsidP="0018156B">
      <w:pPr>
        <w:pStyle w:val="Heading2"/>
      </w:pPr>
      <w:bookmarkStart w:id="40" w:name="_Toc64369605"/>
      <w:bookmarkStart w:id="41" w:name="_Toc90541917"/>
      <w:r w:rsidRPr="00DB3713">
        <w:t>Where are median rents highest? Where are median rents lowest?</w:t>
      </w:r>
      <w:bookmarkEnd w:id="40"/>
      <w:bookmarkEnd w:id="41"/>
    </w:p>
    <w:p w14:paraId="0DA4BB76" w14:textId="77777777" w:rsidR="00FB393C" w:rsidRPr="004837EA" w:rsidRDefault="00FB393C" w:rsidP="00FB393C">
      <w:pPr>
        <w:pStyle w:val="DHHSbody"/>
      </w:pPr>
      <w:r w:rsidRPr="000F3B39">
        <w:t>Table 4 provides the highest and lowest median rents</w:t>
      </w:r>
      <w:r>
        <w:t xml:space="preserve"> for</w:t>
      </w:r>
      <w:r w:rsidRPr="000F3B39">
        <w:t xml:space="preserve"> metropolitan Melbourne and regional Victoria.</w:t>
      </w:r>
    </w:p>
    <w:p w14:paraId="03B8626E" w14:textId="414A15F6" w:rsidR="00FB393C" w:rsidRPr="0030108E" w:rsidRDefault="00FB393C" w:rsidP="0018156B">
      <w:pPr>
        <w:pStyle w:val="DHHSfigurecaption"/>
      </w:pPr>
      <w:bookmarkStart w:id="42" w:name="_Toc64302807"/>
      <w:bookmarkStart w:id="43" w:name="_Toc90541933"/>
      <w:r w:rsidRPr="0030108E">
        <w:t xml:space="preserve">Table </w:t>
      </w:r>
      <w:r>
        <w:rPr>
          <w:noProof/>
        </w:rPr>
        <w:fldChar w:fldCharType="begin"/>
      </w:r>
      <w:r>
        <w:rPr>
          <w:noProof/>
        </w:rPr>
        <w:instrText xml:space="preserve"> SEQ Table \* ARABIC </w:instrText>
      </w:r>
      <w:r>
        <w:rPr>
          <w:noProof/>
        </w:rPr>
        <w:fldChar w:fldCharType="separate"/>
      </w:r>
      <w:r w:rsidR="00F02E26">
        <w:rPr>
          <w:noProof/>
        </w:rPr>
        <w:t>4</w:t>
      </w:r>
      <w:r>
        <w:rPr>
          <w:noProof/>
        </w:rPr>
        <w:fldChar w:fldCharType="end"/>
      </w:r>
      <w:r w:rsidRPr="0030108E">
        <w:t>: Highest and lowest moving annual median rent</w:t>
      </w:r>
      <w:r>
        <w:t>s in metropolitan Melbourne and</w:t>
      </w:r>
      <w:r>
        <w:br/>
      </w:r>
      <w:r w:rsidRPr="0030108E">
        <w:t>regional Victoria</w:t>
      </w:r>
      <w:bookmarkEnd w:id="42"/>
      <w:bookmarkEnd w:id="43"/>
    </w:p>
    <w:tbl>
      <w:tblPr>
        <w:tblStyle w:val="TableGrid"/>
        <w:tblW w:w="9639" w:type="dxa"/>
        <w:tblInd w:w="0" w:type="dxa"/>
        <w:tblLayout w:type="fixed"/>
        <w:tblLook w:val="0420" w:firstRow="1" w:lastRow="0" w:firstColumn="0" w:lastColumn="0" w:noHBand="0" w:noVBand="1"/>
      </w:tblPr>
      <w:tblGrid>
        <w:gridCol w:w="3798"/>
        <w:gridCol w:w="1168"/>
        <w:gridCol w:w="3505"/>
        <w:gridCol w:w="1168"/>
      </w:tblGrid>
      <w:tr w:rsidR="00FB393C" w:rsidRPr="0018156B" w14:paraId="03D3008E" w14:textId="77777777" w:rsidTr="008D2667">
        <w:trPr>
          <w:cnfStyle w:val="100000000000" w:firstRow="1" w:lastRow="0" w:firstColumn="0" w:lastColumn="0" w:oddVBand="0" w:evenVBand="0" w:oddHBand="0" w:evenHBand="0" w:firstRowFirstColumn="0" w:firstRowLastColumn="0" w:lastRowFirstColumn="0" w:lastRowLastColumn="0"/>
          <w:trHeight w:hRule="exact" w:val="567"/>
        </w:trPr>
        <w:tc>
          <w:tcPr>
            <w:tcW w:w="4966" w:type="dxa"/>
            <w:gridSpan w:val="2"/>
            <w:vAlign w:val="center"/>
          </w:tcPr>
          <w:p w14:paraId="53A4D127" w14:textId="77777777" w:rsidR="00FB393C" w:rsidRPr="0018156B" w:rsidRDefault="00FB393C" w:rsidP="00715805">
            <w:pPr>
              <w:pStyle w:val="DHHStablecolhead"/>
              <w:jc w:val="center"/>
            </w:pPr>
            <w:r w:rsidRPr="0018156B">
              <w:t>Where are median rents highest?</w:t>
            </w:r>
          </w:p>
        </w:tc>
        <w:tc>
          <w:tcPr>
            <w:tcW w:w="4673" w:type="dxa"/>
            <w:gridSpan w:val="2"/>
            <w:vAlign w:val="center"/>
          </w:tcPr>
          <w:p w14:paraId="74F8B209" w14:textId="77777777" w:rsidR="00FB393C" w:rsidRPr="0018156B" w:rsidRDefault="00FB393C" w:rsidP="00715805">
            <w:pPr>
              <w:pStyle w:val="DHHStablecolhead"/>
              <w:jc w:val="center"/>
            </w:pPr>
            <w:r w:rsidRPr="0018156B">
              <w:t>Where are median rents lowest?</w:t>
            </w:r>
          </w:p>
        </w:tc>
      </w:tr>
      <w:tr w:rsidR="00F8775A" w:rsidRPr="00731B0C" w14:paraId="6BECD6AC" w14:textId="77777777" w:rsidTr="00472164">
        <w:trPr>
          <w:trHeight w:val="397"/>
        </w:trPr>
        <w:tc>
          <w:tcPr>
            <w:tcW w:w="9639" w:type="dxa"/>
            <w:gridSpan w:val="4"/>
            <w:vAlign w:val="center"/>
          </w:tcPr>
          <w:p w14:paraId="271F0418" w14:textId="3A11F0DD" w:rsidR="00F8775A" w:rsidRPr="00731B0C" w:rsidRDefault="00F8775A" w:rsidP="008D2667">
            <w:pPr>
              <w:pStyle w:val="DHHStabletext"/>
              <w:spacing w:before="0" w:after="0"/>
              <w:rPr>
                <w:b/>
                <w:szCs w:val="18"/>
              </w:rPr>
            </w:pPr>
            <w:r w:rsidRPr="00731B0C">
              <w:rPr>
                <w:b/>
                <w:szCs w:val="18"/>
              </w:rPr>
              <w:t>2-bedroom flat</w:t>
            </w:r>
          </w:p>
        </w:tc>
      </w:tr>
      <w:tr w:rsidR="00F8775A" w:rsidRPr="00122B5B" w14:paraId="4562ED65" w14:textId="77777777" w:rsidTr="007F3122">
        <w:trPr>
          <w:trHeight w:val="397"/>
        </w:trPr>
        <w:tc>
          <w:tcPr>
            <w:tcW w:w="9639" w:type="dxa"/>
            <w:gridSpan w:val="4"/>
            <w:vAlign w:val="bottom"/>
          </w:tcPr>
          <w:p w14:paraId="6E3D6BF1" w14:textId="04726F3D" w:rsidR="00F8775A" w:rsidRPr="00122B5B" w:rsidRDefault="00F8775A" w:rsidP="007F3122">
            <w:pPr>
              <w:pStyle w:val="DHHStabletext"/>
              <w:spacing w:before="0" w:after="0"/>
              <w:rPr>
                <w:i/>
              </w:rPr>
            </w:pPr>
            <w:r w:rsidRPr="00122B5B">
              <w:rPr>
                <w:i/>
              </w:rPr>
              <w:t>Metropolitan Melbourne</w:t>
            </w:r>
          </w:p>
        </w:tc>
      </w:tr>
      <w:tr w:rsidR="009A5651" w:rsidRPr="00BD0637" w14:paraId="07B97E41" w14:textId="77777777" w:rsidTr="006C478D">
        <w:trPr>
          <w:trHeight w:val="340"/>
        </w:trPr>
        <w:tc>
          <w:tcPr>
            <w:tcW w:w="3798" w:type="dxa"/>
            <w:vAlign w:val="center"/>
          </w:tcPr>
          <w:p w14:paraId="7F3A0471" w14:textId="5F118D70" w:rsidR="009A5651" w:rsidRPr="006B754D" w:rsidRDefault="009A5651" w:rsidP="009A5651">
            <w:pPr>
              <w:pStyle w:val="DHHStabletext"/>
              <w:spacing w:before="0" w:after="0"/>
            </w:pPr>
            <w:r>
              <w:rPr>
                <w:rFonts w:cs="Arial"/>
              </w:rPr>
              <w:t>Fitzroy</w:t>
            </w:r>
          </w:p>
        </w:tc>
        <w:tc>
          <w:tcPr>
            <w:tcW w:w="1168" w:type="dxa"/>
            <w:vAlign w:val="center"/>
          </w:tcPr>
          <w:p w14:paraId="6FC97190" w14:textId="2C5247DB" w:rsidR="009A5651" w:rsidRPr="006B754D" w:rsidRDefault="009A5651" w:rsidP="009A5651">
            <w:pPr>
              <w:pStyle w:val="DHHStabletext"/>
              <w:spacing w:before="0" w:after="0"/>
              <w:ind w:right="98"/>
              <w:jc w:val="center"/>
            </w:pPr>
            <w:r>
              <w:rPr>
                <w:rFonts w:cs="Arial"/>
              </w:rPr>
              <w:t>$560</w:t>
            </w:r>
          </w:p>
        </w:tc>
        <w:tc>
          <w:tcPr>
            <w:tcW w:w="3505" w:type="dxa"/>
            <w:vAlign w:val="center"/>
          </w:tcPr>
          <w:p w14:paraId="1E168DBC" w14:textId="44C8B082" w:rsidR="009A5651" w:rsidRPr="006B754D" w:rsidRDefault="009A5651" w:rsidP="009A5651">
            <w:pPr>
              <w:pStyle w:val="DHHStabletext"/>
              <w:spacing w:before="0" w:after="0"/>
            </w:pPr>
            <w:r>
              <w:rPr>
                <w:rFonts w:cs="Arial"/>
              </w:rPr>
              <w:t>Melton</w:t>
            </w:r>
          </w:p>
        </w:tc>
        <w:tc>
          <w:tcPr>
            <w:tcW w:w="1168" w:type="dxa"/>
            <w:vAlign w:val="center"/>
          </w:tcPr>
          <w:p w14:paraId="624838D7" w14:textId="3C142430" w:rsidR="009A5651" w:rsidRPr="006B754D" w:rsidRDefault="009A5651" w:rsidP="006C478D">
            <w:pPr>
              <w:pStyle w:val="DHHStabletext"/>
              <w:spacing w:before="0" w:after="0"/>
              <w:ind w:right="227"/>
              <w:jc w:val="center"/>
            </w:pPr>
            <w:r>
              <w:rPr>
                <w:rFonts w:cs="Arial"/>
              </w:rPr>
              <w:t>$290</w:t>
            </w:r>
          </w:p>
        </w:tc>
      </w:tr>
      <w:tr w:rsidR="009A5651" w:rsidRPr="00BD0637" w14:paraId="468D95D7" w14:textId="77777777" w:rsidTr="006C478D">
        <w:trPr>
          <w:trHeight w:val="340"/>
        </w:trPr>
        <w:tc>
          <w:tcPr>
            <w:tcW w:w="3798" w:type="dxa"/>
            <w:vAlign w:val="center"/>
          </w:tcPr>
          <w:p w14:paraId="722D3789" w14:textId="45989E8C" w:rsidR="009A5651" w:rsidRPr="006B754D" w:rsidRDefault="009A5651" w:rsidP="009A5651">
            <w:pPr>
              <w:pStyle w:val="DHHStabletext"/>
              <w:spacing w:before="0" w:after="0"/>
            </w:pPr>
            <w:r>
              <w:rPr>
                <w:rFonts w:cs="Arial"/>
              </w:rPr>
              <w:t>Port Melbourne</w:t>
            </w:r>
          </w:p>
        </w:tc>
        <w:tc>
          <w:tcPr>
            <w:tcW w:w="1168" w:type="dxa"/>
            <w:vAlign w:val="center"/>
          </w:tcPr>
          <w:p w14:paraId="4BB87E40" w14:textId="2E610257" w:rsidR="009A5651" w:rsidRPr="006B754D" w:rsidRDefault="009A5651" w:rsidP="009A5651">
            <w:pPr>
              <w:pStyle w:val="DHHStabletext"/>
              <w:spacing w:before="0" w:after="0"/>
              <w:ind w:right="98"/>
              <w:jc w:val="center"/>
            </w:pPr>
            <w:r>
              <w:rPr>
                <w:rFonts w:cs="Arial"/>
              </w:rPr>
              <w:t>$550</w:t>
            </w:r>
          </w:p>
        </w:tc>
        <w:tc>
          <w:tcPr>
            <w:tcW w:w="3505" w:type="dxa"/>
            <w:vAlign w:val="center"/>
          </w:tcPr>
          <w:p w14:paraId="7FD04446" w14:textId="4FBF2B7A" w:rsidR="009A5651" w:rsidRPr="006B754D" w:rsidRDefault="009A5651" w:rsidP="009A5651">
            <w:pPr>
              <w:pStyle w:val="DHHStabletext"/>
              <w:spacing w:before="0" w:after="0"/>
            </w:pPr>
            <w:r>
              <w:rPr>
                <w:rFonts w:cs="Arial"/>
              </w:rPr>
              <w:t>Dandenong</w:t>
            </w:r>
          </w:p>
        </w:tc>
        <w:tc>
          <w:tcPr>
            <w:tcW w:w="1168" w:type="dxa"/>
            <w:vAlign w:val="center"/>
          </w:tcPr>
          <w:p w14:paraId="73D82843" w14:textId="6804220C" w:rsidR="009A5651" w:rsidRPr="006B754D" w:rsidRDefault="009A5651" w:rsidP="006C478D">
            <w:pPr>
              <w:pStyle w:val="DHHStabletext"/>
              <w:spacing w:before="0" w:after="0"/>
              <w:ind w:right="227"/>
              <w:jc w:val="center"/>
            </w:pPr>
            <w:r>
              <w:rPr>
                <w:rFonts w:cs="Arial"/>
              </w:rPr>
              <w:t>$310</w:t>
            </w:r>
          </w:p>
        </w:tc>
      </w:tr>
      <w:tr w:rsidR="009A5651" w:rsidRPr="00BD0637" w14:paraId="03B90AF2" w14:textId="77777777" w:rsidTr="006C478D">
        <w:trPr>
          <w:trHeight w:val="340"/>
        </w:trPr>
        <w:tc>
          <w:tcPr>
            <w:tcW w:w="3798" w:type="dxa"/>
            <w:vAlign w:val="center"/>
          </w:tcPr>
          <w:p w14:paraId="40BA2A8E" w14:textId="4FE206D9" w:rsidR="009A5651" w:rsidRPr="00C34113" w:rsidRDefault="009A5651" w:rsidP="009A5651">
            <w:pPr>
              <w:pStyle w:val="DHHStabletext"/>
              <w:spacing w:before="0" w:after="0"/>
            </w:pPr>
            <w:r>
              <w:rPr>
                <w:rFonts w:cs="Arial"/>
              </w:rPr>
              <w:t>Brighton</w:t>
            </w:r>
          </w:p>
        </w:tc>
        <w:tc>
          <w:tcPr>
            <w:tcW w:w="1168" w:type="dxa"/>
            <w:vAlign w:val="center"/>
          </w:tcPr>
          <w:p w14:paraId="40FF4E12" w14:textId="46DF3B24" w:rsidR="009A5651" w:rsidRPr="00C34113" w:rsidRDefault="009A5651" w:rsidP="009A5651">
            <w:pPr>
              <w:pStyle w:val="DHHStabletext"/>
              <w:spacing w:before="0" w:after="0"/>
              <w:ind w:right="98"/>
              <w:jc w:val="center"/>
            </w:pPr>
            <w:r>
              <w:rPr>
                <w:rFonts w:cs="Arial"/>
              </w:rPr>
              <w:t>$535</w:t>
            </w:r>
          </w:p>
        </w:tc>
        <w:tc>
          <w:tcPr>
            <w:tcW w:w="3505" w:type="dxa"/>
            <w:vAlign w:val="center"/>
          </w:tcPr>
          <w:p w14:paraId="1D62E321" w14:textId="3845B26F" w:rsidR="009A5651" w:rsidRPr="006B754D" w:rsidRDefault="009A5651" w:rsidP="009A5651">
            <w:pPr>
              <w:pStyle w:val="DHHStabletext"/>
              <w:spacing w:before="0" w:after="0"/>
            </w:pPr>
            <w:r>
              <w:rPr>
                <w:rFonts w:cs="Arial"/>
              </w:rPr>
              <w:t>Werribee-Hoppers Crossing</w:t>
            </w:r>
          </w:p>
        </w:tc>
        <w:tc>
          <w:tcPr>
            <w:tcW w:w="1168" w:type="dxa"/>
            <w:vAlign w:val="center"/>
          </w:tcPr>
          <w:p w14:paraId="75B0339D" w14:textId="44994A4F" w:rsidR="009A5651" w:rsidRPr="006B754D" w:rsidRDefault="009A5651" w:rsidP="006C478D">
            <w:pPr>
              <w:pStyle w:val="DHHStabletext"/>
              <w:spacing w:before="0" w:after="0"/>
              <w:ind w:right="227"/>
              <w:jc w:val="center"/>
            </w:pPr>
            <w:r>
              <w:rPr>
                <w:rFonts w:cs="Arial"/>
              </w:rPr>
              <w:t>$310</w:t>
            </w:r>
          </w:p>
        </w:tc>
      </w:tr>
      <w:tr w:rsidR="0071027F" w:rsidRPr="00BD0637" w14:paraId="52331AE5" w14:textId="77777777" w:rsidTr="0071027F">
        <w:trPr>
          <w:trHeight w:val="340"/>
        </w:trPr>
        <w:tc>
          <w:tcPr>
            <w:tcW w:w="3798" w:type="dxa"/>
            <w:vAlign w:val="center"/>
          </w:tcPr>
          <w:p w14:paraId="6CE59198" w14:textId="1DA27003" w:rsidR="0071027F" w:rsidRPr="00C34113" w:rsidRDefault="0071027F" w:rsidP="0071027F">
            <w:pPr>
              <w:pStyle w:val="DHHStabletext"/>
              <w:spacing w:before="0" w:after="0"/>
            </w:pPr>
            <w:r>
              <w:rPr>
                <w:rFonts w:cs="Arial"/>
              </w:rPr>
              <w:t>East Melbourne</w:t>
            </w:r>
          </w:p>
        </w:tc>
        <w:tc>
          <w:tcPr>
            <w:tcW w:w="1168" w:type="dxa"/>
            <w:vAlign w:val="center"/>
          </w:tcPr>
          <w:p w14:paraId="3E0F7073" w14:textId="27312309" w:rsidR="0071027F" w:rsidRPr="00C34113" w:rsidRDefault="0071027F" w:rsidP="0071027F">
            <w:pPr>
              <w:pStyle w:val="DHHStabletext"/>
              <w:spacing w:before="0" w:after="0"/>
              <w:ind w:right="98"/>
              <w:jc w:val="center"/>
            </w:pPr>
            <w:r>
              <w:rPr>
                <w:rFonts w:cs="Arial"/>
              </w:rPr>
              <w:t>$520</w:t>
            </w:r>
          </w:p>
        </w:tc>
        <w:tc>
          <w:tcPr>
            <w:tcW w:w="3505" w:type="dxa"/>
            <w:vAlign w:val="center"/>
          </w:tcPr>
          <w:p w14:paraId="7159CBE8" w14:textId="5EEB7A1C" w:rsidR="0071027F" w:rsidRPr="006B754D" w:rsidRDefault="0071027F" w:rsidP="0071027F">
            <w:pPr>
              <w:pStyle w:val="DHHStabletext"/>
              <w:spacing w:before="0" w:after="0"/>
            </w:pPr>
            <w:r>
              <w:rPr>
                <w:rFonts w:cs="Arial"/>
              </w:rPr>
              <w:t>Pakenham</w:t>
            </w:r>
          </w:p>
        </w:tc>
        <w:tc>
          <w:tcPr>
            <w:tcW w:w="1168" w:type="dxa"/>
            <w:vAlign w:val="center"/>
          </w:tcPr>
          <w:p w14:paraId="1CF08536" w14:textId="0AB86C53" w:rsidR="0071027F" w:rsidRPr="006B754D" w:rsidRDefault="0071027F" w:rsidP="0071027F">
            <w:pPr>
              <w:pStyle w:val="DHHStabletext"/>
              <w:spacing w:before="0" w:after="0"/>
              <w:ind w:right="227"/>
              <w:jc w:val="center"/>
            </w:pPr>
            <w:r>
              <w:rPr>
                <w:rFonts w:cs="Arial"/>
              </w:rPr>
              <w:t>$320</w:t>
            </w:r>
          </w:p>
        </w:tc>
      </w:tr>
      <w:tr w:rsidR="0071027F" w:rsidRPr="00BD0637" w14:paraId="27E20355" w14:textId="77777777" w:rsidTr="0071027F">
        <w:trPr>
          <w:trHeight w:val="340"/>
        </w:trPr>
        <w:tc>
          <w:tcPr>
            <w:tcW w:w="3798" w:type="dxa"/>
            <w:vAlign w:val="center"/>
          </w:tcPr>
          <w:p w14:paraId="41F621E2" w14:textId="7077B302" w:rsidR="0071027F" w:rsidRDefault="0071027F" w:rsidP="0071027F">
            <w:pPr>
              <w:pStyle w:val="DHHStabletext"/>
              <w:spacing w:before="0" w:after="0"/>
              <w:rPr>
                <w:rFonts w:cs="Arial"/>
              </w:rPr>
            </w:pPr>
            <w:r>
              <w:rPr>
                <w:rFonts w:cs="Arial"/>
              </w:rPr>
              <w:t>Hampton-Beaumaris</w:t>
            </w:r>
          </w:p>
        </w:tc>
        <w:tc>
          <w:tcPr>
            <w:tcW w:w="1168" w:type="dxa"/>
            <w:vAlign w:val="center"/>
          </w:tcPr>
          <w:p w14:paraId="1A7E9FE3" w14:textId="3B1B35A9" w:rsidR="0071027F" w:rsidRDefault="0071027F" w:rsidP="0071027F">
            <w:pPr>
              <w:pStyle w:val="DHHStabletext"/>
              <w:spacing w:before="0" w:after="0"/>
              <w:ind w:right="98"/>
              <w:jc w:val="center"/>
              <w:rPr>
                <w:rFonts w:cs="Arial"/>
              </w:rPr>
            </w:pPr>
            <w:r>
              <w:rPr>
                <w:rFonts w:cs="Arial"/>
              </w:rPr>
              <w:t>$495</w:t>
            </w:r>
          </w:p>
        </w:tc>
        <w:tc>
          <w:tcPr>
            <w:tcW w:w="3505" w:type="dxa"/>
            <w:vAlign w:val="center"/>
          </w:tcPr>
          <w:p w14:paraId="06C89791" w14:textId="6020720F" w:rsidR="0071027F" w:rsidRPr="006B754D" w:rsidRDefault="0071027F" w:rsidP="0071027F">
            <w:pPr>
              <w:pStyle w:val="DHHStabletext"/>
              <w:spacing w:before="0" w:after="0"/>
            </w:pPr>
            <w:r>
              <w:rPr>
                <w:rFonts w:cs="Arial"/>
              </w:rPr>
              <w:t>St Albans-Deer Park</w:t>
            </w:r>
          </w:p>
        </w:tc>
        <w:tc>
          <w:tcPr>
            <w:tcW w:w="1168" w:type="dxa"/>
            <w:vAlign w:val="center"/>
          </w:tcPr>
          <w:p w14:paraId="586B4FD2" w14:textId="57C49558" w:rsidR="0071027F" w:rsidRPr="006B754D" w:rsidRDefault="0071027F" w:rsidP="0071027F">
            <w:pPr>
              <w:pStyle w:val="DHHStabletext"/>
              <w:spacing w:before="0" w:after="0"/>
              <w:ind w:right="227"/>
              <w:jc w:val="center"/>
            </w:pPr>
            <w:r>
              <w:rPr>
                <w:rFonts w:cs="Arial"/>
              </w:rPr>
              <w:t>$320</w:t>
            </w:r>
          </w:p>
        </w:tc>
      </w:tr>
      <w:tr w:rsidR="0071027F" w:rsidRPr="00BD0637" w14:paraId="293A68CC" w14:textId="77777777" w:rsidTr="0071027F">
        <w:trPr>
          <w:trHeight w:val="340"/>
        </w:trPr>
        <w:tc>
          <w:tcPr>
            <w:tcW w:w="3798" w:type="dxa"/>
            <w:vAlign w:val="center"/>
          </w:tcPr>
          <w:p w14:paraId="0D9B9877" w14:textId="55DDD660" w:rsidR="0071027F" w:rsidRPr="00C34113" w:rsidRDefault="0071027F" w:rsidP="0071027F">
            <w:pPr>
              <w:pStyle w:val="DHHStabletext"/>
              <w:spacing w:before="0" w:after="0"/>
            </w:pPr>
            <w:r>
              <w:rPr>
                <w:rFonts w:cs="Arial"/>
              </w:rPr>
              <w:t>Richmond-Burnley</w:t>
            </w:r>
          </w:p>
        </w:tc>
        <w:tc>
          <w:tcPr>
            <w:tcW w:w="1168" w:type="dxa"/>
            <w:vAlign w:val="center"/>
          </w:tcPr>
          <w:p w14:paraId="2534B578" w14:textId="3A760415" w:rsidR="0071027F" w:rsidRPr="00C34113" w:rsidRDefault="0071027F" w:rsidP="0071027F">
            <w:pPr>
              <w:pStyle w:val="DHHStabletext"/>
              <w:spacing w:before="0" w:after="0"/>
              <w:ind w:right="98"/>
              <w:jc w:val="center"/>
            </w:pPr>
            <w:r>
              <w:rPr>
                <w:rFonts w:cs="Arial"/>
              </w:rPr>
              <w:t>$480</w:t>
            </w:r>
          </w:p>
        </w:tc>
        <w:tc>
          <w:tcPr>
            <w:tcW w:w="3505" w:type="dxa"/>
            <w:vAlign w:val="center"/>
          </w:tcPr>
          <w:p w14:paraId="722284D2" w14:textId="2BA24064" w:rsidR="0071027F" w:rsidRPr="006B754D" w:rsidRDefault="0071027F" w:rsidP="0071027F">
            <w:pPr>
              <w:pStyle w:val="DHHStabletext"/>
              <w:spacing w:before="0" w:after="0"/>
            </w:pPr>
            <w:r>
              <w:rPr>
                <w:rFonts w:cs="Arial"/>
              </w:rPr>
              <w:t>Sunshine</w:t>
            </w:r>
          </w:p>
        </w:tc>
        <w:tc>
          <w:tcPr>
            <w:tcW w:w="1168" w:type="dxa"/>
            <w:vAlign w:val="center"/>
          </w:tcPr>
          <w:p w14:paraId="314E7064" w14:textId="0A8CF3A1" w:rsidR="0071027F" w:rsidRPr="006B754D" w:rsidRDefault="0071027F" w:rsidP="0071027F">
            <w:pPr>
              <w:pStyle w:val="DHHStabletext"/>
              <w:spacing w:before="0" w:after="0"/>
              <w:ind w:right="227"/>
              <w:jc w:val="center"/>
            </w:pPr>
            <w:r>
              <w:rPr>
                <w:rFonts w:cs="Arial"/>
              </w:rPr>
              <w:t>$320</w:t>
            </w:r>
          </w:p>
        </w:tc>
      </w:tr>
      <w:tr w:rsidR="0071027F" w:rsidRPr="00BD0637" w14:paraId="57091F54" w14:textId="77777777" w:rsidTr="0071027F">
        <w:trPr>
          <w:trHeight w:val="340"/>
        </w:trPr>
        <w:tc>
          <w:tcPr>
            <w:tcW w:w="3798" w:type="dxa"/>
            <w:vAlign w:val="bottom"/>
          </w:tcPr>
          <w:p w14:paraId="5A041FBA" w14:textId="77777777" w:rsidR="0071027F" w:rsidRDefault="0071027F" w:rsidP="0071027F">
            <w:pPr>
              <w:pStyle w:val="DHHStabletext"/>
              <w:spacing w:before="0" w:after="0"/>
              <w:rPr>
                <w:rFonts w:cs="Arial"/>
              </w:rPr>
            </w:pPr>
          </w:p>
        </w:tc>
        <w:tc>
          <w:tcPr>
            <w:tcW w:w="1168" w:type="dxa"/>
            <w:vAlign w:val="bottom"/>
          </w:tcPr>
          <w:p w14:paraId="6B42076C" w14:textId="77777777" w:rsidR="0071027F" w:rsidRDefault="0071027F" w:rsidP="0071027F">
            <w:pPr>
              <w:pStyle w:val="DHHStabletext"/>
              <w:spacing w:before="0" w:after="0"/>
              <w:ind w:right="98"/>
              <w:jc w:val="center"/>
              <w:rPr>
                <w:rFonts w:cs="Arial"/>
              </w:rPr>
            </w:pPr>
          </w:p>
        </w:tc>
        <w:tc>
          <w:tcPr>
            <w:tcW w:w="3505" w:type="dxa"/>
            <w:vAlign w:val="center"/>
          </w:tcPr>
          <w:p w14:paraId="5F23A6CE" w14:textId="5C6B1CE9" w:rsidR="0071027F" w:rsidRPr="006B754D" w:rsidRDefault="0071027F" w:rsidP="0071027F">
            <w:pPr>
              <w:pStyle w:val="DHHStabletext"/>
              <w:spacing w:before="0" w:after="0"/>
            </w:pPr>
            <w:r>
              <w:rPr>
                <w:rFonts w:cs="Arial"/>
              </w:rPr>
              <w:t>Whittlesea</w:t>
            </w:r>
          </w:p>
        </w:tc>
        <w:tc>
          <w:tcPr>
            <w:tcW w:w="1168" w:type="dxa"/>
            <w:vAlign w:val="center"/>
          </w:tcPr>
          <w:p w14:paraId="75C30E51" w14:textId="1441040B" w:rsidR="0071027F" w:rsidRPr="006B754D" w:rsidRDefault="0071027F" w:rsidP="0071027F">
            <w:pPr>
              <w:pStyle w:val="DHHStabletext"/>
              <w:spacing w:before="0" w:after="0"/>
              <w:ind w:right="227"/>
              <w:jc w:val="center"/>
            </w:pPr>
            <w:r>
              <w:rPr>
                <w:rFonts w:cs="Arial"/>
              </w:rPr>
              <w:t>$320</w:t>
            </w:r>
          </w:p>
        </w:tc>
      </w:tr>
      <w:tr w:rsidR="00F8775A" w:rsidRPr="00122B5B" w14:paraId="32E6D911" w14:textId="77777777" w:rsidTr="007F3122">
        <w:trPr>
          <w:trHeight w:val="397"/>
        </w:trPr>
        <w:tc>
          <w:tcPr>
            <w:tcW w:w="9639" w:type="dxa"/>
            <w:gridSpan w:val="4"/>
            <w:tcBorders>
              <w:top w:val="single" w:sz="8" w:space="0" w:color="007A33"/>
            </w:tcBorders>
            <w:vAlign w:val="bottom"/>
          </w:tcPr>
          <w:p w14:paraId="1DE34550" w14:textId="0A2DC302" w:rsidR="00F8775A" w:rsidRPr="00122B5B" w:rsidRDefault="00F8775A" w:rsidP="007F3122">
            <w:pPr>
              <w:pStyle w:val="DHHStabletext"/>
              <w:spacing w:before="0" w:after="40"/>
              <w:ind w:right="227"/>
              <w:rPr>
                <w:i/>
              </w:rPr>
            </w:pPr>
            <w:r w:rsidRPr="00122B5B">
              <w:rPr>
                <w:i/>
              </w:rPr>
              <w:t>Regional Victoria</w:t>
            </w:r>
          </w:p>
        </w:tc>
      </w:tr>
      <w:tr w:rsidR="009A5651" w:rsidRPr="00BD0637" w14:paraId="56588A62" w14:textId="77777777" w:rsidTr="006C478D">
        <w:trPr>
          <w:trHeight w:val="340"/>
        </w:trPr>
        <w:tc>
          <w:tcPr>
            <w:tcW w:w="3798" w:type="dxa"/>
            <w:vAlign w:val="center"/>
          </w:tcPr>
          <w:p w14:paraId="5D223432" w14:textId="22382F87" w:rsidR="009A5651" w:rsidRPr="006B754D" w:rsidRDefault="009A5651" w:rsidP="009A5651">
            <w:pPr>
              <w:pStyle w:val="DHHStabletext"/>
              <w:spacing w:before="0" w:after="0"/>
            </w:pPr>
            <w:r>
              <w:rPr>
                <w:rFonts w:cs="Arial"/>
              </w:rPr>
              <w:t>Torquay</w:t>
            </w:r>
          </w:p>
        </w:tc>
        <w:tc>
          <w:tcPr>
            <w:tcW w:w="1168" w:type="dxa"/>
            <w:vAlign w:val="center"/>
          </w:tcPr>
          <w:p w14:paraId="043945E6" w14:textId="44746EE4" w:rsidR="009A5651" w:rsidRPr="006B754D" w:rsidRDefault="009A5651" w:rsidP="009A5651">
            <w:pPr>
              <w:pStyle w:val="DHHStabletext"/>
              <w:spacing w:before="0" w:after="0"/>
              <w:ind w:right="98"/>
              <w:jc w:val="center"/>
            </w:pPr>
            <w:r>
              <w:rPr>
                <w:rFonts w:cs="Arial"/>
              </w:rPr>
              <w:t>$435</w:t>
            </w:r>
          </w:p>
        </w:tc>
        <w:tc>
          <w:tcPr>
            <w:tcW w:w="3505" w:type="dxa"/>
            <w:vAlign w:val="center"/>
          </w:tcPr>
          <w:p w14:paraId="243B32F7" w14:textId="08DD05FD" w:rsidR="009A5651" w:rsidRPr="006B754D" w:rsidRDefault="009A5651" w:rsidP="009A5651">
            <w:pPr>
              <w:pStyle w:val="DHHStabletext"/>
              <w:spacing w:before="0" w:after="0"/>
            </w:pPr>
            <w:r>
              <w:rPr>
                <w:rFonts w:cs="Arial"/>
              </w:rPr>
              <w:t>Morwell</w:t>
            </w:r>
          </w:p>
        </w:tc>
        <w:tc>
          <w:tcPr>
            <w:tcW w:w="1168" w:type="dxa"/>
            <w:vAlign w:val="center"/>
          </w:tcPr>
          <w:p w14:paraId="0E1F003B" w14:textId="5DEC934A" w:rsidR="009A5651" w:rsidRPr="006B754D" w:rsidRDefault="009A5651" w:rsidP="006C478D">
            <w:pPr>
              <w:pStyle w:val="DHHStabletext"/>
              <w:spacing w:before="0" w:after="0"/>
              <w:ind w:right="227"/>
              <w:jc w:val="center"/>
            </w:pPr>
            <w:r>
              <w:rPr>
                <w:rFonts w:cs="Arial"/>
              </w:rPr>
              <w:t>$225</w:t>
            </w:r>
          </w:p>
        </w:tc>
      </w:tr>
      <w:tr w:rsidR="009A5651" w:rsidRPr="00BD0637" w14:paraId="6BE9D65D" w14:textId="77777777" w:rsidTr="006C478D">
        <w:trPr>
          <w:trHeight w:val="340"/>
        </w:trPr>
        <w:tc>
          <w:tcPr>
            <w:tcW w:w="3798" w:type="dxa"/>
            <w:vAlign w:val="center"/>
          </w:tcPr>
          <w:p w14:paraId="1DC1BF39" w14:textId="3E0E514D" w:rsidR="009A5651" w:rsidRPr="006B754D" w:rsidRDefault="009A5651" w:rsidP="009A5651">
            <w:pPr>
              <w:pStyle w:val="DHHStabletext"/>
              <w:spacing w:before="0" w:after="0"/>
            </w:pPr>
            <w:r>
              <w:rPr>
                <w:rFonts w:cs="Arial"/>
              </w:rPr>
              <w:t>Ocean Grove-Barwon Heads</w:t>
            </w:r>
          </w:p>
        </w:tc>
        <w:tc>
          <w:tcPr>
            <w:tcW w:w="1168" w:type="dxa"/>
            <w:vAlign w:val="center"/>
          </w:tcPr>
          <w:p w14:paraId="2CD1BD95" w14:textId="499F85EF" w:rsidR="009A5651" w:rsidRPr="006B754D" w:rsidRDefault="009A5651" w:rsidP="009A5651">
            <w:pPr>
              <w:pStyle w:val="DHHStabletext"/>
              <w:spacing w:before="0" w:after="0"/>
              <w:ind w:right="98"/>
              <w:jc w:val="center"/>
            </w:pPr>
            <w:r>
              <w:rPr>
                <w:rFonts w:cs="Arial"/>
              </w:rPr>
              <w:t>$430</w:t>
            </w:r>
          </w:p>
        </w:tc>
        <w:tc>
          <w:tcPr>
            <w:tcW w:w="3505" w:type="dxa"/>
            <w:vAlign w:val="center"/>
          </w:tcPr>
          <w:p w14:paraId="0562C8BC" w14:textId="1705CBC2" w:rsidR="009A5651" w:rsidRPr="006B754D" w:rsidRDefault="009A5651" w:rsidP="009A5651">
            <w:pPr>
              <w:pStyle w:val="DHHStabletext"/>
              <w:spacing w:before="0" w:after="0"/>
            </w:pPr>
            <w:r>
              <w:rPr>
                <w:rFonts w:cs="Arial"/>
              </w:rPr>
              <w:t>Moe-Newborough</w:t>
            </w:r>
          </w:p>
        </w:tc>
        <w:tc>
          <w:tcPr>
            <w:tcW w:w="1168" w:type="dxa"/>
            <w:vAlign w:val="center"/>
          </w:tcPr>
          <w:p w14:paraId="39BB9257" w14:textId="7DB0C32B" w:rsidR="009A5651" w:rsidRPr="006B754D" w:rsidRDefault="009A5651" w:rsidP="006C478D">
            <w:pPr>
              <w:pStyle w:val="DHHStabletext"/>
              <w:spacing w:before="0" w:after="0"/>
              <w:ind w:right="227"/>
              <w:jc w:val="center"/>
            </w:pPr>
            <w:r>
              <w:rPr>
                <w:rFonts w:cs="Arial"/>
              </w:rPr>
              <w:t>$231</w:t>
            </w:r>
          </w:p>
        </w:tc>
      </w:tr>
      <w:tr w:rsidR="009A5651" w:rsidRPr="00BD0637" w14:paraId="505E6082" w14:textId="77777777" w:rsidTr="006C478D">
        <w:trPr>
          <w:trHeight w:val="340"/>
        </w:trPr>
        <w:tc>
          <w:tcPr>
            <w:tcW w:w="3798" w:type="dxa"/>
            <w:vAlign w:val="center"/>
          </w:tcPr>
          <w:p w14:paraId="04D1A7EC" w14:textId="0668F8F0" w:rsidR="009A5651" w:rsidRPr="006B754D" w:rsidRDefault="009A5651" w:rsidP="009A5651">
            <w:pPr>
              <w:pStyle w:val="DHHStabletext"/>
              <w:spacing w:before="0" w:after="0"/>
            </w:pPr>
            <w:r>
              <w:rPr>
                <w:rFonts w:cs="Arial"/>
              </w:rPr>
              <w:t>Geelong-Newcomb</w:t>
            </w:r>
          </w:p>
        </w:tc>
        <w:tc>
          <w:tcPr>
            <w:tcW w:w="1168" w:type="dxa"/>
            <w:vAlign w:val="center"/>
          </w:tcPr>
          <w:p w14:paraId="7A23BF34" w14:textId="45871A70" w:rsidR="009A5651" w:rsidRPr="006B754D" w:rsidRDefault="009A5651" w:rsidP="009A5651">
            <w:pPr>
              <w:pStyle w:val="DHHStabletext"/>
              <w:spacing w:before="0" w:after="0"/>
              <w:ind w:right="98"/>
              <w:jc w:val="center"/>
            </w:pPr>
            <w:r>
              <w:rPr>
                <w:rFonts w:cs="Arial"/>
              </w:rPr>
              <w:t>$360</w:t>
            </w:r>
          </w:p>
        </w:tc>
        <w:tc>
          <w:tcPr>
            <w:tcW w:w="3505" w:type="dxa"/>
            <w:vAlign w:val="center"/>
          </w:tcPr>
          <w:p w14:paraId="486B301E" w14:textId="0146D274" w:rsidR="009A5651" w:rsidRPr="006B754D" w:rsidRDefault="009A5651" w:rsidP="009A5651">
            <w:pPr>
              <w:pStyle w:val="DHHStabletext"/>
              <w:spacing w:before="0" w:after="0"/>
            </w:pPr>
            <w:r>
              <w:rPr>
                <w:rFonts w:cs="Arial"/>
              </w:rPr>
              <w:t>Mildura</w:t>
            </w:r>
          </w:p>
        </w:tc>
        <w:tc>
          <w:tcPr>
            <w:tcW w:w="1168" w:type="dxa"/>
            <w:vAlign w:val="center"/>
          </w:tcPr>
          <w:p w14:paraId="5321BD0C" w14:textId="65255E70" w:rsidR="009A5651" w:rsidRPr="006B754D" w:rsidRDefault="009A5651" w:rsidP="006C478D">
            <w:pPr>
              <w:pStyle w:val="DHHStabletext"/>
              <w:spacing w:before="0" w:after="0"/>
              <w:ind w:right="227"/>
              <w:jc w:val="center"/>
            </w:pPr>
            <w:r>
              <w:rPr>
                <w:rFonts w:cs="Arial"/>
              </w:rPr>
              <w:t>$250</w:t>
            </w:r>
          </w:p>
        </w:tc>
      </w:tr>
      <w:tr w:rsidR="009A5651" w:rsidRPr="00BD0637" w14:paraId="22C51A9C" w14:textId="77777777" w:rsidTr="006C478D">
        <w:trPr>
          <w:trHeight w:val="340"/>
        </w:trPr>
        <w:tc>
          <w:tcPr>
            <w:tcW w:w="3798" w:type="dxa"/>
            <w:vAlign w:val="center"/>
          </w:tcPr>
          <w:p w14:paraId="4FA92B53" w14:textId="15647A29" w:rsidR="009A5651" w:rsidRPr="006B754D" w:rsidRDefault="009A5651" w:rsidP="009A5651">
            <w:pPr>
              <w:pStyle w:val="DHHStabletext"/>
              <w:spacing w:before="0" w:after="0"/>
            </w:pPr>
            <w:r>
              <w:rPr>
                <w:rFonts w:cs="Arial"/>
              </w:rPr>
              <w:t>Newtown</w:t>
            </w:r>
          </w:p>
        </w:tc>
        <w:tc>
          <w:tcPr>
            <w:tcW w:w="1168" w:type="dxa"/>
            <w:vAlign w:val="center"/>
          </w:tcPr>
          <w:p w14:paraId="27EFEFA9" w14:textId="3C021B4E" w:rsidR="009A5651" w:rsidRPr="006B754D" w:rsidRDefault="009A5651" w:rsidP="009A5651">
            <w:pPr>
              <w:pStyle w:val="DHHStabletext"/>
              <w:spacing w:before="0" w:after="0"/>
              <w:ind w:right="98"/>
              <w:jc w:val="center"/>
            </w:pPr>
            <w:r>
              <w:rPr>
                <w:rFonts w:cs="Arial"/>
              </w:rPr>
              <w:t>$360</w:t>
            </w:r>
          </w:p>
        </w:tc>
        <w:tc>
          <w:tcPr>
            <w:tcW w:w="3505" w:type="dxa"/>
            <w:vAlign w:val="center"/>
          </w:tcPr>
          <w:p w14:paraId="3AC9FE70" w14:textId="7ED7375D" w:rsidR="009A5651" w:rsidRPr="006B754D" w:rsidRDefault="009A5651" w:rsidP="009A5651">
            <w:pPr>
              <w:pStyle w:val="DHHStabletext"/>
              <w:spacing w:before="0" w:after="0"/>
            </w:pPr>
            <w:r>
              <w:rPr>
                <w:rFonts w:cs="Arial"/>
              </w:rPr>
              <w:t>Seymour</w:t>
            </w:r>
          </w:p>
        </w:tc>
        <w:tc>
          <w:tcPr>
            <w:tcW w:w="1168" w:type="dxa"/>
            <w:vAlign w:val="center"/>
          </w:tcPr>
          <w:p w14:paraId="7232D292" w14:textId="76D1403E" w:rsidR="009A5651" w:rsidRPr="006B754D" w:rsidRDefault="009A5651" w:rsidP="006C478D">
            <w:pPr>
              <w:pStyle w:val="DHHStabletext"/>
              <w:spacing w:before="0" w:after="0"/>
              <w:ind w:right="227"/>
              <w:jc w:val="center"/>
            </w:pPr>
            <w:r>
              <w:rPr>
                <w:rFonts w:cs="Arial"/>
              </w:rPr>
              <w:t>$260</w:t>
            </w:r>
          </w:p>
        </w:tc>
      </w:tr>
      <w:tr w:rsidR="009A5651" w:rsidRPr="00BD0637" w14:paraId="39BD578B" w14:textId="77777777" w:rsidTr="006C478D">
        <w:trPr>
          <w:trHeight w:val="340"/>
        </w:trPr>
        <w:tc>
          <w:tcPr>
            <w:tcW w:w="3798" w:type="dxa"/>
            <w:vAlign w:val="center"/>
          </w:tcPr>
          <w:p w14:paraId="7E9A97FA" w14:textId="0C937398" w:rsidR="009A5651" w:rsidRPr="006B754D" w:rsidRDefault="009A5651" w:rsidP="009A5651">
            <w:pPr>
              <w:pStyle w:val="DHHStabletext"/>
              <w:spacing w:before="0" w:after="0"/>
            </w:pPr>
          </w:p>
        </w:tc>
        <w:tc>
          <w:tcPr>
            <w:tcW w:w="1168" w:type="dxa"/>
            <w:vAlign w:val="center"/>
          </w:tcPr>
          <w:p w14:paraId="0BC552B3" w14:textId="01E36B2E" w:rsidR="009A5651" w:rsidRPr="006B754D" w:rsidRDefault="009A5651" w:rsidP="009A5651">
            <w:pPr>
              <w:pStyle w:val="DHHStabletext"/>
              <w:spacing w:before="0" w:after="0"/>
              <w:ind w:right="98"/>
              <w:jc w:val="center"/>
            </w:pPr>
          </w:p>
        </w:tc>
        <w:tc>
          <w:tcPr>
            <w:tcW w:w="3505" w:type="dxa"/>
            <w:vAlign w:val="center"/>
          </w:tcPr>
          <w:p w14:paraId="2C0260B0" w14:textId="43DDA087" w:rsidR="009A5651" w:rsidRPr="006B754D" w:rsidRDefault="009A5651" w:rsidP="009A5651">
            <w:pPr>
              <w:pStyle w:val="DHHStabletext"/>
              <w:spacing w:before="0" w:after="0"/>
            </w:pPr>
            <w:r>
              <w:rPr>
                <w:rFonts w:cs="Arial"/>
              </w:rPr>
              <w:t>Shepparton</w:t>
            </w:r>
          </w:p>
        </w:tc>
        <w:tc>
          <w:tcPr>
            <w:tcW w:w="1168" w:type="dxa"/>
            <w:vAlign w:val="center"/>
          </w:tcPr>
          <w:p w14:paraId="72441A99" w14:textId="2664BE40" w:rsidR="009A5651" w:rsidRPr="006B754D" w:rsidRDefault="009A5651" w:rsidP="006C478D">
            <w:pPr>
              <w:pStyle w:val="DHHStabletext"/>
              <w:spacing w:before="0" w:after="0"/>
              <w:ind w:right="227"/>
              <w:jc w:val="center"/>
            </w:pPr>
            <w:r>
              <w:rPr>
                <w:rFonts w:cs="Arial"/>
              </w:rPr>
              <w:t>$260</w:t>
            </w:r>
          </w:p>
        </w:tc>
      </w:tr>
      <w:tr w:rsidR="00F8775A" w:rsidRPr="00731B0C" w14:paraId="192E8471" w14:textId="77777777" w:rsidTr="00C74F8E">
        <w:trPr>
          <w:trHeight w:val="397"/>
        </w:trPr>
        <w:tc>
          <w:tcPr>
            <w:tcW w:w="9639" w:type="dxa"/>
            <w:gridSpan w:val="4"/>
            <w:tcBorders>
              <w:top w:val="single" w:sz="8" w:space="0" w:color="007A33"/>
            </w:tcBorders>
            <w:vAlign w:val="center"/>
          </w:tcPr>
          <w:p w14:paraId="3C8A1AAF" w14:textId="34E035EE" w:rsidR="00F8775A" w:rsidRPr="00731B0C" w:rsidRDefault="00F8775A" w:rsidP="008D2667">
            <w:pPr>
              <w:pStyle w:val="DHHStabletext"/>
              <w:spacing w:before="0" w:after="0"/>
              <w:ind w:right="227"/>
              <w:rPr>
                <w:b/>
                <w:szCs w:val="18"/>
              </w:rPr>
            </w:pPr>
            <w:r w:rsidRPr="00731B0C">
              <w:rPr>
                <w:b/>
                <w:szCs w:val="18"/>
              </w:rPr>
              <w:t>3-bedroom house</w:t>
            </w:r>
          </w:p>
        </w:tc>
      </w:tr>
      <w:tr w:rsidR="00F8775A" w:rsidRPr="00122B5B" w14:paraId="4244CA4D" w14:textId="77777777" w:rsidTr="007F3122">
        <w:trPr>
          <w:trHeight w:val="397"/>
        </w:trPr>
        <w:tc>
          <w:tcPr>
            <w:tcW w:w="9639" w:type="dxa"/>
            <w:gridSpan w:val="4"/>
            <w:vAlign w:val="bottom"/>
          </w:tcPr>
          <w:p w14:paraId="6311F083" w14:textId="6EC7AE15" w:rsidR="00F8775A" w:rsidRPr="00122B5B" w:rsidRDefault="00F8775A" w:rsidP="007F3122">
            <w:pPr>
              <w:pStyle w:val="DHHStabletext"/>
              <w:spacing w:before="0" w:after="40"/>
              <w:ind w:right="227"/>
              <w:rPr>
                <w:i/>
              </w:rPr>
            </w:pPr>
            <w:r w:rsidRPr="00122B5B">
              <w:rPr>
                <w:i/>
              </w:rPr>
              <w:t>Metropolitan Melbourne</w:t>
            </w:r>
          </w:p>
        </w:tc>
      </w:tr>
      <w:tr w:rsidR="009A5651" w:rsidRPr="00BD0637" w14:paraId="1C2B1F4C" w14:textId="77777777" w:rsidTr="009A5651">
        <w:trPr>
          <w:trHeight w:val="340"/>
        </w:trPr>
        <w:tc>
          <w:tcPr>
            <w:tcW w:w="3798" w:type="dxa"/>
            <w:vAlign w:val="center"/>
          </w:tcPr>
          <w:p w14:paraId="6411B759" w14:textId="06FF893E" w:rsidR="009A5651" w:rsidRPr="006B754D" w:rsidRDefault="009A5651" w:rsidP="009A5651">
            <w:pPr>
              <w:pStyle w:val="DHHStabletext"/>
              <w:spacing w:before="0" w:after="0"/>
            </w:pPr>
            <w:r>
              <w:rPr>
                <w:rFonts w:cs="Arial"/>
              </w:rPr>
              <w:t>Toorak</w:t>
            </w:r>
          </w:p>
        </w:tc>
        <w:tc>
          <w:tcPr>
            <w:tcW w:w="1168" w:type="dxa"/>
            <w:vAlign w:val="center"/>
          </w:tcPr>
          <w:p w14:paraId="16B3C732" w14:textId="11216439" w:rsidR="009A5651" w:rsidRPr="006B754D" w:rsidRDefault="009A5651" w:rsidP="009A5651">
            <w:pPr>
              <w:pStyle w:val="DHHStabletext"/>
              <w:spacing w:before="0" w:after="0"/>
              <w:ind w:right="98"/>
              <w:jc w:val="center"/>
            </w:pPr>
            <w:r>
              <w:rPr>
                <w:rFonts w:cs="Arial"/>
              </w:rPr>
              <w:t>$998</w:t>
            </w:r>
          </w:p>
        </w:tc>
        <w:tc>
          <w:tcPr>
            <w:tcW w:w="3505" w:type="dxa"/>
            <w:vAlign w:val="center"/>
          </w:tcPr>
          <w:p w14:paraId="09ED984B" w14:textId="756B5759" w:rsidR="009A5651" w:rsidRPr="006B754D" w:rsidRDefault="009A5651" w:rsidP="009A5651">
            <w:pPr>
              <w:pStyle w:val="DHHStabletext"/>
              <w:spacing w:before="0" w:after="0"/>
            </w:pPr>
            <w:r>
              <w:rPr>
                <w:rFonts w:cs="Arial"/>
              </w:rPr>
              <w:t>Melton</w:t>
            </w:r>
          </w:p>
        </w:tc>
        <w:tc>
          <w:tcPr>
            <w:tcW w:w="1168" w:type="dxa"/>
            <w:vAlign w:val="center"/>
          </w:tcPr>
          <w:p w14:paraId="7AF82187" w14:textId="36B0DE3E" w:rsidR="009A5651" w:rsidRPr="006B754D" w:rsidRDefault="009A5651" w:rsidP="009A5651">
            <w:pPr>
              <w:pStyle w:val="DHHStabletext"/>
              <w:spacing w:before="0" w:after="0"/>
              <w:ind w:right="227"/>
              <w:jc w:val="center"/>
            </w:pPr>
            <w:r>
              <w:rPr>
                <w:rFonts w:cs="Arial"/>
              </w:rPr>
              <w:t>$330</w:t>
            </w:r>
          </w:p>
        </w:tc>
      </w:tr>
      <w:tr w:rsidR="00AF063A" w:rsidRPr="00BD0637" w14:paraId="48BBF239" w14:textId="77777777" w:rsidTr="009A5651">
        <w:trPr>
          <w:trHeight w:val="340"/>
        </w:trPr>
        <w:tc>
          <w:tcPr>
            <w:tcW w:w="3798" w:type="dxa"/>
            <w:vAlign w:val="center"/>
          </w:tcPr>
          <w:p w14:paraId="3D5C65C6" w14:textId="4E4A4F69" w:rsidR="00AF063A" w:rsidRPr="006B754D" w:rsidRDefault="00AF063A" w:rsidP="00AF063A">
            <w:pPr>
              <w:pStyle w:val="DHHStabletext"/>
              <w:spacing w:before="0" w:after="0"/>
            </w:pPr>
            <w:r>
              <w:rPr>
                <w:rFonts w:cs="Arial"/>
              </w:rPr>
              <w:t>Armadale</w:t>
            </w:r>
          </w:p>
        </w:tc>
        <w:tc>
          <w:tcPr>
            <w:tcW w:w="1168" w:type="dxa"/>
            <w:vAlign w:val="center"/>
          </w:tcPr>
          <w:p w14:paraId="1CB93B7E" w14:textId="796ED0EE" w:rsidR="00AF063A" w:rsidRPr="006B754D" w:rsidRDefault="00AF063A" w:rsidP="00AF063A">
            <w:pPr>
              <w:pStyle w:val="DHHStabletext"/>
              <w:spacing w:before="0" w:after="0"/>
              <w:ind w:right="98"/>
              <w:jc w:val="center"/>
            </w:pPr>
            <w:r>
              <w:rPr>
                <w:rFonts w:cs="Arial"/>
              </w:rPr>
              <w:t>$975</w:t>
            </w:r>
          </w:p>
        </w:tc>
        <w:tc>
          <w:tcPr>
            <w:tcW w:w="3505" w:type="dxa"/>
            <w:vAlign w:val="center"/>
          </w:tcPr>
          <w:p w14:paraId="092C0D18" w14:textId="70941D0B" w:rsidR="00AF063A" w:rsidRPr="006B754D" w:rsidRDefault="00AF063A" w:rsidP="00AF063A">
            <w:pPr>
              <w:pStyle w:val="DHHStabletext"/>
              <w:spacing w:before="0" w:after="0"/>
            </w:pPr>
            <w:r>
              <w:rPr>
                <w:rFonts w:cs="Arial"/>
              </w:rPr>
              <w:t>St Albans-Deer Park</w:t>
            </w:r>
          </w:p>
        </w:tc>
        <w:tc>
          <w:tcPr>
            <w:tcW w:w="1168" w:type="dxa"/>
            <w:vAlign w:val="center"/>
          </w:tcPr>
          <w:p w14:paraId="79FF0DA8" w14:textId="7D2B35A4" w:rsidR="00AF063A" w:rsidRPr="006B754D" w:rsidRDefault="00AF063A" w:rsidP="00AF063A">
            <w:pPr>
              <w:pStyle w:val="DHHStabletext"/>
              <w:spacing w:before="0" w:after="0"/>
              <w:ind w:right="227"/>
              <w:jc w:val="center"/>
            </w:pPr>
            <w:r>
              <w:rPr>
                <w:rFonts w:cs="Arial"/>
              </w:rPr>
              <w:t>$350</w:t>
            </w:r>
          </w:p>
        </w:tc>
      </w:tr>
      <w:tr w:rsidR="00AF063A" w:rsidRPr="00BD0637" w14:paraId="0C43A6BC" w14:textId="77777777" w:rsidTr="009A5651">
        <w:trPr>
          <w:trHeight w:val="340"/>
        </w:trPr>
        <w:tc>
          <w:tcPr>
            <w:tcW w:w="3798" w:type="dxa"/>
            <w:vAlign w:val="center"/>
          </w:tcPr>
          <w:p w14:paraId="6D4848D9" w14:textId="0B624BCA" w:rsidR="00AF063A" w:rsidRPr="006B754D" w:rsidRDefault="00AF063A" w:rsidP="00AF063A">
            <w:pPr>
              <w:pStyle w:val="DHHStabletext"/>
              <w:spacing w:before="0" w:after="0"/>
            </w:pPr>
            <w:r>
              <w:rPr>
                <w:rFonts w:cs="Arial"/>
              </w:rPr>
              <w:t>Brighton</w:t>
            </w:r>
          </w:p>
        </w:tc>
        <w:tc>
          <w:tcPr>
            <w:tcW w:w="1168" w:type="dxa"/>
            <w:vAlign w:val="center"/>
          </w:tcPr>
          <w:p w14:paraId="091FAC5D" w14:textId="50A46A6A" w:rsidR="00AF063A" w:rsidRPr="006B754D" w:rsidRDefault="00AF063A" w:rsidP="00AF063A">
            <w:pPr>
              <w:pStyle w:val="DHHStabletext"/>
              <w:spacing w:before="0" w:after="0"/>
              <w:ind w:right="98"/>
              <w:jc w:val="center"/>
            </w:pPr>
            <w:r>
              <w:rPr>
                <w:rFonts w:cs="Arial"/>
              </w:rPr>
              <w:t>$950</w:t>
            </w:r>
          </w:p>
        </w:tc>
        <w:tc>
          <w:tcPr>
            <w:tcW w:w="3505" w:type="dxa"/>
            <w:vAlign w:val="center"/>
          </w:tcPr>
          <w:p w14:paraId="1F242542" w14:textId="7DB5BE26" w:rsidR="00AF063A" w:rsidRPr="006B754D" w:rsidRDefault="00AF063A" w:rsidP="00AF063A">
            <w:pPr>
              <w:pStyle w:val="DHHStabletext"/>
              <w:spacing w:before="0" w:after="0"/>
            </w:pPr>
            <w:r>
              <w:rPr>
                <w:rFonts w:cs="Arial"/>
              </w:rPr>
              <w:t>Werribee-Hoppers Crossing</w:t>
            </w:r>
          </w:p>
        </w:tc>
        <w:tc>
          <w:tcPr>
            <w:tcW w:w="1168" w:type="dxa"/>
            <w:vAlign w:val="center"/>
          </w:tcPr>
          <w:p w14:paraId="48B614AA" w14:textId="404CB576" w:rsidR="00AF063A" w:rsidRPr="006B754D" w:rsidRDefault="00AF063A" w:rsidP="00AF063A">
            <w:pPr>
              <w:pStyle w:val="DHHStabletext"/>
              <w:spacing w:before="0" w:after="0"/>
              <w:ind w:right="227"/>
              <w:jc w:val="center"/>
            </w:pPr>
            <w:r>
              <w:rPr>
                <w:rFonts w:cs="Arial"/>
              </w:rPr>
              <w:t>$350</w:t>
            </w:r>
          </w:p>
        </w:tc>
      </w:tr>
      <w:tr w:rsidR="00AF063A" w:rsidRPr="00BD0637" w14:paraId="5EF8347D" w14:textId="77777777" w:rsidTr="009A5651">
        <w:trPr>
          <w:trHeight w:val="340"/>
        </w:trPr>
        <w:tc>
          <w:tcPr>
            <w:tcW w:w="3798" w:type="dxa"/>
            <w:vAlign w:val="center"/>
          </w:tcPr>
          <w:p w14:paraId="1A604022" w14:textId="00C619C7" w:rsidR="00AF063A" w:rsidRPr="006B754D" w:rsidRDefault="00AF063A" w:rsidP="00AF063A">
            <w:pPr>
              <w:pStyle w:val="DHHStabletext"/>
              <w:spacing w:before="0" w:after="0"/>
            </w:pPr>
            <w:r>
              <w:rPr>
                <w:rFonts w:cs="Arial"/>
              </w:rPr>
              <w:t>Albert Park-Middle Park-West St Kilda</w:t>
            </w:r>
          </w:p>
        </w:tc>
        <w:tc>
          <w:tcPr>
            <w:tcW w:w="1168" w:type="dxa"/>
            <w:vAlign w:val="center"/>
          </w:tcPr>
          <w:p w14:paraId="798916EA" w14:textId="4AFD78E3" w:rsidR="00AF063A" w:rsidRPr="006B754D" w:rsidRDefault="00AF063A" w:rsidP="00AF063A">
            <w:pPr>
              <w:pStyle w:val="DHHStabletext"/>
              <w:spacing w:before="0" w:after="0"/>
              <w:ind w:right="98"/>
              <w:jc w:val="center"/>
            </w:pPr>
            <w:r>
              <w:rPr>
                <w:rFonts w:cs="Arial"/>
              </w:rPr>
              <w:t>$925</w:t>
            </w:r>
          </w:p>
        </w:tc>
        <w:tc>
          <w:tcPr>
            <w:tcW w:w="3505" w:type="dxa"/>
            <w:vAlign w:val="center"/>
          </w:tcPr>
          <w:p w14:paraId="1B41028D" w14:textId="59DA3ADF" w:rsidR="00AF063A" w:rsidRPr="006B754D" w:rsidRDefault="00AF063A" w:rsidP="00AF063A">
            <w:pPr>
              <w:pStyle w:val="DHHStabletext"/>
              <w:spacing w:before="0" w:after="0"/>
            </w:pPr>
            <w:r>
              <w:rPr>
                <w:rFonts w:cs="Arial"/>
              </w:rPr>
              <w:t>Broadmeadows-Roxburgh Park</w:t>
            </w:r>
          </w:p>
        </w:tc>
        <w:tc>
          <w:tcPr>
            <w:tcW w:w="1168" w:type="dxa"/>
            <w:vAlign w:val="center"/>
          </w:tcPr>
          <w:p w14:paraId="280B924C" w14:textId="24115009" w:rsidR="00AF063A" w:rsidRPr="006B754D" w:rsidRDefault="00AF063A" w:rsidP="00AF063A">
            <w:pPr>
              <w:pStyle w:val="DHHStabletext"/>
              <w:spacing w:before="0" w:after="0"/>
              <w:ind w:right="227"/>
              <w:jc w:val="center"/>
            </w:pPr>
            <w:r>
              <w:rPr>
                <w:rFonts w:cs="Arial"/>
              </w:rPr>
              <w:t>$360</w:t>
            </w:r>
          </w:p>
        </w:tc>
      </w:tr>
      <w:tr w:rsidR="00AF063A" w:rsidRPr="00BD0637" w14:paraId="53C86F24" w14:textId="77777777" w:rsidTr="00A44BCA">
        <w:trPr>
          <w:trHeight w:val="340"/>
        </w:trPr>
        <w:tc>
          <w:tcPr>
            <w:tcW w:w="3798" w:type="dxa"/>
            <w:tcBorders>
              <w:bottom w:val="single" w:sz="4" w:space="0" w:color="067A3E"/>
            </w:tcBorders>
            <w:vAlign w:val="center"/>
          </w:tcPr>
          <w:p w14:paraId="7302992A" w14:textId="7C520D1F" w:rsidR="00AF063A" w:rsidRPr="006B754D" w:rsidRDefault="00AF063A" w:rsidP="00AF063A">
            <w:pPr>
              <w:pStyle w:val="DHHStabletext"/>
              <w:spacing w:before="0" w:after="0"/>
            </w:pPr>
            <w:r>
              <w:rPr>
                <w:rFonts w:cs="Arial"/>
              </w:rPr>
              <w:t>East Melbourne</w:t>
            </w:r>
          </w:p>
        </w:tc>
        <w:tc>
          <w:tcPr>
            <w:tcW w:w="1168" w:type="dxa"/>
            <w:tcBorders>
              <w:bottom w:val="single" w:sz="4" w:space="0" w:color="067A3E"/>
            </w:tcBorders>
            <w:vAlign w:val="center"/>
          </w:tcPr>
          <w:p w14:paraId="45BAE6D4" w14:textId="73CB38CD" w:rsidR="00AF063A" w:rsidRPr="006B754D" w:rsidRDefault="00AF063A" w:rsidP="00AF063A">
            <w:pPr>
              <w:pStyle w:val="DHHStabletext"/>
              <w:spacing w:before="0" w:after="0"/>
              <w:ind w:right="98"/>
              <w:jc w:val="center"/>
            </w:pPr>
            <w:r>
              <w:rPr>
                <w:rFonts w:cs="Arial"/>
              </w:rPr>
              <w:t>$895</w:t>
            </w:r>
          </w:p>
        </w:tc>
        <w:tc>
          <w:tcPr>
            <w:tcW w:w="3505" w:type="dxa"/>
            <w:tcBorders>
              <w:bottom w:val="single" w:sz="4" w:space="0" w:color="067A3E"/>
            </w:tcBorders>
            <w:vAlign w:val="center"/>
          </w:tcPr>
          <w:p w14:paraId="2E36358C" w14:textId="473826A3" w:rsidR="00AF063A" w:rsidRPr="006B754D" w:rsidRDefault="00AF063A" w:rsidP="00AF063A">
            <w:pPr>
              <w:pStyle w:val="DHHStabletext"/>
              <w:spacing w:before="0" w:after="0"/>
            </w:pPr>
            <w:r>
              <w:rPr>
                <w:rFonts w:cs="Arial"/>
              </w:rPr>
              <w:t>Sunshine</w:t>
            </w:r>
          </w:p>
        </w:tc>
        <w:tc>
          <w:tcPr>
            <w:tcW w:w="1168" w:type="dxa"/>
            <w:tcBorders>
              <w:bottom w:val="single" w:sz="4" w:space="0" w:color="067A3E"/>
            </w:tcBorders>
            <w:vAlign w:val="center"/>
          </w:tcPr>
          <w:p w14:paraId="70B1103A" w14:textId="502F0BFD" w:rsidR="00AF063A" w:rsidRPr="006B754D" w:rsidRDefault="00AF063A" w:rsidP="00AF063A">
            <w:pPr>
              <w:pStyle w:val="DHHStabletext"/>
              <w:spacing w:before="0" w:after="0"/>
              <w:ind w:right="227"/>
              <w:jc w:val="center"/>
            </w:pPr>
            <w:r>
              <w:rPr>
                <w:rFonts w:cs="Arial"/>
              </w:rPr>
              <w:t>$360</w:t>
            </w:r>
          </w:p>
        </w:tc>
      </w:tr>
      <w:tr w:rsidR="00C34113" w:rsidRPr="00122B5B" w14:paraId="6D7D2B5A" w14:textId="77777777" w:rsidTr="007F3122">
        <w:trPr>
          <w:trHeight w:val="397"/>
        </w:trPr>
        <w:tc>
          <w:tcPr>
            <w:tcW w:w="9639" w:type="dxa"/>
            <w:gridSpan w:val="4"/>
            <w:tcBorders>
              <w:top w:val="single" w:sz="8" w:space="0" w:color="007A33"/>
            </w:tcBorders>
            <w:vAlign w:val="bottom"/>
          </w:tcPr>
          <w:p w14:paraId="6EDE9EC0" w14:textId="7C458E8F" w:rsidR="00C34113" w:rsidRPr="00122B5B" w:rsidRDefault="00C34113" w:rsidP="00C34113">
            <w:pPr>
              <w:pStyle w:val="DHHStabletext"/>
              <w:spacing w:before="0" w:after="40"/>
              <w:ind w:right="227"/>
              <w:rPr>
                <w:i/>
              </w:rPr>
            </w:pPr>
            <w:r w:rsidRPr="00122B5B">
              <w:rPr>
                <w:i/>
              </w:rPr>
              <w:t>Regional Victoria</w:t>
            </w:r>
          </w:p>
        </w:tc>
      </w:tr>
      <w:tr w:rsidR="009A5651" w:rsidRPr="00BD0637" w14:paraId="2F5E501C" w14:textId="77777777" w:rsidTr="009A5651">
        <w:trPr>
          <w:trHeight w:val="340"/>
        </w:trPr>
        <w:tc>
          <w:tcPr>
            <w:tcW w:w="3798" w:type="dxa"/>
            <w:vAlign w:val="center"/>
          </w:tcPr>
          <w:p w14:paraId="75F5026B" w14:textId="4D67C95F" w:rsidR="009A5651" w:rsidRPr="006B754D" w:rsidRDefault="009A5651" w:rsidP="009A5651">
            <w:pPr>
              <w:pStyle w:val="DHHStabletext"/>
              <w:spacing w:before="0" w:after="0"/>
              <w:rPr>
                <w:szCs w:val="22"/>
              </w:rPr>
            </w:pPr>
            <w:r>
              <w:rPr>
                <w:rFonts w:cs="Arial"/>
              </w:rPr>
              <w:t>Torquay</w:t>
            </w:r>
          </w:p>
        </w:tc>
        <w:tc>
          <w:tcPr>
            <w:tcW w:w="1168" w:type="dxa"/>
            <w:vAlign w:val="center"/>
          </w:tcPr>
          <w:p w14:paraId="536AC445" w14:textId="561174A1" w:rsidR="009A5651" w:rsidRPr="006B754D" w:rsidRDefault="009A5651" w:rsidP="009A5651">
            <w:pPr>
              <w:pStyle w:val="DHHStabletext"/>
              <w:spacing w:before="0" w:after="0"/>
              <w:ind w:right="98"/>
              <w:jc w:val="center"/>
              <w:rPr>
                <w:szCs w:val="22"/>
              </w:rPr>
            </w:pPr>
            <w:r>
              <w:rPr>
                <w:rFonts w:cs="Arial"/>
              </w:rPr>
              <w:t>$550</w:t>
            </w:r>
          </w:p>
        </w:tc>
        <w:tc>
          <w:tcPr>
            <w:tcW w:w="3505" w:type="dxa"/>
            <w:vAlign w:val="center"/>
          </w:tcPr>
          <w:p w14:paraId="41F87F95" w14:textId="381969C7" w:rsidR="009A5651" w:rsidRPr="006B754D" w:rsidRDefault="009A5651" w:rsidP="009A5651">
            <w:pPr>
              <w:pStyle w:val="DHHStabletext"/>
              <w:spacing w:before="0" w:after="0"/>
              <w:rPr>
                <w:szCs w:val="22"/>
              </w:rPr>
            </w:pPr>
            <w:r w:rsidRPr="0094042C">
              <w:t>Morwell</w:t>
            </w:r>
          </w:p>
        </w:tc>
        <w:tc>
          <w:tcPr>
            <w:tcW w:w="1168" w:type="dxa"/>
            <w:vAlign w:val="center"/>
          </w:tcPr>
          <w:p w14:paraId="75433BE9" w14:textId="72EF29E7" w:rsidR="009A5651" w:rsidRPr="00BD0637" w:rsidRDefault="009A5651" w:rsidP="009A5651">
            <w:pPr>
              <w:pStyle w:val="DHHStabletext"/>
              <w:spacing w:before="0" w:after="0"/>
              <w:ind w:right="227"/>
              <w:jc w:val="center"/>
              <w:rPr>
                <w:szCs w:val="22"/>
              </w:rPr>
            </w:pPr>
            <w:r w:rsidRPr="0094042C">
              <w:t>$290</w:t>
            </w:r>
          </w:p>
        </w:tc>
      </w:tr>
      <w:tr w:rsidR="009A5651" w:rsidRPr="00BD0637" w14:paraId="6EE43C60" w14:textId="77777777" w:rsidTr="009A5651">
        <w:trPr>
          <w:trHeight w:val="340"/>
        </w:trPr>
        <w:tc>
          <w:tcPr>
            <w:tcW w:w="3798" w:type="dxa"/>
            <w:vAlign w:val="center"/>
          </w:tcPr>
          <w:p w14:paraId="5033FC64" w14:textId="76CB7062" w:rsidR="009A5651" w:rsidRPr="006B754D" w:rsidRDefault="009A5651" w:rsidP="009A5651">
            <w:pPr>
              <w:pStyle w:val="DHHStabletext"/>
              <w:spacing w:before="0" w:after="0"/>
              <w:rPr>
                <w:szCs w:val="22"/>
              </w:rPr>
            </w:pPr>
            <w:r>
              <w:rPr>
                <w:rFonts w:cs="Arial"/>
              </w:rPr>
              <w:t>Ocean Grove-Barwon Heads</w:t>
            </w:r>
          </w:p>
        </w:tc>
        <w:tc>
          <w:tcPr>
            <w:tcW w:w="1168" w:type="dxa"/>
            <w:vAlign w:val="center"/>
          </w:tcPr>
          <w:p w14:paraId="75666756" w14:textId="1690FFBE" w:rsidR="009A5651" w:rsidRPr="006B754D" w:rsidRDefault="009A5651" w:rsidP="009A5651">
            <w:pPr>
              <w:pStyle w:val="DHHStabletext"/>
              <w:spacing w:before="0" w:after="0"/>
              <w:ind w:right="98"/>
              <w:jc w:val="center"/>
              <w:rPr>
                <w:szCs w:val="22"/>
              </w:rPr>
            </w:pPr>
            <w:r>
              <w:rPr>
                <w:rFonts w:cs="Arial"/>
              </w:rPr>
              <w:t>$500</w:t>
            </w:r>
          </w:p>
        </w:tc>
        <w:tc>
          <w:tcPr>
            <w:tcW w:w="3505" w:type="dxa"/>
            <w:vAlign w:val="center"/>
          </w:tcPr>
          <w:p w14:paraId="7497345E" w14:textId="70FB23BC" w:rsidR="009A5651" w:rsidRPr="006B754D" w:rsidRDefault="009A5651" w:rsidP="009A5651">
            <w:pPr>
              <w:pStyle w:val="DHHStabletext"/>
              <w:spacing w:before="0" w:after="0"/>
              <w:rPr>
                <w:szCs w:val="22"/>
              </w:rPr>
            </w:pPr>
            <w:r w:rsidRPr="0094042C">
              <w:t>Moe-Newborough</w:t>
            </w:r>
          </w:p>
        </w:tc>
        <w:tc>
          <w:tcPr>
            <w:tcW w:w="1168" w:type="dxa"/>
            <w:vAlign w:val="center"/>
          </w:tcPr>
          <w:p w14:paraId="67C0EA2A" w14:textId="4C21CB2E" w:rsidR="009A5651" w:rsidRPr="00BD0637" w:rsidRDefault="009A5651" w:rsidP="009A5651">
            <w:pPr>
              <w:pStyle w:val="DHHStabletext"/>
              <w:spacing w:before="0" w:after="0"/>
              <w:ind w:right="227"/>
              <w:jc w:val="center"/>
              <w:rPr>
                <w:szCs w:val="22"/>
              </w:rPr>
            </w:pPr>
            <w:r w:rsidRPr="0094042C">
              <w:t>$320</w:t>
            </w:r>
          </w:p>
        </w:tc>
      </w:tr>
      <w:tr w:rsidR="009A5651" w:rsidRPr="00BD0637" w14:paraId="57535CFC" w14:textId="77777777" w:rsidTr="009A5651">
        <w:trPr>
          <w:trHeight w:val="340"/>
        </w:trPr>
        <w:tc>
          <w:tcPr>
            <w:tcW w:w="3798" w:type="dxa"/>
            <w:vAlign w:val="center"/>
          </w:tcPr>
          <w:p w14:paraId="44ED1706" w14:textId="1C44E154" w:rsidR="009A5651" w:rsidRPr="006B754D" w:rsidRDefault="009A5651" w:rsidP="009A5651">
            <w:pPr>
              <w:pStyle w:val="DHHStabletext"/>
              <w:spacing w:before="0" w:after="0"/>
              <w:rPr>
                <w:szCs w:val="22"/>
              </w:rPr>
            </w:pPr>
            <w:r>
              <w:rPr>
                <w:rFonts w:cs="Arial"/>
              </w:rPr>
              <w:t>Newtown</w:t>
            </w:r>
          </w:p>
        </w:tc>
        <w:tc>
          <w:tcPr>
            <w:tcW w:w="1168" w:type="dxa"/>
            <w:vAlign w:val="center"/>
          </w:tcPr>
          <w:p w14:paraId="56992D9A" w14:textId="205B8516" w:rsidR="009A5651" w:rsidRPr="006B754D" w:rsidRDefault="009A5651" w:rsidP="009A5651">
            <w:pPr>
              <w:pStyle w:val="DHHStabletext"/>
              <w:spacing w:before="0" w:after="0"/>
              <w:ind w:right="98"/>
              <w:jc w:val="center"/>
              <w:rPr>
                <w:szCs w:val="22"/>
              </w:rPr>
            </w:pPr>
            <w:r>
              <w:rPr>
                <w:rFonts w:cs="Arial"/>
              </w:rPr>
              <w:t>$460</w:t>
            </w:r>
          </w:p>
        </w:tc>
        <w:tc>
          <w:tcPr>
            <w:tcW w:w="3505" w:type="dxa"/>
            <w:vAlign w:val="center"/>
          </w:tcPr>
          <w:p w14:paraId="4D77406A" w14:textId="1061BF72" w:rsidR="009A5651" w:rsidRPr="006B754D" w:rsidRDefault="009A5651" w:rsidP="009A5651">
            <w:pPr>
              <w:pStyle w:val="DHHStabletext"/>
              <w:spacing w:before="0" w:after="0"/>
              <w:rPr>
                <w:szCs w:val="22"/>
              </w:rPr>
            </w:pPr>
            <w:r w:rsidRPr="0094042C">
              <w:t>Corio</w:t>
            </w:r>
          </w:p>
        </w:tc>
        <w:tc>
          <w:tcPr>
            <w:tcW w:w="1168" w:type="dxa"/>
            <w:vAlign w:val="center"/>
          </w:tcPr>
          <w:p w14:paraId="72EF09AE" w14:textId="6A7DC3F6" w:rsidR="009A5651" w:rsidRPr="00BD0637" w:rsidRDefault="009A5651" w:rsidP="009A5651">
            <w:pPr>
              <w:pStyle w:val="DHHStabletext"/>
              <w:spacing w:before="0" w:after="0"/>
              <w:ind w:right="227"/>
              <w:jc w:val="center"/>
              <w:rPr>
                <w:szCs w:val="22"/>
              </w:rPr>
            </w:pPr>
            <w:r w:rsidRPr="0094042C">
              <w:t>$330</w:t>
            </w:r>
          </w:p>
        </w:tc>
      </w:tr>
      <w:tr w:rsidR="009A5651" w:rsidRPr="00BD0637" w14:paraId="2CDC986F" w14:textId="77777777" w:rsidTr="009A5651">
        <w:trPr>
          <w:trHeight w:val="340"/>
        </w:trPr>
        <w:tc>
          <w:tcPr>
            <w:tcW w:w="3798" w:type="dxa"/>
            <w:vAlign w:val="center"/>
          </w:tcPr>
          <w:p w14:paraId="3423044B" w14:textId="03A11F99" w:rsidR="009A5651" w:rsidRPr="006B754D" w:rsidRDefault="009A5651" w:rsidP="009A5651">
            <w:pPr>
              <w:pStyle w:val="DHHStabletext"/>
              <w:spacing w:before="0" w:after="0"/>
              <w:rPr>
                <w:szCs w:val="22"/>
              </w:rPr>
            </w:pPr>
            <w:r>
              <w:rPr>
                <w:rFonts w:cs="Arial"/>
              </w:rPr>
              <w:t>Herne Hill-Geelong West</w:t>
            </w:r>
          </w:p>
        </w:tc>
        <w:tc>
          <w:tcPr>
            <w:tcW w:w="1168" w:type="dxa"/>
            <w:vAlign w:val="center"/>
          </w:tcPr>
          <w:p w14:paraId="3E68756E" w14:textId="2ED7EA4C" w:rsidR="009A5651" w:rsidRPr="006B754D" w:rsidRDefault="009A5651" w:rsidP="009A5651">
            <w:pPr>
              <w:pStyle w:val="DHHStabletext"/>
              <w:spacing w:before="0" w:after="0"/>
              <w:ind w:right="98"/>
              <w:jc w:val="center"/>
              <w:rPr>
                <w:szCs w:val="22"/>
              </w:rPr>
            </w:pPr>
            <w:r>
              <w:rPr>
                <w:rFonts w:cs="Arial"/>
              </w:rPr>
              <w:t>$450</w:t>
            </w:r>
          </w:p>
        </w:tc>
        <w:tc>
          <w:tcPr>
            <w:tcW w:w="3505" w:type="dxa"/>
            <w:vAlign w:val="center"/>
          </w:tcPr>
          <w:p w14:paraId="486DE20A" w14:textId="52873BF5" w:rsidR="009A5651" w:rsidRPr="006B754D" w:rsidRDefault="009A5651" w:rsidP="009A5651">
            <w:pPr>
              <w:pStyle w:val="DHHStabletext"/>
              <w:spacing w:before="0" w:after="0"/>
              <w:rPr>
                <w:szCs w:val="22"/>
              </w:rPr>
            </w:pPr>
            <w:r w:rsidRPr="0094042C">
              <w:t>Hamilton</w:t>
            </w:r>
          </w:p>
        </w:tc>
        <w:tc>
          <w:tcPr>
            <w:tcW w:w="1168" w:type="dxa"/>
            <w:vAlign w:val="center"/>
          </w:tcPr>
          <w:p w14:paraId="3A8574BF" w14:textId="7EE357CB" w:rsidR="009A5651" w:rsidRPr="00BD0637" w:rsidRDefault="009A5651" w:rsidP="009A5651">
            <w:pPr>
              <w:pStyle w:val="DHHStabletext"/>
              <w:spacing w:before="0" w:after="0"/>
              <w:ind w:right="227"/>
              <w:jc w:val="center"/>
              <w:rPr>
                <w:szCs w:val="22"/>
              </w:rPr>
            </w:pPr>
            <w:r w:rsidRPr="0094042C">
              <w:t>$330</w:t>
            </w:r>
          </w:p>
        </w:tc>
      </w:tr>
      <w:tr w:rsidR="009A5651" w:rsidRPr="00BD0637" w14:paraId="6B7129E3" w14:textId="77777777" w:rsidTr="009A5651">
        <w:trPr>
          <w:trHeight w:val="340"/>
        </w:trPr>
        <w:tc>
          <w:tcPr>
            <w:tcW w:w="3798" w:type="dxa"/>
            <w:vAlign w:val="center"/>
          </w:tcPr>
          <w:p w14:paraId="1F7965AA" w14:textId="4D26DFC8" w:rsidR="009A5651" w:rsidRPr="004339FE" w:rsidRDefault="009A5651" w:rsidP="009A5651">
            <w:pPr>
              <w:pStyle w:val="DHHStabletext"/>
              <w:spacing w:before="0" w:after="0"/>
            </w:pPr>
            <w:r>
              <w:rPr>
                <w:rFonts w:cs="Arial"/>
              </w:rPr>
              <w:t>Belmont-Grovedale</w:t>
            </w:r>
          </w:p>
        </w:tc>
        <w:tc>
          <w:tcPr>
            <w:tcW w:w="1168" w:type="dxa"/>
            <w:vAlign w:val="center"/>
          </w:tcPr>
          <w:p w14:paraId="0F3DE6C7" w14:textId="7DC2A6A1" w:rsidR="009A5651" w:rsidRPr="004339FE" w:rsidRDefault="009A5651" w:rsidP="009A5651">
            <w:pPr>
              <w:pStyle w:val="DHHStabletext"/>
              <w:spacing w:before="0" w:after="0"/>
              <w:ind w:right="98"/>
              <w:jc w:val="center"/>
            </w:pPr>
            <w:r>
              <w:rPr>
                <w:rFonts w:cs="Arial"/>
              </w:rPr>
              <w:t>$420</w:t>
            </w:r>
          </w:p>
        </w:tc>
        <w:tc>
          <w:tcPr>
            <w:tcW w:w="3505" w:type="dxa"/>
            <w:vAlign w:val="center"/>
          </w:tcPr>
          <w:p w14:paraId="54CB26BA" w14:textId="4BBEB398" w:rsidR="009A5651" w:rsidRPr="004339FE" w:rsidRDefault="009A5651" w:rsidP="009A5651">
            <w:pPr>
              <w:pStyle w:val="DHHStabletext"/>
              <w:spacing w:before="0" w:after="0"/>
            </w:pPr>
            <w:r w:rsidRPr="0094042C">
              <w:t>Swan Hill</w:t>
            </w:r>
          </w:p>
        </w:tc>
        <w:tc>
          <w:tcPr>
            <w:tcW w:w="1168" w:type="dxa"/>
            <w:vAlign w:val="center"/>
          </w:tcPr>
          <w:p w14:paraId="10997D86" w14:textId="117A511B" w:rsidR="009A5651" w:rsidRPr="004339FE" w:rsidRDefault="009A5651" w:rsidP="009A5651">
            <w:pPr>
              <w:pStyle w:val="DHHStabletext"/>
              <w:spacing w:before="0" w:after="0"/>
              <w:ind w:right="227"/>
              <w:jc w:val="center"/>
            </w:pPr>
            <w:r w:rsidRPr="0094042C">
              <w:t>$330</w:t>
            </w:r>
          </w:p>
        </w:tc>
      </w:tr>
      <w:tr w:rsidR="009A5651" w:rsidRPr="00BD0637" w14:paraId="66EB61B0" w14:textId="77777777" w:rsidTr="009A5651">
        <w:trPr>
          <w:trHeight w:val="340"/>
        </w:trPr>
        <w:tc>
          <w:tcPr>
            <w:tcW w:w="3798" w:type="dxa"/>
            <w:vAlign w:val="center"/>
          </w:tcPr>
          <w:p w14:paraId="25D09405" w14:textId="48197EC9" w:rsidR="009A5651" w:rsidRPr="006B754D" w:rsidRDefault="009A5651" w:rsidP="009A5651">
            <w:pPr>
              <w:pStyle w:val="DHHStabletext"/>
              <w:spacing w:before="0" w:after="0"/>
              <w:rPr>
                <w:szCs w:val="22"/>
              </w:rPr>
            </w:pPr>
            <w:r>
              <w:rPr>
                <w:rFonts w:cs="Arial"/>
              </w:rPr>
              <w:t>Lara</w:t>
            </w:r>
          </w:p>
        </w:tc>
        <w:tc>
          <w:tcPr>
            <w:tcW w:w="1168" w:type="dxa"/>
            <w:vAlign w:val="center"/>
          </w:tcPr>
          <w:p w14:paraId="4DCB5869" w14:textId="4D7B0EE0" w:rsidR="009A5651" w:rsidRPr="006B754D" w:rsidRDefault="009A5651" w:rsidP="009A5651">
            <w:pPr>
              <w:pStyle w:val="DHHStabletext"/>
              <w:spacing w:before="0" w:after="0"/>
              <w:ind w:right="98"/>
              <w:jc w:val="center"/>
              <w:rPr>
                <w:szCs w:val="22"/>
              </w:rPr>
            </w:pPr>
            <w:r>
              <w:rPr>
                <w:rFonts w:cs="Arial"/>
              </w:rPr>
              <w:t>$420</w:t>
            </w:r>
          </w:p>
        </w:tc>
        <w:tc>
          <w:tcPr>
            <w:tcW w:w="3505" w:type="dxa"/>
            <w:vAlign w:val="center"/>
          </w:tcPr>
          <w:p w14:paraId="0D0B90C2" w14:textId="2303AC57" w:rsidR="009A5651" w:rsidRPr="006B754D" w:rsidRDefault="009A5651" w:rsidP="009A5651">
            <w:pPr>
              <w:pStyle w:val="DHHStabletext"/>
              <w:spacing w:before="0" w:after="0"/>
              <w:rPr>
                <w:szCs w:val="22"/>
              </w:rPr>
            </w:pPr>
          </w:p>
        </w:tc>
        <w:tc>
          <w:tcPr>
            <w:tcW w:w="1168" w:type="dxa"/>
            <w:vAlign w:val="center"/>
          </w:tcPr>
          <w:p w14:paraId="0FBD2970" w14:textId="69815E18" w:rsidR="009A5651" w:rsidRPr="00BD0637" w:rsidRDefault="009A5651" w:rsidP="009A5651">
            <w:pPr>
              <w:pStyle w:val="DHHStabletext"/>
              <w:spacing w:before="0" w:after="0"/>
              <w:ind w:right="227"/>
              <w:jc w:val="center"/>
              <w:rPr>
                <w:szCs w:val="22"/>
              </w:rPr>
            </w:pPr>
          </w:p>
        </w:tc>
      </w:tr>
      <w:tr w:rsidR="009A5651" w:rsidRPr="00BD0637" w14:paraId="18B42A26" w14:textId="77777777" w:rsidTr="009A5651">
        <w:trPr>
          <w:trHeight w:val="340"/>
        </w:trPr>
        <w:tc>
          <w:tcPr>
            <w:tcW w:w="3798" w:type="dxa"/>
            <w:vAlign w:val="center"/>
          </w:tcPr>
          <w:p w14:paraId="39FB7DCA" w14:textId="7EB11932" w:rsidR="009A5651" w:rsidRDefault="009A5651" w:rsidP="009A5651">
            <w:pPr>
              <w:pStyle w:val="DHHStabletext"/>
              <w:spacing w:before="0" w:after="0"/>
              <w:rPr>
                <w:rFonts w:cs="Arial"/>
              </w:rPr>
            </w:pPr>
            <w:r>
              <w:rPr>
                <w:rFonts w:cs="Arial"/>
              </w:rPr>
              <w:t>Warrnambool</w:t>
            </w:r>
          </w:p>
        </w:tc>
        <w:tc>
          <w:tcPr>
            <w:tcW w:w="1168" w:type="dxa"/>
            <w:vAlign w:val="center"/>
          </w:tcPr>
          <w:p w14:paraId="00158827" w14:textId="585B5601" w:rsidR="009A5651" w:rsidRDefault="009A5651" w:rsidP="009A5651">
            <w:pPr>
              <w:pStyle w:val="DHHStabletext"/>
              <w:spacing w:before="0" w:after="0"/>
              <w:ind w:right="98"/>
              <w:jc w:val="center"/>
              <w:rPr>
                <w:rFonts w:cs="Arial"/>
              </w:rPr>
            </w:pPr>
            <w:r>
              <w:rPr>
                <w:rFonts w:cs="Arial"/>
              </w:rPr>
              <w:t>$420</w:t>
            </w:r>
          </w:p>
        </w:tc>
        <w:tc>
          <w:tcPr>
            <w:tcW w:w="3505" w:type="dxa"/>
            <w:vAlign w:val="center"/>
          </w:tcPr>
          <w:p w14:paraId="5514E482" w14:textId="51971B49" w:rsidR="009A5651" w:rsidRDefault="009A5651" w:rsidP="009A5651">
            <w:pPr>
              <w:pStyle w:val="DHHStabletext"/>
              <w:spacing w:before="0" w:after="0"/>
              <w:rPr>
                <w:rFonts w:cs="Arial"/>
              </w:rPr>
            </w:pPr>
          </w:p>
        </w:tc>
        <w:tc>
          <w:tcPr>
            <w:tcW w:w="1168" w:type="dxa"/>
            <w:vAlign w:val="center"/>
          </w:tcPr>
          <w:p w14:paraId="1D8F2CBE" w14:textId="5EF7557A" w:rsidR="009A5651" w:rsidRDefault="009A5651" w:rsidP="009A5651">
            <w:pPr>
              <w:pStyle w:val="DHHStabletext"/>
              <w:spacing w:before="0" w:after="0"/>
              <w:ind w:right="227"/>
              <w:jc w:val="center"/>
              <w:rPr>
                <w:rFonts w:cs="Arial"/>
              </w:rPr>
            </w:pPr>
          </w:p>
        </w:tc>
      </w:tr>
    </w:tbl>
    <w:p w14:paraId="4824E66E" w14:textId="77777777" w:rsidR="00FB393C" w:rsidRPr="00DB3713" w:rsidRDefault="00FB393C" w:rsidP="00B040FD">
      <w:pPr>
        <w:pStyle w:val="Heading1"/>
        <w:spacing w:after="240"/>
      </w:pPr>
      <w:bookmarkStart w:id="44" w:name="_Toc64369606"/>
      <w:bookmarkStart w:id="45" w:name="_Toc90541918"/>
      <w:r>
        <w:rPr>
          <w:noProof/>
          <w:lang w:eastAsia="en-AU"/>
        </w:rPr>
        <mc:AlternateContent>
          <mc:Choice Requires="wps">
            <w:drawing>
              <wp:anchor distT="0" distB="0" distL="114300" distR="114300" simplePos="0" relativeHeight="251660288" behindDoc="0" locked="1" layoutInCell="1" allowOverlap="1" wp14:anchorId="46B19B15" wp14:editId="63275070">
                <wp:simplePos x="0" y="0"/>
                <wp:positionH relativeFrom="column">
                  <wp:align>center</wp:align>
                </wp:positionH>
                <wp:positionV relativeFrom="paragraph">
                  <wp:posOffset>252095</wp:posOffset>
                </wp:positionV>
                <wp:extent cx="5472000" cy="633600"/>
                <wp:effectExtent l="0" t="0" r="14605" b="13970"/>
                <wp:wrapTopAndBottom/>
                <wp:docPr id="10"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472000" cy="633600"/>
                        </a:xfrm>
                        <a:prstGeom prst="rect">
                          <a:avLst/>
                        </a:prstGeom>
                        <a:noFill/>
                        <a:ln w="9525">
                          <a:solidFill>
                            <a:srgbClr val="6687A4"/>
                          </a:solidFill>
                          <a:miter lim="800000"/>
                          <a:headEnd/>
                          <a:tailEnd/>
                        </a:ln>
                        <a:extLst>
                          <a:ext uri="{909E8E84-426E-40DD-AFC4-6F175D3DCCD1}">
                            <a14:hiddenFill xmlns:a14="http://schemas.microsoft.com/office/drawing/2010/main">
                              <a:solidFill>
                                <a:srgbClr val="FFFF00"/>
                              </a:solidFill>
                            </a14:hiddenFill>
                          </a:ext>
                        </a:extLst>
                      </wps:spPr>
                      <wps:txbx>
                        <w:txbxContent>
                          <w:p w14:paraId="7E9273C9" w14:textId="08E141DD" w:rsidR="00805D52" w:rsidRPr="00013AEC" w:rsidRDefault="00805D52" w:rsidP="00122B5B">
                            <w:pPr>
                              <w:pStyle w:val="DHHStablefigurenote"/>
                            </w:pPr>
                            <w:r w:rsidRPr="00013AEC">
                              <w:t xml:space="preserve">An expanded version of Table 11 containing extra property types as well as lower and upper quartile information can be found in the Rental Report </w:t>
                            </w:r>
                            <w:r w:rsidR="000266BF">
                              <w:t>December</w:t>
                            </w:r>
                            <w:r>
                              <w:t xml:space="preserve"> Quarter 2021</w:t>
                            </w:r>
                            <w:r w:rsidRPr="00013AEC">
                              <w:t xml:space="preserve"> data tables available for download from the </w:t>
                            </w:r>
                            <w:r>
                              <w:t>Homes Victoria</w:t>
                            </w:r>
                            <w:r w:rsidRPr="00013AEC">
                              <w:t xml:space="preserve"> website: </w:t>
                            </w:r>
                            <w:hyperlink r:id="rId18" w:history="1">
                              <w:r w:rsidRPr="00013AEC">
                                <w:rPr>
                                  <w:rStyle w:val="Hyperlink"/>
                                  <w:rFonts w:eastAsia="MS Mincho"/>
                                </w:rPr>
                                <w:t>https://dhhs.vic.gov.au/publications/rental-report</w:t>
                              </w:r>
                            </w:hyperlink>
                            <w:r>
                              <w:t>.</w:t>
                            </w:r>
                          </w:p>
                        </w:txbxContent>
                      </wps:txbx>
                      <wps:bodyPr rot="0" vert="horz" wrap="square" lIns="91440" tIns="45720" rIns="91440" bIns="45720" anchor="t" anchorCtr="0" upright="1">
                        <a:spAutoFit/>
                      </wps:bodyPr>
                    </wps:wsp>
                  </a:graphicData>
                </a:graphic>
                <wp14:sizeRelH relativeFrom="page">
                  <wp14:pctWidth>0</wp14:pctWidth>
                </wp14:sizeRelH>
                <wp14:sizeRelV relativeFrom="page">
                  <wp14:pctHeight>0</wp14:pctHeight>
                </wp14:sizeRelV>
              </wp:anchor>
            </w:drawing>
          </mc:Choice>
          <mc:Fallback>
            <w:pict>
              <v:shapetype w14:anchorId="46B19B15" id="_x0000_t202" coordsize="21600,21600" o:spt="202" path="m,l,21600r21600,l21600,xe">
                <v:stroke joinstyle="miter"/>
                <v:path gradientshapeok="t" o:connecttype="rect"/>
              </v:shapetype>
              <v:shape id="Text Box 2" o:spid="_x0000_s1026" type="#_x0000_t202" style="position:absolute;margin-left:0;margin-top:19.85pt;width:430.85pt;height:49.9pt;z-index:251660288;visibility:visible;mso-wrap-style:square;mso-width-percent:0;mso-height-percent:0;mso-wrap-distance-left:9pt;mso-wrap-distance-top:0;mso-wrap-distance-right:9pt;mso-wrap-distance-bottom:0;mso-position-horizontal:center;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D8NkVFAIAAAIEAAAOAAAAZHJzL2Uyb0RvYy54bWysU9uO2jAQfa/Uf7D8XgIssGxEWFG2VJW2&#10;F2nbDzCOQ6w6HndsSLZfv2MnsKh9q/pijTOTM2fOGa/uu8awk0KvwRZ8MhpzpqyEUttDwX98371b&#10;cuaDsKUwYFXBn5Xn9+u3b1aty9UUajClQkYg1uetK3gdgsuzzMtaNcKPwClLyQqwEYGueMhKFC2h&#10;NyabjseLrAUsHYJU3tPXhz7J1wm/qpQMX6vKq8BMwYlbSCemcx/PbL0S+QGFq7UcaIh/YNEIbanp&#10;BepBBMGOqP+CarRE8FCFkYQmg6rSUqUZaJrJ+I9pnmrhVJqFxPHuIpP/f7Dyy+nJfUMWuvfQkYFp&#10;CO8eQf70zMK2FvagNojQ1kqU1HgSJcta5/Ph1yi1z30E2befoSSTxTFAAuoqbKIqNCcjdDLg+SK6&#10;6gKT9HE+uyUjKSUpt7i5WVAcW4j8/LdDHz4qaFgMCo5kakIXp0cf+tJzSWxmYaeNScYay9qC382n&#10;834uMLqMyVjm8bDfGmQnQauxWCxvN7Ohr78ua3SgBTW6KfiSaPbkRB7V+GDL1CUIbfqYSBs7yBMV&#10;6bUJ3b6jwijTHspnEgqhX0R6OBTUgL85a2kJC+5/HQUqzswnS2LfTWazuLXpMpuTUJzhdWZ/nRFW&#10;ElTBA2d9uA39ph8d6kNNnc72bsignU7avbIaeNOiJfWHRxE3+fqeql6f7voFAAD//wMAUEsDBBQA&#10;BgAIAAAAIQDmnelo3wAAAAcBAAAPAAAAZHJzL2Rvd25yZXYueG1sTI/NbsIwEITvlXgHa5F6Kw6l&#10;UAhxUEVVVSqn0h+uTrwkKfE6sg2kfXq2p/Y2qxnNfJutetuKE/rQOFIwHiUgkEpnGqoUvL893cxB&#10;hKjJ6NYRKvjGAKt8cJXp1LgzveJpGyvBJRRSraCOsUulDGWNVoeR65DY2ztvdeTTV9J4feZy28rb&#10;JJlJqxvihVp3uK6xPGyPVsEhms3u5et5fVf2P9PHz/2m+PCFUtfD/mEJImIf/8Lwi8/okDNT4Y5k&#10;gmgV8CNRwWRxD4Ld+WzMouDYZDEFmWfyP39+AQAA//8DAFBLAQItABQABgAIAAAAIQC2gziS/gAA&#10;AOEBAAATAAAAAAAAAAAAAAAAAAAAAABbQ29udGVudF9UeXBlc10ueG1sUEsBAi0AFAAGAAgAAAAh&#10;ADj9If/WAAAAlAEAAAsAAAAAAAAAAAAAAAAALwEAAF9yZWxzLy5yZWxzUEsBAi0AFAAGAAgAAAAh&#10;AAPw2RUUAgAAAgQAAA4AAAAAAAAAAAAAAAAALgIAAGRycy9lMm9Eb2MueG1sUEsBAi0AFAAGAAgA&#10;AAAhAOad6WjfAAAABwEAAA8AAAAAAAAAAAAAAAAAbgQAAGRycy9kb3ducmV2LnhtbFBLBQYAAAAA&#10;BAAEAPMAAAB6BQAAAAA=&#10;" filled="f" fillcolor="yellow" strokecolor="#6687a4">
                <v:textbox style="mso-fit-shape-to-text:t">
                  <w:txbxContent>
                    <w:p w14:paraId="7E9273C9" w14:textId="08E141DD" w:rsidR="00805D52" w:rsidRPr="00013AEC" w:rsidRDefault="00805D52" w:rsidP="00122B5B">
                      <w:pPr>
                        <w:pStyle w:val="DHHStablefigurenote"/>
                      </w:pPr>
                      <w:r w:rsidRPr="00013AEC">
                        <w:t xml:space="preserve">An expanded version of Table 11 containing extra property types as well as lower and upper quartile information can be found in the Rental Report </w:t>
                      </w:r>
                      <w:r w:rsidR="000266BF">
                        <w:t>December</w:t>
                      </w:r>
                      <w:r>
                        <w:t xml:space="preserve"> Quarter 2021</w:t>
                      </w:r>
                      <w:r w:rsidRPr="00013AEC">
                        <w:t xml:space="preserve"> data tables available for download from the </w:t>
                      </w:r>
                      <w:r>
                        <w:t>Homes Victoria</w:t>
                      </w:r>
                      <w:r w:rsidRPr="00013AEC">
                        <w:t xml:space="preserve"> website: </w:t>
                      </w:r>
                      <w:hyperlink r:id="rId19" w:history="1">
                        <w:r w:rsidRPr="00013AEC">
                          <w:rPr>
                            <w:rStyle w:val="Hyperlink"/>
                            <w:rFonts w:eastAsia="MS Mincho"/>
                          </w:rPr>
                          <w:t>https://dhhs.vic.gov.au/publications/rental-report</w:t>
                        </w:r>
                      </w:hyperlink>
                      <w:r>
                        <w:t>.</w:t>
                      </w:r>
                    </w:p>
                  </w:txbxContent>
                </v:textbox>
                <w10:wrap type="topAndBottom"/>
                <w10:anchorlock/>
              </v:shape>
            </w:pict>
          </mc:Fallback>
        </mc:AlternateContent>
      </w:r>
      <w:r w:rsidRPr="00180B5B">
        <w:br w:type="page"/>
      </w:r>
      <w:r w:rsidRPr="00DB3713">
        <w:t>Rental availability</w:t>
      </w:r>
      <w:bookmarkEnd w:id="44"/>
      <w:bookmarkEnd w:id="45"/>
    </w:p>
    <w:p w14:paraId="4AA8D650" w14:textId="77777777" w:rsidR="00FB393C" w:rsidRPr="00DB3713" w:rsidRDefault="00FB393C" w:rsidP="0018156B">
      <w:pPr>
        <w:pStyle w:val="Heading2"/>
      </w:pPr>
      <w:bookmarkStart w:id="46" w:name="_Toc64369607"/>
      <w:bookmarkStart w:id="47" w:name="_Toc90541919"/>
      <w:r w:rsidRPr="00DB3713">
        <w:t>New Lettings</w:t>
      </w:r>
      <w:bookmarkEnd w:id="46"/>
      <w:bookmarkEnd w:id="47"/>
    </w:p>
    <w:p w14:paraId="4A32986C" w14:textId="77777777" w:rsidR="00FB393C" w:rsidRPr="000F3B39" w:rsidRDefault="00FB393C" w:rsidP="00FB393C">
      <w:pPr>
        <w:pStyle w:val="DHHSbody"/>
      </w:pPr>
      <w:r w:rsidRPr="000967AC">
        <w:t>The number of new lettings provides an indicator of the overall availability of rental housing for a specific period. A new letting can result from two main sources: turnover in existing rental housing or new additions to the stock of rental housing.</w:t>
      </w:r>
    </w:p>
    <w:p w14:paraId="120E4D84" w14:textId="334B62D1" w:rsidR="00FB393C" w:rsidRDefault="00FB393C" w:rsidP="00FB393C">
      <w:pPr>
        <w:pStyle w:val="DHHSbody"/>
      </w:pPr>
      <w:r w:rsidRPr="000F3B39">
        <w:t xml:space="preserve">Table 5 shows the total number of new rental lettings for the </w:t>
      </w:r>
      <w:r w:rsidR="000266BF">
        <w:t>December</w:t>
      </w:r>
      <w:r>
        <w:t xml:space="preserve"> quarter </w:t>
      </w:r>
      <w:r w:rsidR="006F25DF">
        <w:t>2021</w:t>
      </w:r>
      <w:r w:rsidRPr="000F3B39">
        <w:t>. Across the state</w:t>
      </w:r>
      <w:r>
        <w:t>,</w:t>
      </w:r>
      <w:r w:rsidRPr="000F3B39">
        <w:t xml:space="preserve"> the t</w:t>
      </w:r>
      <w:r>
        <w:t xml:space="preserve">otal number of new lettings was </w:t>
      </w:r>
      <w:r w:rsidR="008D2667">
        <w:t>5</w:t>
      </w:r>
      <w:r w:rsidR="00A44BCA">
        <w:t>6,563</w:t>
      </w:r>
      <w:r w:rsidR="005265DD">
        <w:t>,</w:t>
      </w:r>
      <w:r>
        <w:t xml:space="preserve"> </w:t>
      </w:r>
      <w:r w:rsidRPr="000F3B39">
        <w:t>a</w:t>
      </w:r>
      <w:r w:rsidR="00A44BCA">
        <w:t xml:space="preserve"> de</w:t>
      </w:r>
      <w:r>
        <w:t xml:space="preserve">crease of </w:t>
      </w:r>
      <w:r w:rsidR="00A44BCA">
        <w:t>5</w:t>
      </w:r>
      <w:r w:rsidR="00701B51">
        <w:t>.4</w:t>
      </w:r>
      <w:r w:rsidRPr="000F3B39">
        <w:t xml:space="preserve"> per cent on the same quarter </w:t>
      </w:r>
      <w:r>
        <w:t xml:space="preserve">of </w:t>
      </w:r>
      <w:r w:rsidR="004F287D">
        <w:t>2020</w:t>
      </w:r>
      <w:r w:rsidRPr="000F3B39">
        <w:t xml:space="preserve">. </w:t>
      </w:r>
      <w:r>
        <w:t xml:space="preserve">In </w:t>
      </w:r>
      <w:r w:rsidRPr="000F3B39">
        <w:t>Metro</w:t>
      </w:r>
      <w:r>
        <w:t xml:space="preserve">politan Melbourne, </w:t>
      </w:r>
      <w:r w:rsidRPr="000F3B39">
        <w:t xml:space="preserve">new lettings </w:t>
      </w:r>
      <w:r w:rsidR="00A44BCA">
        <w:t>de</w:t>
      </w:r>
      <w:r w:rsidRPr="000F3B39">
        <w:t>crease</w:t>
      </w:r>
      <w:r>
        <w:t>d by</w:t>
      </w:r>
      <w:r w:rsidRPr="000F3B39">
        <w:t xml:space="preserve"> </w:t>
      </w:r>
      <w:r w:rsidR="00A44BCA">
        <w:t>5.0</w:t>
      </w:r>
      <w:r w:rsidRPr="000F3B39">
        <w:t xml:space="preserve"> per cent on the same quarter of last year and</w:t>
      </w:r>
      <w:r>
        <w:t>,</w:t>
      </w:r>
      <w:r w:rsidRPr="000F3B39">
        <w:t xml:space="preserve"> in regional Victoria</w:t>
      </w:r>
      <w:r>
        <w:t>,</w:t>
      </w:r>
      <w:r w:rsidRPr="000F3B39">
        <w:t xml:space="preserve"> </w:t>
      </w:r>
      <w:r>
        <w:t xml:space="preserve">they decreased by </w:t>
      </w:r>
      <w:r w:rsidR="00A44BCA">
        <w:t>7.8</w:t>
      </w:r>
      <w:r w:rsidRPr="000F3B39">
        <w:t xml:space="preserve"> per cent</w:t>
      </w:r>
      <w:r>
        <w:t xml:space="preserve">. </w:t>
      </w:r>
      <w:r w:rsidRPr="000F3B39">
        <w:t xml:space="preserve">Metropolitan Melbourne accounted for </w:t>
      </w:r>
      <w:r>
        <w:t>8</w:t>
      </w:r>
      <w:r w:rsidR="00A44BCA">
        <w:t>4.6</w:t>
      </w:r>
      <w:r w:rsidRPr="000F3B39">
        <w:t xml:space="preserve"> per cent of all new lettings in Victoria.</w:t>
      </w:r>
    </w:p>
    <w:p w14:paraId="49C0721B" w14:textId="33D23B10" w:rsidR="00FB393C" w:rsidRPr="0030108E" w:rsidRDefault="00FB393C" w:rsidP="00270BB0">
      <w:pPr>
        <w:pStyle w:val="DHHSfigurecaption"/>
      </w:pPr>
      <w:bookmarkStart w:id="48" w:name="_Toc64302808"/>
      <w:bookmarkStart w:id="49" w:name="_Toc90541934"/>
      <w:r w:rsidRPr="0030108E">
        <w:t xml:space="preserve">Table </w:t>
      </w:r>
      <w:r>
        <w:rPr>
          <w:noProof/>
        </w:rPr>
        <w:fldChar w:fldCharType="begin"/>
      </w:r>
      <w:r>
        <w:rPr>
          <w:noProof/>
        </w:rPr>
        <w:instrText xml:space="preserve"> SEQ Table \* ARABIC </w:instrText>
      </w:r>
      <w:r>
        <w:rPr>
          <w:noProof/>
        </w:rPr>
        <w:fldChar w:fldCharType="separate"/>
      </w:r>
      <w:r w:rsidR="00F02E26">
        <w:rPr>
          <w:noProof/>
        </w:rPr>
        <w:t>5</w:t>
      </w:r>
      <w:r>
        <w:rPr>
          <w:noProof/>
        </w:rPr>
        <w:fldChar w:fldCharType="end"/>
      </w:r>
      <w:r w:rsidRPr="0030108E">
        <w:t xml:space="preserve">: New lettings for metropolitan Melbourne, regional </w:t>
      </w:r>
      <w:proofErr w:type="gramStart"/>
      <w:r w:rsidRPr="0030108E">
        <w:t>Victoria</w:t>
      </w:r>
      <w:proofErr w:type="gramEnd"/>
      <w:r w:rsidRPr="0030108E">
        <w:t xml:space="preserve"> and Victoria</w:t>
      </w:r>
      <w:bookmarkEnd w:id="48"/>
      <w:bookmarkEnd w:id="49"/>
      <w:r w:rsidRPr="0030108E">
        <w:t xml:space="preserve"> </w:t>
      </w:r>
    </w:p>
    <w:tbl>
      <w:tblPr>
        <w:tblStyle w:val="TableGrid"/>
        <w:tblW w:w="9639" w:type="dxa"/>
        <w:tblInd w:w="0" w:type="dxa"/>
        <w:tblLook w:val="0220" w:firstRow="1" w:lastRow="0" w:firstColumn="0" w:lastColumn="0" w:noHBand="1" w:noVBand="0"/>
      </w:tblPr>
      <w:tblGrid>
        <w:gridCol w:w="3643"/>
        <w:gridCol w:w="1986"/>
        <w:gridCol w:w="2016"/>
        <w:gridCol w:w="1994"/>
      </w:tblGrid>
      <w:tr w:rsidR="00F77E77" w:rsidRPr="00CF76E4" w14:paraId="22FA2065" w14:textId="77777777" w:rsidTr="00962BE6">
        <w:trPr>
          <w:cnfStyle w:val="100000000000" w:firstRow="1" w:lastRow="0" w:firstColumn="0" w:lastColumn="0" w:oddVBand="0" w:evenVBand="0" w:oddHBand="0" w:evenHBand="0" w:firstRowFirstColumn="0" w:firstRowLastColumn="0" w:lastRowFirstColumn="0" w:lastRowLastColumn="0"/>
          <w:trHeight w:hRule="exact" w:val="567"/>
        </w:trPr>
        <w:tc>
          <w:tcPr>
            <w:tcW w:w="3643" w:type="dxa"/>
            <w:vAlign w:val="center"/>
          </w:tcPr>
          <w:p w14:paraId="76E655A4" w14:textId="77777777" w:rsidR="00F77E77" w:rsidRPr="00CF76E4" w:rsidRDefault="00F77E77" w:rsidP="00F77E77">
            <w:pPr>
              <w:pStyle w:val="DHHStablecolhead"/>
              <w:jc w:val="center"/>
            </w:pPr>
          </w:p>
        </w:tc>
        <w:tc>
          <w:tcPr>
            <w:tcW w:w="1986" w:type="dxa"/>
            <w:vAlign w:val="center"/>
          </w:tcPr>
          <w:p w14:paraId="7D705AA1" w14:textId="3D382E3D" w:rsidR="00F77E77" w:rsidRPr="00DB5C16" w:rsidRDefault="003D53F4" w:rsidP="00F77E77">
            <w:pPr>
              <w:pStyle w:val="DHHStablecolhead"/>
              <w:jc w:val="center"/>
              <w:rPr>
                <w:color w:val="FFFFFF" w:themeColor="background1"/>
              </w:rPr>
            </w:pPr>
            <w:r>
              <w:rPr>
                <w:rFonts w:cs="Arial"/>
                <w:color w:val="FFFFFF" w:themeColor="background1"/>
              </w:rPr>
              <w:t>Dec-</w:t>
            </w:r>
            <w:r w:rsidR="00F77E77" w:rsidRPr="00DB5C16">
              <w:rPr>
                <w:rFonts w:cs="Arial"/>
                <w:color w:val="FFFFFF" w:themeColor="background1"/>
              </w:rPr>
              <w:t>21</w:t>
            </w:r>
          </w:p>
        </w:tc>
        <w:tc>
          <w:tcPr>
            <w:tcW w:w="2016" w:type="dxa"/>
            <w:vAlign w:val="center"/>
          </w:tcPr>
          <w:p w14:paraId="5A51BB9D" w14:textId="126B9A34" w:rsidR="00F77E77" w:rsidRPr="00DB5C16" w:rsidRDefault="003D53F4" w:rsidP="00F77E77">
            <w:pPr>
              <w:pStyle w:val="DHHStablecolhead"/>
              <w:jc w:val="center"/>
              <w:rPr>
                <w:color w:val="FFFFFF" w:themeColor="background1"/>
              </w:rPr>
            </w:pPr>
            <w:r>
              <w:rPr>
                <w:rFonts w:cs="Arial"/>
                <w:color w:val="FFFFFF" w:themeColor="background1"/>
              </w:rPr>
              <w:t>Dec-</w:t>
            </w:r>
            <w:r w:rsidR="00F77E77" w:rsidRPr="00DB5C16">
              <w:rPr>
                <w:rFonts w:cs="Arial"/>
                <w:color w:val="FFFFFF" w:themeColor="background1"/>
              </w:rPr>
              <w:t>20</w:t>
            </w:r>
          </w:p>
        </w:tc>
        <w:tc>
          <w:tcPr>
            <w:tcW w:w="1994" w:type="dxa"/>
            <w:vAlign w:val="center"/>
          </w:tcPr>
          <w:p w14:paraId="0C9749E2" w14:textId="7573EDB5" w:rsidR="00F77E77" w:rsidRPr="00DB5C16" w:rsidRDefault="00F77E77" w:rsidP="00F77E77">
            <w:pPr>
              <w:pStyle w:val="DHHStablecolhead"/>
              <w:jc w:val="center"/>
              <w:rPr>
                <w:color w:val="FFFFFF" w:themeColor="background1"/>
              </w:rPr>
            </w:pPr>
            <w:r w:rsidRPr="00DB5C16">
              <w:rPr>
                <w:rFonts w:cs="Arial"/>
                <w:color w:val="FFFFFF" w:themeColor="background1"/>
              </w:rPr>
              <w:t>Change</w:t>
            </w:r>
          </w:p>
        </w:tc>
      </w:tr>
      <w:tr w:rsidR="003D53F4" w:rsidRPr="005F5C4F" w14:paraId="6063C8C3" w14:textId="77777777" w:rsidTr="00BA028C">
        <w:trPr>
          <w:trHeight w:hRule="exact" w:val="340"/>
        </w:trPr>
        <w:tc>
          <w:tcPr>
            <w:tcW w:w="3643" w:type="dxa"/>
            <w:vAlign w:val="center"/>
          </w:tcPr>
          <w:p w14:paraId="70B98C7E" w14:textId="77777777" w:rsidR="003D53F4" w:rsidRPr="007A49B2" w:rsidRDefault="003D53F4" w:rsidP="00BA028C">
            <w:pPr>
              <w:pStyle w:val="DHHStabletext"/>
            </w:pPr>
            <w:r w:rsidRPr="007A49B2">
              <w:t>Metropolitan Melbourne</w:t>
            </w:r>
          </w:p>
        </w:tc>
        <w:tc>
          <w:tcPr>
            <w:tcW w:w="1986" w:type="dxa"/>
            <w:vAlign w:val="center"/>
          </w:tcPr>
          <w:p w14:paraId="194FBAC2" w14:textId="1630E126" w:rsidR="003D53F4" w:rsidRPr="006B754D" w:rsidRDefault="003D53F4" w:rsidP="00E44ADF">
            <w:pPr>
              <w:pStyle w:val="DHHStabletext"/>
              <w:ind w:right="397"/>
              <w:jc w:val="right"/>
              <w:rPr>
                <w:rFonts w:cs="Arial"/>
              </w:rPr>
            </w:pPr>
            <w:r>
              <w:rPr>
                <w:rFonts w:cs="Arial"/>
                <w:color w:val="000000"/>
              </w:rPr>
              <w:t>47,861</w:t>
            </w:r>
          </w:p>
        </w:tc>
        <w:tc>
          <w:tcPr>
            <w:tcW w:w="2016" w:type="dxa"/>
            <w:vAlign w:val="center"/>
          </w:tcPr>
          <w:p w14:paraId="22BC570E" w14:textId="5C7E7B4F" w:rsidR="003D53F4" w:rsidRPr="006B754D" w:rsidRDefault="003D53F4" w:rsidP="00E44ADF">
            <w:pPr>
              <w:pStyle w:val="DHHStabletext"/>
              <w:ind w:right="397"/>
              <w:jc w:val="right"/>
              <w:rPr>
                <w:rFonts w:cs="Arial"/>
              </w:rPr>
            </w:pPr>
            <w:r>
              <w:rPr>
                <w:rFonts w:cs="Arial"/>
                <w:color w:val="000000"/>
              </w:rPr>
              <w:t>50,354</w:t>
            </w:r>
          </w:p>
        </w:tc>
        <w:tc>
          <w:tcPr>
            <w:tcW w:w="1994" w:type="dxa"/>
            <w:vAlign w:val="center"/>
          </w:tcPr>
          <w:p w14:paraId="2E647EDE" w14:textId="6341F9FD" w:rsidR="003D53F4" w:rsidRPr="006B754D" w:rsidRDefault="003D53F4" w:rsidP="00BA028C">
            <w:pPr>
              <w:pStyle w:val="DHHStabletext"/>
              <w:jc w:val="center"/>
              <w:rPr>
                <w:rFonts w:cs="Arial"/>
              </w:rPr>
            </w:pPr>
            <w:r>
              <w:rPr>
                <w:rFonts w:cs="Arial"/>
              </w:rPr>
              <w:t>-5.0%</w:t>
            </w:r>
          </w:p>
        </w:tc>
      </w:tr>
      <w:tr w:rsidR="003D53F4" w:rsidRPr="005F5C4F" w14:paraId="4A11FF3C" w14:textId="77777777" w:rsidTr="00BA028C">
        <w:trPr>
          <w:trHeight w:hRule="exact" w:val="340"/>
        </w:trPr>
        <w:tc>
          <w:tcPr>
            <w:tcW w:w="3643" w:type="dxa"/>
            <w:vAlign w:val="center"/>
          </w:tcPr>
          <w:p w14:paraId="6F19D0EE" w14:textId="77777777" w:rsidR="003D53F4" w:rsidRPr="007A49B2" w:rsidRDefault="003D53F4" w:rsidP="00BA028C">
            <w:pPr>
              <w:pStyle w:val="DHHStabletext"/>
            </w:pPr>
            <w:r w:rsidRPr="007A49B2">
              <w:t>Regional Victoria</w:t>
            </w:r>
          </w:p>
        </w:tc>
        <w:tc>
          <w:tcPr>
            <w:tcW w:w="1986" w:type="dxa"/>
            <w:vAlign w:val="center"/>
          </w:tcPr>
          <w:p w14:paraId="4C713079" w14:textId="6C3A1F35" w:rsidR="003D53F4" w:rsidRPr="006B754D" w:rsidRDefault="003D53F4" w:rsidP="00E44ADF">
            <w:pPr>
              <w:pStyle w:val="DHHStabletext"/>
              <w:ind w:right="397"/>
              <w:jc w:val="right"/>
              <w:rPr>
                <w:rFonts w:cs="Arial"/>
              </w:rPr>
            </w:pPr>
            <w:r>
              <w:rPr>
                <w:rFonts w:cs="Arial"/>
                <w:color w:val="000000"/>
              </w:rPr>
              <w:t>8,702</w:t>
            </w:r>
          </w:p>
        </w:tc>
        <w:tc>
          <w:tcPr>
            <w:tcW w:w="2016" w:type="dxa"/>
            <w:vAlign w:val="center"/>
          </w:tcPr>
          <w:p w14:paraId="2D5D6F18" w14:textId="17741CB8" w:rsidR="003D53F4" w:rsidRPr="006B754D" w:rsidRDefault="003D53F4" w:rsidP="00E44ADF">
            <w:pPr>
              <w:pStyle w:val="DHHStabletext"/>
              <w:ind w:right="397"/>
              <w:jc w:val="right"/>
              <w:rPr>
                <w:rFonts w:cs="Arial"/>
              </w:rPr>
            </w:pPr>
            <w:r>
              <w:rPr>
                <w:rFonts w:cs="Arial"/>
                <w:color w:val="000000"/>
              </w:rPr>
              <w:t>9,443</w:t>
            </w:r>
          </w:p>
        </w:tc>
        <w:tc>
          <w:tcPr>
            <w:tcW w:w="1994" w:type="dxa"/>
            <w:vAlign w:val="center"/>
          </w:tcPr>
          <w:p w14:paraId="747BBD17" w14:textId="5A709C07" w:rsidR="003D53F4" w:rsidRPr="006B754D" w:rsidRDefault="003D53F4" w:rsidP="00BA028C">
            <w:pPr>
              <w:pStyle w:val="DHHStabletext"/>
              <w:jc w:val="center"/>
              <w:rPr>
                <w:rFonts w:cs="Arial"/>
              </w:rPr>
            </w:pPr>
            <w:r>
              <w:rPr>
                <w:rFonts w:cs="Arial"/>
              </w:rPr>
              <w:t>-7.8%</w:t>
            </w:r>
          </w:p>
        </w:tc>
      </w:tr>
      <w:tr w:rsidR="003D53F4" w:rsidRPr="005F5C4F" w14:paraId="66308920" w14:textId="77777777" w:rsidTr="00BA028C">
        <w:trPr>
          <w:trHeight w:hRule="exact" w:val="340"/>
        </w:trPr>
        <w:tc>
          <w:tcPr>
            <w:tcW w:w="3643" w:type="dxa"/>
            <w:vAlign w:val="center"/>
          </w:tcPr>
          <w:p w14:paraId="2F797F95" w14:textId="77777777" w:rsidR="003D53F4" w:rsidRPr="007A49B2" w:rsidRDefault="003D53F4" w:rsidP="00BA028C">
            <w:pPr>
              <w:pStyle w:val="DHHStabletext"/>
            </w:pPr>
            <w:r w:rsidRPr="007A49B2">
              <w:t>Victoria</w:t>
            </w:r>
          </w:p>
        </w:tc>
        <w:tc>
          <w:tcPr>
            <w:tcW w:w="1986" w:type="dxa"/>
            <w:vAlign w:val="center"/>
          </w:tcPr>
          <w:p w14:paraId="63204859" w14:textId="0CCC26A3" w:rsidR="003D53F4" w:rsidRPr="006B754D" w:rsidRDefault="003D53F4" w:rsidP="00E44ADF">
            <w:pPr>
              <w:pStyle w:val="DHHStabletext"/>
              <w:ind w:right="397"/>
              <w:jc w:val="right"/>
              <w:rPr>
                <w:rFonts w:cs="Arial"/>
              </w:rPr>
            </w:pPr>
            <w:r>
              <w:rPr>
                <w:rFonts w:cs="Arial"/>
                <w:color w:val="000000"/>
              </w:rPr>
              <w:t>56,563</w:t>
            </w:r>
          </w:p>
        </w:tc>
        <w:tc>
          <w:tcPr>
            <w:tcW w:w="2016" w:type="dxa"/>
            <w:vAlign w:val="center"/>
          </w:tcPr>
          <w:p w14:paraId="68847AA3" w14:textId="0EF2E627" w:rsidR="003D53F4" w:rsidRPr="006B754D" w:rsidRDefault="003D53F4" w:rsidP="00E44ADF">
            <w:pPr>
              <w:pStyle w:val="DHHStabletext"/>
              <w:ind w:right="397"/>
              <w:jc w:val="right"/>
              <w:rPr>
                <w:rFonts w:cs="Arial"/>
              </w:rPr>
            </w:pPr>
            <w:r>
              <w:rPr>
                <w:rFonts w:cs="Arial"/>
                <w:color w:val="000000"/>
              </w:rPr>
              <w:t>59,797</w:t>
            </w:r>
          </w:p>
        </w:tc>
        <w:tc>
          <w:tcPr>
            <w:tcW w:w="1994" w:type="dxa"/>
            <w:vAlign w:val="center"/>
          </w:tcPr>
          <w:p w14:paraId="3D61A62B" w14:textId="13E6344A" w:rsidR="003D53F4" w:rsidRPr="006B754D" w:rsidRDefault="003D53F4" w:rsidP="00BA028C">
            <w:pPr>
              <w:pStyle w:val="DHHStabletext"/>
              <w:jc w:val="center"/>
              <w:rPr>
                <w:rFonts w:cs="Arial"/>
              </w:rPr>
            </w:pPr>
            <w:r>
              <w:rPr>
                <w:rFonts w:cs="Arial"/>
              </w:rPr>
              <w:t>-5.4%</w:t>
            </w:r>
          </w:p>
        </w:tc>
      </w:tr>
    </w:tbl>
    <w:p w14:paraId="585CFC5B" w14:textId="77777777" w:rsidR="00FB393C" w:rsidRDefault="00FB393C" w:rsidP="00FA781E">
      <w:pPr>
        <w:pStyle w:val="DHHSbody"/>
        <w:spacing w:before="240"/>
      </w:pPr>
      <w:r w:rsidRPr="000F3B39">
        <w:t xml:space="preserve">Table 6 lists the total number of new lettings across each of the 14 statistical regions. </w:t>
      </w:r>
    </w:p>
    <w:p w14:paraId="024A1EC8" w14:textId="35B399FA" w:rsidR="00FB393C" w:rsidRPr="00235C1E" w:rsidRDefault="00FB393C" w:rsidP="00FB393C">
      <w:pPr>
        <w:pStyle w:val="DHHSbody"/>
      </w:pPr>
      <w:r>
        <w:t xml:space="preserve">In the twelve months to the </w:t>
      </w:r>
      <w:r w:rsidR="000266BF">
        <w:t>December</w:t>
      </w:r>
      <w:r>
        <w:t xml:space="preserve"> quarter </w:t>
      </w:r>
      <w:r w:rsidR="006F25DF">
        <w:t>2021</w:t>
      </w:r>
      <w:r w:rsidRPr="00235C1E">
        <w:t>,</w:t>
      </w:r>
      <w:r>
        <w:t xml:space="preserve"> the number of new lettings increased</w:t>
      </w:r>
      <w:r w:rsidR="00D870E4">
        <w:t xml:space="preserve"> in</w:t>
      </w:r>
      <w:r>
        <w:t xml:space="preserve"> </w:t>
      </w:r>
      <w:r w:rsidR="008D2667">
        <w:t>Inner Eastern Melbourne (</w:t>
      </w:r>
      <w:r w:rsidR="0029538C">
        <w:t>2</w:t>
      </w:r>
      <w:r w:rsidR="00701B51">
        <w:t>.7</w:t>
      </w:r>
      <w:r w:rsidR="008D2667">
        <w:t xml:space="preserve">%), </w:t>
      </w:r>
      <w:r w:rsidR="00D0440B">
        <w:t>Western Melbourne (</w:t>
      </w:r>
      <w:r w:rsidR="0029538C">
        <w:t>3.2</w:t>
      </w:r>
      <w:r w:rsidR="00D0440B">
        <w:t xml:space="preserve">%), </w:t>
      </w:r>
      <w:proofErr w:type="gramStart"/>
      <w:r w:rsidR="00D0440B">
        <w:t>North Eastern</w:t>
      </w:r>
      <w:proofErr w:type="gramEnd"/>
      <w:r w:rsidR="00D0440B">
        <w:t xml:space="preserve"> Melbourne (</w:t>
      </w:r>
      <w:r w:rsidR="0029538C">
        <w:t>0</w:t>
      </w:r>
      <w:r w:rsidR="00701B51">
        <w:t>.3</w:t>
      </w:r>
      <w:r w:rsidR="00D0440B">
        <w:t xml:space="preserve">%) </w:t>
      </w:r>
      <w:r w:rsidR="00701B51">
        <w:t xml:space="preserve">and </w:t>
      </w:r>
      <w:r w:rsidR="0029538C">
        <w:t>Outer Eastern Melbourne (0.8%)</w:t>
      </w:r>
      <w:r w:rsidR="00701B51">
        <w:t xml:space="preserve"> </w:t>
      </w:r>
      <w:r w:rsidR="00D0440B">
        <w:t xml:space="preserve">but decreased </w:t>
      </w:r>
      <w:r w:rsidR="0029538C">
        <w:t xml:space="preserve">in Inner Melbourne (-14.4%), Southern Melbourne (-0.7%), North Western Melbourne (-4.0%), South Eastern Melbourne (-2.7%) and </w:t>
      </w:r>
      <w:r w:rsidR="00701B51">
        <w:t>on the</w:t>
      </w:r>
      <w:r w:rsidR="00D0440B">
        <w:t xml:space="preserve"> Mornington Peninsula (-</w:t>
      </w:r>
      <w:r w:rsidR="0029538C">
        <w:t>15.6</w:t>
      </w:r>
      <w:r w:rsidR="00D0440B">
        <w:t>%).</w:t>
      </w:r>
      <w:r w:rsidRPr="00235C1E">
        <w:t xml:space="preserve"> </w:t>
      </w:r>
    </w:p>
    <w:p w14:paraId="708B8B76" w14:textId="0768B0F8" w:rsidR="00FB393C" w:rsidRPr="00235C1E" w:rsidRDefault="00FB393C" w:rsidP="00FB393C">
      <w:pPr>
        <w:pStyle w:val="DHHSbody"/>
      </w:pPr>
      <w:r w:rsidRPr="00235C1E">
        <w:t xml:space="preserve">In regional Victoria, the number of new lettings </w:t>
      </w:r>
      <w:r>
        <w:t xml:space="preserve">has </w:t>
      </w:r>
      <w:r w:rsidRPr="00235C1E">
        <w:t>decrease</w:t>
      </w:r>
      <w:r>
        <w:t>d in</w:t>
      </w:r>
      <w:r w:rsidRPr="00235C1E">
        <w:t xml:space="preserve"> all regions </w:t>
      </w:r>
      <w:r>
        <w:t>over the past twelve months,</w:t>
      </w:r>
      <w:r w:rsidRPr="00235C1E">
        <w:t xml:space="preserve"> ranging from a decrease of </w:t>
      </w:r>
      <w:r w:rsidR="00112C1B">
        <w:t>5.1</w:t>
      </w:r>
      <w:r>
        <w:t xml:space="preserve"> </w:t>
      </w:r>
      <w:r w:rsidRPr="00235C1E">
        <w:t xml:space="preserve">per cent in the </w:t>
      </w:r>
      <w:r w:rsidR="00B040FD" w:rsidRPr="00600E08">
        <w:t>Loddon-Mallee</w:t>
      </w:r>
      <w:r w:rsidRPr="00600E08">
        <w:t xml:space="preserve"> </w:t>
      </w:r>
      <w:r w:rsidRPr="00235C1E">
        <w:t xml:space="preserve">region to a decrease of </w:t>
      </w:r>
      <w:r w:rsidR="00D0440B">
        <w:t>1</w:t>
      </w:r>
      <w:r w:rsidR="00112C1B">
        <w:t>0.4</w:t>
      </w:r>
      <w:r w:rsidRPr="00235C1E">
        <w:t xml:space="preserve"> per cent in the</w:t>
      </w:r>
      <w:r>
        <w:t xml:space="preserve"> </w:t>
      </w:r>
      <w:r w:rsidR="00112C1B" w:rsidRPr="00600E08">
        <w:t>Goulburn-Ovens-Murray</w:t>
      </w:r>
      <w:r w:rsidR="00112C1B" w:rsidRPr="00235C1E">
        <w:t xml:space="preserve"> </w:t>
      </w:r>
      <w:r w:rsidRPr="00235C1E">
        <w:t xml:space="preserve">region. </w:t>
      </w:r>
    </w:p>
    <w:p w14:paraId="34721F89" w14:textId="25C5BA7C" w:rsidR="00FB393C" w:rsidRPr="0030108E" w:rsidRDefault="00FB393C" w:rsidP="00270BB0">
      <w:pPr>
        <w:pStyle w:val="DHHSfigurecaption"/>
      </w:pPr>
      <w:bookmarkStart w:id="50" w:name="_Toc64302809"/>
      <w:bookmarkStart w:id="51" w:name="_Toc90541935"/>
      <w:r w:rsidRPr="0030108E">
        <w:t xml:space="preserve">Table </w:t>
      </w:r>
      <w:r>
        <w:rPr>
          <w:noProof/>
        </w:rPr>
        <w:fldChar w:fldCharType="begin"/>
      </w:r>
      <w:r>
        <w:rPr>
          <w:noProof/>
        </w:rPr>
        <w:instrText xml:space="preserve"> SEQ Table \* ARABIC </w:instrText>
      </w:r>
      <w:r>
        <w:rPr>
          <w:noProof/>
        </w:rPr>
        <w:fldChar w:fldCharType="separate"/>
      </w:r>
      <w:r w:rsidR="00F02E26">
        <w:rPr>
          <w:noProof/>
        </w:rPr>
        <w:t>6</w:t>
      </w:r>
      <w:r>
        <w:rPr>
          <w:noProof/>
        </w:rPr>
        <w:fldChar w:fldCharType="end"/>
      </w:r>
      <w:r w:rsidRPr="0030108E">
        <w:t>: New lettings for statistical regions Victoria</w:t>
      </w:r>
      <w:bookmarkEnd w:id="50"/>
      <w:bookmarkEnd w:id="51"/>
      <w:r w:rsidRPr="0030108E">
        <w:t xml:space="preserve"> </w:t>
      </w:r>
    </w:p>
    <w:tbl>
      <w:tblPr>
        <w:tblStyle w:val="TableGrid"/>
        <w:tblW w:w="9639" w:type="dxa"/>
        <w:tblInd w:w="0" w:type="dxa"/>
        <w:tblLook w:val="0420" w:firstRow="1" w:lastRow="0" w:firstColumn="0" w:lastColumn="0" w:noHBand="0" w:noVBand="1"/>
      </w:tblPr>
      <w:tblGrid>
        <w:gridCol w:w="3657"/>
        <w:gridCol w:w="1994"/>
        <w:gridCol w:w="1994"/>
        <w:gridCol w:w="1994"/>
      </w:tblGrid>
      <w:tr w:rsidR="00DB5C16" w:rsidRPr="00CF76E4" w14:paraId="3C8845F9" w14:textId="77777777" w:rsidTr="00962BE6">
        <w:trPr>
          <w:cnfStyle w:val="100000000000" w:firstRow="1" w:lastRow="0" w:firstColumn="0" w:lastColumn="0" w:oddVBand="0" w:evenVBand="0" w:oddHBand="0" w:evenHBand="0" w:firstRowFirstColumn="0" w:firstRowLastColumn="0" w:lastRowFirstColumn="0" w:lastRowLastColumn="0"/>
          <w:trHeight w:hRule="exact" w:val="397"/>
        </w:trPr>
        <w:tc>
          <w:tcPr>
            <w:tcW w:w="3657" w:type="dxa"/>
            <w:vAlign w:val="center"/>
          </w:tcPr>
          <w:p w14:paraId="1930AA4E" w14:textId="77777777" w:rsidR="00DB5C16" w:rsidRPr="00CF76E4" w:rsidRDefault="00DB5C16" w:rsidP="00DB5C16">
            <w:pPr>
              <w:pStyle w:val="DHHStablecolhead"/>
              <w:spacing w:before="0" w:after="0"/>
            </w:pPr>
            <w:r w:rsidRPr="00CF76E4">
              <w:t>Region</w:t>
            </w:r>
          </w:p>
        </w:tc>
        <w:tc>
          <w:tcPr>
            <w:tcW w:w="1994" w:type="dxa"/>
            <w:vAlign w:val="center"/>
          </w:tcPr>
          <w:p w14:paraId="7B023C83" w14:textId="47FBC881" w:rsidR="00DB5C16" w:rsidRPr="00DB5C16" w:rsidRDefault="003D53F4" w:rsidP="00DB5C16">
            <w:pPr>
              <w:pStyle w:val="DHHStablecolhead"/>
              <w:spacing w:before="0" w:after="0"/>
              <w:jc w:val="center"/>
            </w:pPr>
            <w:r>
              <w:rPr>
                <w:rFonts w:cs="Arial"/>
                <w:b w:val="0"/>
                <w:bCs/>
              </w:rPr>
              <w:t>Dec-</w:t>
            </w:r>
            <w:r w:rsidR="00DB5C16" w:rsidRPr="00DB5C16">
              <w:rPr>
                <w:rFonts w:cs="Arial"/>
                <w:b w:val="0"/>
                <w:bCs/>
              </w:rPr>
              <w:t>21</w:t>
            </w:r>
          </w:p>
        </w:tc>
        <w:tc>
          <w:tcPr>
            <w:tcW w:w="1994" w:type="dxa"/>
            <w:vAlign w:val="center"/>
          </w:tcPr>
          <w:p w14:paraId="1FD8670D" w14:textId="5B217347" w:rsidR="00DB5C16" w:rsidRPr="00DB5C16" w:rsidRDefault="003D53F4" w:rsidP="00DB5C16">
            <w:pPr>
              <w:pStyle w:val="DHHStablecolhead"/>
              <w:spacing w:before="0" w:after="0"/>
              <w:jc w:val="center"/>
            </w:pPr>
            <w:r>
              <w:rPr>
                <w:rFonts w:cs="Arial"/>
                <w:b w:val="0"/>
                <w:bCs/>
              </w:rPr>
              <w:t>Dec-</w:t>
            </w:r>
            <w:r w:rsidR="00DB5C16" w:rsidRPr="00DB5C16">
              <w:rPr>
                <w:rFonts w:cs="Arial"/>
                <w:b w:val="0"/>
                <w:bCs/>
              </w:rPr>
              <w:t>20</w:t>
            </w:r>
          </w:p>
        </w:tc>
        <w:tc>
          <w:tcPr>
            <w:tcW w:w="1994" w:type="dxa"/>
            <w:vAlign w:val="center"/>
          </w:tcPr>
          <w:p w14:paraId="4BF62222" w14:textId="6D072440" w:rsidR="00DB5C16" w:rsidRPr="00CF76E4" w:rsidRDefault="00DB5C16" w:rsidP="00DB5C16">
            <w:pPr>
              <w:pStyle w:val="DHHStablecolhead"/>
              <w:spacing w:before="0" w:after="0"/>
              <w:jc w:val="center"/>
            </w:pPr>
            <w:r w:rsidRPr="00690159">
              <w:t>Change</w:t>
            </w:r>
          </w:p>
        </w:tc>
      </w:tr>
      <w:tr w:rsidR="00FB393C" w:rsidRPr="00DC175E" w14:paraId="40A4C922" w14:textId="77777777" w:rsidTr="00962BE6">
        <w:trPr>
          <w:trHeight w:hRule="exact" w:val="340"/>
        </w:trPr>
        <w:tc>
          <w:tcPr>
            <w:tcW w:w="3657" w:type="dxa"/>
            <w:vAlign w:val="bottom"/>
          </w:tcPr>
          <w:p w14:paraId="52F13035" w14:textId="77777777" w:rsidR="00FB393C" w:rsidRPr="00DC175E" w:rsidRDefault="00FB393C" w:rsidP="00B040FD">
            <w:pPr>
              <w:pStyle w:val="DHHStabletext"/>
              <w:spacing w:before="0" w:after="40"/>
              <w:rPr>
                <w:b/>
              </w:rPr>
            </w:pPr>
            <w:r w:rsidRPr="00DC175E">
              <w:rPr>
                <w:b/>
              </w:rPr>
              <w:t>Metropolitan Melbourne</w:t>
            </w:r>
          </w:p>
        </w:tc>
        <w:tc>
          <w:tcPr>
            <w:tcW w:w="1994" w:type="dxa"/>
            <w:vAlign w:val="bottom"/>
          </w:tcPr>
          <w:p w14:paraId="09D3376D" w14:textId="77777777" w:rsidR="00FB393C" w:rsidRPr="00DC175E" w:rsidRDefault="00FB393C" w:rsidP="00DC175E">
            <w:pPr>
              <w:pStyle w:val="DHHStabletext"/>
              <w:spacing w:before="0" w:after="0"/>
              <w:rPr>
                <w:b/>
              </w:rPr>
            </w:pPr>
          </w:p>
        </w:tc>
        <w:tc>
          <w:tcPr>
            <w:tcW w:w="1994" w:type="dxa"/>
            <w:vAlign w:val="bottom"/>
          </w:tcPr>
          <w:p w14:paraId="0701FFBB" w14:textId="77777777" w:rsidR="00FB393C" w:rsidRPr="00DC175E" w:rsidRDefault="00FB393C" w:rsidP="00DC175E">
            <w:pPr>
              <w:pStyle w:val="DHHStabletext"/>
              <w:spacing w:before="0" w:after="0"/>
              <w:rPr>
                <w:b/>
              </w:rPr>
            </w:pPr>
          </w:p>
        </w:tc>
        <w:tc>
          <w:tcPr>
            <w:tcW w:w="1994" w:type="dxa"/>
            <w:vAlign w:val="bottom"/>
          </w:tcPr>
          <w:p w14:paraId="72BC6613" w14:textId="77777777" w:rsidR="00FB393C" w:rsidRPr="00DC175E" w:rsidRDefault="00FB393C" w:rsidP="00DC175E">
            <w:pPr>
              <w:pStyle w:val="DHHStabletext"/>
              <w:spacing w:before="0" w:after="0"/>
              <w:rPr>
                <w:b/>
              </w:rPr>
            </w:pPr>
          </w:p>
        </w:tc>
      </w:tr>
      <w:tr w:rsidR="003D53F4" w:rsidRPr="000051C5" w14:paraId="25F2E9BE" w14:textId="77777777" w:rsidTr="003D53F4">
        <w:trPr>
          <w:trHeight w:hRule="exact" w:val="340"/>
        </w:trPr>
        <w:tc>
          <w:tcPr>
            <w:tcW w:w="3657" w:type="dxa"/>
            <w:vAlign w:val="center"/>
          </w:tcPr>
          <w:p w14:paraId="0CC4FC4A" w14:textId="77777777" w:rsidR="003D53F4" w:rsidRPr="00600E08" w:rsidRDefault="003D53F4" w:rsidP="003D53F4">
            <w:pPr>
              <w:pStyle w:val="DHHStabletext"/>
              <w:spacing w:before="0" w:after="0"/>
            </w:pPr>
            <w:r w:rsidRPr="00600E08">
              <w:t>Inner Melbourne</w:t>
            </w:r>
          </w:p>
        </w:tc>
        <w:tc>
          <w:tcPr>
            <w:tcW w:w="1994" w:type="dxa"/>
            <w:vAlign w:val="center"/>
          </w:tcPr>
          <w:p w14:paraId="7C0F5BAD" w14:textId="22C84BE4" w:rsidR="003D53F4" w:rsidRPr="006B754D" w:rsidRDefault="003D53F4" w:rsidP="0066456D">
            <w:pPr>
              <w:pStyle w:val="DHHStabletext"/>
              <w:spacing w:before="0" w:after="0"/>
              <w:ind w:right="284"/>
              <w:jc w:val="center"/>
              <w:rPr>
                <w:rFonts w:cs="Arial"/>
                <w:szCs w:val="22"/>
              </w:rPr>
            </w:pPr>
            <w:r w:rsidRPr="00AB58EF">
              <w:t>13,817</w:t>
            </w:r>
          </w:p>
        </w:tc>
        <w:tc>
          <w:tcPr>
            <w:tcW w:w="1994" w:type="dxa"/>
            <w:vAlign w:val="center"/>
          </w:tcPr>
          <w:p w14:paraId="743CEFE9" w14:textId="191BACCE" w:rsidR="003D53F4" w:rsidRPr="006B754D" w:rsidRDefault="003D53F4" w:rsidP="0066456D">
            <w:pPr>
              <w:pStyle w:val="DHHStabletext"/>
              <w:spacing w:before="0" w:after="0"/>
              <w:ind w:right="284"/>
              <w:jc w:val="center"/>
              <w:rPr>
                <w:rFonts w:cs="Arial"/>
                <w:szCs w:val="22"/>
              </w:rPr>
            </w:pPr>
            <w:r w:rsidRPr="00AB58EF">
              <w:t>16,143</w:t>
            </w:r>
          </w:p>
        </w:tc>
        <w:tc>
          <w:tcPr>
            <w:tcW w:w="1994" w:type="dxa"/>
            <w:vAlign w:val="center"/>
          </w:tcPr>
          <w:p w14:paraId="60CCA56B" w14:textId="45BDED98" w:rsidR="003D53F4" w:rsidRPr="006B754D" w:rsidRDefault="003D53F4" w:rsidP="0066456D">
            <w:pPr>
              <w:pStyle w:val="DHHStabletext"/>
              <w:spacing w:before="0" w:after="0"/>
              <w:ind w:right="284"/>
              <w:jc w:val="center"/>
              <w:rPr>
                <w:rFonts w:cs="Arial"/>
                <w:szCs w:val="22"/>
              </w:rPr>
            </w:pPr>
            <w:r w:rsidRPr="00AB58EF">
              <w:t>-14.4%</w:t>
            </w:r>
          </w:p>
        </w:tc>
      </w:tr>
      <w:tr w:rsidR="003D53F4" w:rsidRPr="000051C5" w14:paraId="020EDCE3" w14:textId="77777777" w:rsidTr="003D53F4">
        <w:trPr>
          <w:trHeight w:hRule="exact" w:val="340"/>
        </w:trPr>
        <w:tc>
          <w:tcPr>
            <w:tcW w:w="3657" w:type="dxa"/>
            <w:vAlign w:val="center"/>
          </w:tcPr>
          <w:p w14:paraId="72FDD8C4" w14:textId="77777777" w:rsidR="003D53F4" w:rsidRPr="00600E08" w:rsidRDefault="003D53F4" w:rsidP="003D53F4">
            <w:pPr>
              <w:pStyle w:val="DHHStabletext"/>
              <w:spacing w:before="0" w:after="0"/>
            </w:pPr>
            <w:r w:rsidRPr="00600E08">
              <w:t>Inner Eastern Melbourne</w:t>
            </w:r>
          </w:p>
        </w:tc>
        <w:tc>
          <w:tcPr>
            <w:tcW w:w="1994" w:type="dxa"/>
            <w:vAlign w:val="center"/>
          </w:tcPr>
          <w:p w14:paraId="0F71C0A1" w14:textId="6C264F86" w:rsidR="003D53F4" w:rsidRPr="006B754D" w:rsidRDefault="003D53F4" w:rsidP="0066456D">
            <w:pPr>
              <w:pStyle w:val="DHHStabletext"/>
              <w:spacing w:before="0" w:after="0"/>
              <w:ind w:right="284"/>
              <w:jc w:val="center"/>
              <w:rPr>
                <w:rFonts w:cs="Arial"/>
                <w:szCs w:val="22"/>
              </w:rPr>
            </w:pPr>
            <w:r w:rsidRPr="00AB58EF">
              <w:t>6,258</w:t>
            </w:r>
          </w:p>
        </w:tc>
        <w:tc>
          <w:tcPr>
            <w:tcW w:w="1994" w:type="dxa"/>
            <w:vAlign w:val="center"/>
          </w:tcPr>
          <w:p w14:paraId="19F7A9D9" w14:textId="7EF4647D" w:rsidR="003D53F4" w:rsidRPr="006B754D" w:rsidRDefault="003D53F4" w:rsidP="0066456D">
            <w:pPr>
              <w:pStyle w:val="DHHStabletext"/>
              <w:spacing w:before="0" w:after="0"/>
              <w:ind w:right="284"/>
              <w:jc w:val="center"/>
              <w:rPr>
                <w:rFonts w:cs="Arial"/>
                <w:szCs w:val="22"/>
              </w:rPr>
            </w:pPr>
            <w:r w:rsidRPr="00AB58EF">
              <w:t>6,096</w:t>
            </w:r>
          </w:p>
        </w:tc>
        <w:tc>
          <w:tcPr>
            <w:tcW w:w="1994" w:type="dxa"/>
            <w:vAlign w:val="center"/>
          </w:tcPr>
          <w:p w14:paraId="4D3B96A4" w14:textId="4E6A5C3C" w:rsidR="003D53F4" w:rsidRPr="006B754D" w:rsidRDefault="003D53F4" w:rsidP="0066456D">
            <w:pPr>
              <w:pStyle w:val="DHHStabletext"/>
              <w:spacing w:before="0" w:after="0"/>
              <w:ind w:right="284"/>
              <w:jc w:val="center"/>
              <w:rPr>
                <w:rFonts w:cs="Arial"/>
                <w:szCs w:val="22"/>
              </w:rPr>
            </w:pPr>
            <w:r w:rsidRPr="00AB58EF">
              <w:t>2.7%</w:t>
            </w:r>
          </w:p>
        </w:tc>
      </w:tr>
      <w:tr w:rsidR="003D53F4" w:rsidRPr="000051C5" w14:paraId="48BAC3A6" w14:textId="77777777" w:rsidTr="003D53F4">
        <w:trPr>
          <w:trHeight w:hRule="exact" w:val="340"/>
        </w:trPr>
        <w:tc>
          <w:tcPr>
            <w:tcW w:w="3657" w:type="dxa"/>
            <w:vAlign w:val="center"/>
          </w:tcPr>
          <w:p w14:paraId="0F3C92A3" w14:textId="77777777" w:rsidR="003D53F4" w:rsidRPr="00600E08" w:rsidRDefault="003D53F4" w:rsidP="003D53F4">
            <w:pPr>
              <w:pStyle w:val="DHHStabletext"/>
              <w:spacing w:before="0" w:after="0"/>
            </w:pPr>
            <w:r w:rsidRPr="00600E08">
              <w:t>Southern Melbourne</w:t>
            </w:r>
          </w:p>
        </w:tc>
        <w:tc>
          <w:tcPr>
            <w:tcW w:w="1994" w:type="dxa"/>
            <w:vAlign w:val="center"/>
          </w:tcPr>
          <w:p w14:paraId="21D2241A" w14:textId="61C23B9D" w:rsidR="003D53F4" w:rsidRPr="006B754D" w:rsidRDefault="003D53F4" w:rsidP="0066456D">
            <w:pPr>
              <w:pStyle w:val="DHHStabletext"/>
              <w:spacing w:before="0" w:after="0"/>
              <w:ind w:right="284"/>
              <w:jc w:val="center"/>
              <w:rPr>
                <w:rFonts w:cs="Arial"/>
                <w:szCs w:val="22"/>
              </w:rPr>
            </w:pPr>
            <w:r w:rsidRPr="00AB58EF">
              <w:t>4,121</w:t>
            </w:r>
          </w:p>
        </w:tc>
        <w:tc>
          <w:tcPr>
            <w:tcW w:w="1994" w:type="dxa"/>
            <w:vAlign w:val="center"/>
          </w:tcPr>
          <w:p w14:paraId="15BFBC5C" w14:textId="0ADCB432" w:rsidR="003D53F4" w:rsidRPr="006B754D" w:rsidRDefault="003D53F4" w:rsidP="0066456D">
            <w:pPr>
              <w:pStyle w:val="DHHStabletext"/>
              <w:spacing w:before="0" w:after="0"/>
              <w:ind w:right="284"/>
              <w:jc w:val="center"/>
              <w:rPr>
                <w:rFonts w:cs="Arial"/>
                <w:szCs w:val="22"/>
              </w:rPr>
            </w:pPr>
            <w:r w:rsidRPr="00AB58EF">
              <w:t>4,149</w:t>
            </w:r>
          </w:p>
        </w:tc>
        <w:tc>
          <w:tcPr>
            <w:tcW w:w="1994" w:type="dxa"/>
            <w:vAlign w:val="center"/>
          </w:tcPr>
          <w:p w14:paraId="77A9D0C3" w14:textId="30173661" w:rsidR="003D53F4" w:rsidRPr="006B754D" w:rsidRDefault="003D53F4" w:rsidP="0066456D">
            <w:pPr>
              <w:pStyle w:val="DHHStabletext"/>
              <w:spacing w:before="0" w:after="0"/>
              <w:ind w:right="284"/>
              <w:jc w:val="center"/>
              <w:rPr>
                <w:rFonts w:cs="Arial"/>
                <w:szCs w:val="22"/>
              </w:rPr>
            </w:pPr>
            <w:r w:rsidRPr="00AB58EF">
              <w:t>-0.7%</w:t>
            </w:r>
          </w:p>
        </w:tc>
      </w:tr>
      <w:tr w:rsidR="003D53F4" w:rsidRPr="000051C5" w14:paraId="78442E4A" w14:textId="77777777" w:rsidTr="003D53F4">
        <w:trPr>
          <w:trHeight w:hRule="exact" w:val="340"/>
        </w:trPr>
        <w:tc>
          <w:tcPr>
            <w:tcW w:w="3657" w:type="dxa"/>
            <w:vAlign w:val="center"/>
          </w:tcPr>
          <w:p w14:paraId="3FF0860E" w14:textId="77777777" w:rsidR="003D53F4" w:rsidRPr="00600E08" w:rsidRDefault="003D53F4" w:rsidP="003D53F4">
            <w:pPr>
              <w:pStyle w:val="DHHStabletext"/>
              <w:spacing w:before="0" w:after="0"/>
            </w:pPr>
            <w:r w:rsidRPr="00600E08">
              <w:t>Western Melbourne</w:t>
            </w:r>
          </w:p>
        </w:tc>
        <w:tc>
          <w:tcPr>
            <w:tcW w:w="1994" w:type="dxa"/>
            <w:vAlign w:val="center"/>
          </w:tcPr>
          <w:p w14:paraId="09539D42" w14:textId="335098E0" w:rsidR="003D53F4" w:rsidRPr="006B754D" w:rsidRDefault="003D53F4" w:rsidP="0066456D">
            <w:pPr>
              <w:pStyle w:val="DHHStabletext"/>
              <w:spacing w:before="0" w:after="0"/>
              <w:ind w:right="284"/>
              <w:jc w:val="center"/>
              <w:rPr>
                <w:rFonts w:cs="Arial"/>
                <w:szCs w:val="22"/>
              </w:rPr>
            </w:pPr>
            <w:r w:rsidRPr="00AB58EF">
              <w:t>7,605</w:t>
            </w:r>
          </w:p>
        </w:tc>
        <w:tc>
          <w:tcPr>
            <w:tcW w:w="1994" w:type="dxa"/>
            <w:vAlign w:val="center"/>
          </w:tcPr>
          <w:p w14:paraId="67C49C1B" w14:textId="0E342A9C" w:rsidR="003D53F4" w:rsidRPr="006B754D" w:rsidRDefault="003D53F4" w:rsidP="0066456D">
            <w:pPr>
              <w:pStyle w:val="DHHStabletext"/>
              <w:spacing w:before="0" w:after="0"/>
              <w:ind w:right="284"/>
              <w:jc w:val="center"/>
              <w:rPr>
                <w:rFonts w:cs="Arial"/>
                <w:szCs w:val="22"/>
              </w:rPr>
            </w:pPr>
            <w:r w:rsidRPr="00AB58EF">
              <w:t>7,369</w:t>
            </w:r>
          </w:p>
        </w:tc>
        <w:tc>
          <w:tcPr>
            <w:tcW w:w="1994" w:type="dxa"/>
            <w:vAlign w:val="center"/>
          </w:tcPr>
          <w:p w14:paraId="7CA59B4F" w14:textId="6DEC7F42" w:rsidR="003D53F4" w:rsidRPr="006B754D" w:rsidRDefault="003D53F4" w:rsidP="0066456D">
            <w:pPr>
              <w:pStyle w:val="DHHStabletext"/>
              <w:spacing w:before="0" w:after="0"/>
              <w:ind w:right="284"/>
              <w:jc w:val="center"/>
              <w:rPr>
                <w:rFonts w:cs="Arial"/>
                <w:szCs w:val="22"/>
              </w:rPr>
            </w:pPr>
            <w:r w:rsidRPr="00AB58EF">
              <w:t>3.2%</w:t>
            </w:r>
          </w:p>
        </w:tc>
      </w:tr>
      <w:tr w:rsidR="003D53F4" w:rsidRPr="000051C5" w14:paraId="60F51CF4" w14:textId="77777777" w:rsidTr="003D53F4">
        <w:trPr>
          <w:trHeight w:hRule="exact" w:val="340"/>
        </w:trPr>
        <w:tc>
          <w:tcPr>
            <w:tcW w:w="3657" w:type="dxa"/>
            <w:vAlign w:val="center"/>
          </w:tcPr>
          <w:p w14:paraId="6AB0D22E" w14:textId="77777777" w:rsidR="003D53F4" w:rsidRPr="00600E08" w:rsidRDefault="003D53F4" w:rsidP="003D53F4">
            <w:pPr>
              <w:pStyle w:val="DHHStabletext"/>
              <w:spacing w:before="0" w:after="0"/>
            </w:pPr>
            <w:r w:rsidRPr="00600E08">
              <w:t>North Western Melbourne</w:t>
            </w:r>
          </w:p>
        </w:tc>
        <w:tc>
          <w:tcPr>
            <w:tcW w:w="1994" w:type="dxa"/>
            <w:vAlign w:val="center"/>
          </w:tcPr>
          <w:p w14:paraId="1C7C0DF3" w14:textId="51424B4E" w:rsidR="003D53F4" w:rsidRPr="006B754D" w:rsidRDefault="003D53F4" w:rsidP="0066456D">
            <w:pPr>
              <w:pStyle w:val="DHHStabletext"/>
              <w:spacing w:before="0" w:after="0"/>
              <w:ind w:right="284"/>
              <w:jc w:val="center"/>
              <w:rPr>
                <w:rFonts w:cs="Arial"/>
                <w:szCs w:val="22"/>
              </w:rPr>
            </w:pPr>
            <w:r w:rsidRPr="00AB58EF">
              <w:t>4,719</w:t>
            </w:r>
          </w:p>
        </w:tc>
        <w:tc>
          <w:tcPr>
            <w:tcW w:w="1994" w:type="dxa"/>
            <w:vAlign w:val="center"/>
          </w:tcPr>
          <w:p w14:paraId="5E2FD195" w14:textId="4BC5E1EF" w:rsidR="003D53F4" w:rsidRPr="006B754D" w:rsidRDefault="003D53F4" w:rsidP="0066456D">
            <w:pPr>
              <w:pStyle w:val="DHHStabletext"/>
              <w:spacing w:before="0" w:after="0"/>
              <w:ind w:right="284"/>
              <w:jc w:val="center"/>
              <w:rPr>
                <w:rFonts w:cs="Arial"/>
                <w:szCs w:val="22"/>
              </w:rPr>
            </w:pPr>
            <w:r w:rsidRPr="00AB58EF">
              <w:t>4,914</w:t>
            </w:r>
          </w:p>
        </w:tc>
        <w:tc>
          <w:tcPr>
            <w:tcW w:w="1994" w:type="dxa"/>
            <w:vAlign w:val="center"/>
          </w:tcPr>
          <w:p w14:paraId="6B8824B5" w14:textId="334CABFE" w:rsidR="003D53F4" w:rsidRPr="006B754D" w:rsidRDefault="003D53F4" w:rsidP="0066456D">
            <w:pPr>
              <w:pStyle w:val="DHHStabletext"/>
              <w:spacing w:before="0" w:after="0"/>
              <w:ind w:right="284"/>
              <w:jc w:val="center"/>
              <w:rPr>
                <w:rFonts w:cs="Arial"/>
                <w:szCs w:val="22"/>
              </w:rPr>
            </w:pPr>
            <w:r w:rsidRPr="00AB58EF">
              <w:t>-4.0%</w:t>
            </w:r>
          </w:p>
        </w:tc>
      </w:tr>
      <w:tr w:rsidR="003D53F4" w:rsidRPr="000051C5" w14:paraId="6568BE8B" w14:textId="77777777" w:rsidTr="003D53F4">
        <w:trPr>
          <w:trHeight w:hRule="exact" w:val="340"/>
        </w:trPr>
        <w:tc>
          <w:tcPr>
            <w:tcW w:w="3657" w:type="dxa"/>
            <w:vAlign w:val="center"/>
          </w:tcPr>
          <w:p w14:paraId="36649761" w14:textId="77777777" w:rsidR="003D53F4" w:rsidRPr="00600E08" w:rsidRDefault="003D53F4" w:rsidP="003D53F4">
            <w:pPr>
              <w:pStyle w:val="DHHStabletext"/>
              <w:spacing w:before="0" w:after="0"/>
            </w:pPr>
            <w:r w:rsidRPr="00600E08">
              <w:t>North Eastern Melbourne</w:t>
            </w:r>
          </w:p>
        </w:tc>
        <w:tc>
          <w:tcPr>
            <w:tcW w:w="1994" w:type="dxa"/>
            <w:vAlign w:val="center"/>
          </w:tcPr>
          <w:p w14:paraId="4C103CCE" w14:textId="2BB29D9A" w:rsidR="003D53F4" w:rsidRPr="006B754D" w:rsidRDefault="003D53F4" w:rsidP="0066456D">
            <w:pPr>
              <w:pStyle w:val="DHHStabletext"/>
              <w:spacing w:before="0" w:after="0"/>
              <w:ind w:right="284"/>
              <w:jc w:val="center"/>
              <w:rPr>
                <w:rFonts w:cs="Arial"/>
                <w:szCs w:val="22"/>
              </w:rPr>
            </w:pPr>
            <w:r w:rsidRPr="00AB58EF">
              <w:t>4,284</w:t>
            </w:r>
          </w:p>
        </w:tc>
        <w:tc>
          <w:tcPr>
            <w:tcW w:w="1994" w:type="dxa"/>
            <w:vAlign w:val="center"/>
          </w:tcPr>
          <w:p w14:paraId="25F97923" w14:textId="18E3445B" w:rsidR="003D53F4" w:rsidRPr="006B754D" w:rsidRDefault="003D53F4" w:rsidP="0066456D">
            <w:pPr>
              <w:pStyle w:val="DHHStabletext"/>
              <w:spacing w:before="0" w:after="0"/>
              <w:ind w:right="284"/>
              <w:jc w:val="center"/>
              <w:rPr>
                <w:rFonts w:cs="Arial"/>
                <w:szCs w:val="22"/>
              </w:rPr>
            </w:pPr>
            <w:r w:rsidRPr="00AB58EF">
              <w:t>4,271</w:t>
            </w:r>
          </w:p>
        </w:tc>
        <w:tc>
          <w:tcPr>
            <w:tcW w:w="1994" w:type="dxa"/>
            <w:vAlign w:val="center"/>
          </w:tcPr>
          <w:p w14:paraId="6EA9066F" w14:textId="449395A1" w:rsidR="003D53F4" w:rsidRPr="006B754D" w:rsidRDefault="003D53F4" w:rsidP="0066456D">
            <w:pPr>
              <w:pStyle w:val="DHHStabletext"/>
              <w:spacing w:before="0" w:after="0"/>
              <w:ind w:right="284"/>
              <w:jc w:val="center"/>
              <w:rPr>
                <w:rFonts w:cs="Arial"/>
                <w:szCs w:val="22"/>
              </w:rPr>
            </w:pPr>
            <w:r w:rsidRPr="00AB58EF">
              <w:t>0.3%</w:t>
            </w:r>
          </w:p>
        </w:tc>
      </w:tr>
      <w:tr w:rsidR="003D53F4" w:rsidRPr="000051C5" w14:paraId="3E991797" w14:textId="77777777" w:rsidTr="003D53F4">
        <w:trPr>
          <w:trHeight w:hRule="exact" w:val="340"/>
        </w:trPr>
        <w:tc>
          <w:tcPr>
            <w:tcW w:w="3657" w:type="dxa"/>
            <w:vAlign w:val="center"/>
          </w:tcPr>
          <w:p w14:paraId="7E62BBD3" w14:textId="77777777" w:rsidR="003D53F4" w:rsidRPr="00600E08" w:rsidRDefault="003D53F4" w:rsidP="003D53F4">
            <w:pPr>
              <w:pStyle w:val="DHHStabletext"/>
              <w:spacing w:before="0" w:after="0"/>
            </w:pPr>
            <w:r w:rsidRPr="00600E08">
              <w:t>Outer Eastern Melbourne</w:t>
            </w:r>
          </w:p>
        </w:tc>
        <w:tc>
          <w:tcPr>
            <w:tcW w:w="1994" w:type="dxa"/>
            <w:vAlign w:val="center"/>
          </w:tcPr>
          <w:p w14:paraId="2CCC8BFC" w14:textId="6E59E193" w:rsidR="003D53F4" w:rsidRPr="006B754D" w:rsidRDefault="003D53F4" w:rsidP="0066456D">
            <w:pPr>
              <w:pStyle w:val="DHHStabletext"/>
              <w:spacing w:before="0" w:after="0"/>
              <w:ind w:right="284"/>
              <w:jc w:val="center"/>
              <w:rPr>
                <w:rFonts w:cs="Arial"/>
                <w:szCs w:val="22"/>
              </w:rPr>
            </w:pPr>
            <w:r w:rsidRPr="00AB58EF">
              <w:t>1,840</w:t>
            </w:r>
          </w:p>
        </w:tc>
        <w:tc>
          <w:tcPr>
            <w:tcW w:w="1994" w:type="dxa"/>
            <w:vAlign w:val="center"/>
          </w:tcPr>
          <w:p w14:paraId="3E22FF9D" w14:textId="05BC20E8" w:rsidR="003D53F4" w:rsidRPr="006B754D" w:rsidRDefault="003D53F4" w:rsidP="0066456D">
            <w:pPr>
              <w:pStyle w:val="DHHStabletext"/>
              <w:spacing w:before="0" w:after="0"/>
              <w:ind w:right="284"/>
              <w:jc w:val="center"/>
              <w:rPr>
                <w:rFonts w:cs="Arial"/>
                <w:szCs w:val="22"/>
              </w:rPr>
            </w:pPr>
            <w:r w:rsidRPr="00AB58EF">
              <w:t>1,825</w:t>
            </w:r>
          </w:p>
        </w:tc>
        <w:tc>
          <w:tcPr>
            <w:tcW w:w="1994" w:type="dxa"/>
            <w:vAlign w:val="center"/>
          </w:tcPr>
          <w:p w14:paraId="5FB5054C" w14:textId="0C9FEF9E" w:rsidR="003D53F4" w:rsidRPr="006B754D" w:rsidRDefault="003D53F4" w:rsidP="0066456D">
            <w:pPr>
              <w:pStyle w:val="DHHStabletext"/>
              <w:spacing w:before="0" w:after="0"/>
              <w:ind w:right="284"/>
              <w:jc w:val="center"/>
              <w:rPr>
                <w:rFonts w:cs="Arial"/>
                <w:szCs w:val="22"/>
              </w:rPr>
            </w:pPr>
            <w:r w:rsidRPr="00AB58EF">
              <w:t>0.8%</w:t>
            </w:r>
          </w:p>
        </w:tc>
      </w:tr>
      <w:tr w:rsidR="003D53F4" w:rsidRPr="000051C5" w14:paraId="3D90AC0F" w14:textId="77777777" w:rsidTr="003D53F4">
        <w:trPr>
          <w:trHeight w:hRule="exact" w:val="340"/>
        </w:trPr>
        <w:tc>
          <w:tcPr>
            <w:tcW w:w="3657" w:type="dxa"/>
            <w:vAlign w:val="center"/>
          </w:tcPr>
          <w:p w14:paraId="122AD3AD" w14:textId="77777777" w:rsidR="003D53F4" w:rsidRPr="00600E08" w:rsidRDefault="003D53F4" w:rsidP="003D53F4">
            <w:pPr>
              <w:pStyle w:val="DHHStabletext"/>
              <w:spacing w:before="0" w:after="0"/>
            </w:pPr>
            <w:r w:rsidRPr="00600E08">
              <w:t>South Eastern Melbourne</w:t>
            </w:r>
          </w:p>
        </w:tc>
        <w:tc>
          <w:tcPr>
            <w:tcW w:w="1994" w:type="dxa"/>
            <w:vAlign w:val="center"/>
          </w:tcPr>
          <w:p w14:paraId="100742D5" w14:textId="4E050104" w:rsidR="003D53F4" w:rsidRPr="006B754D" w:rsidRDefault="003D53F4" w:rsidP="0066456D">
            <w:pPr>
              <w:pStyle w:val="DHHStabletext"/>
              <w:spacing w:before="0" w:after="0"/>
              <w:ind w:right="284"/>
              <w:jc w:val="center"/>
              <w:rPr>
                <w:rFonts w:cs="Arial"/>
                <w:szCs w:val="22"/>
              </w:rPr>
            </w:pPr>
            <w:r w:rsidRPr="00AB58EF">
              <w:t>3,791</w:t>
            </w:r>
          </w:p>
        </w:tc>
        <w:tc>
          <w:tcPr>
            <w:tcW w:w="1994" w:type="dxa"/>
            <w:vAlign w:val="center"/>
          </w:tcPr>
          <w:p w14:paraId="019B9496" w14:textId="207B41A3" w:rsidR="003D53F4" w:rsidRPr="006B754D" w:rsidRDefault="003D53F4" w:rsidP="0066456D">
            <w:pPr>
              <w:pStyle w:val="DHHStabletext"/>
              <w:spacing w:before="0" w:after="0"/>
              <w:ind w:right="284"/>
              <w:jc w:val="center"/>
              <w:rPr>
                <w:rFonts w:cs="Arial"/>
                <w:szCs w:val="22"/>
              </w:rPr>
            </w:pPr>
            <w:r w:rsidRPr="00AB58EF">
              <w:t>3,898</w:t>
            </w:r>
          </w:p>
        </w:tc>
        <w:tc>
          <w:tcPr>
            <w:tcW w:w="1994" w:type="dxa"/>
            <w:vAlign w:val="center"/>
          </w:tcPr>
          <w:p w14:paraId="48A0029A" w14:textId="2BC380D8" w:rsidR="003D53F4" w:rsidRPr="006B754D" w:rsidRDefault="003D53F4" w:rsidP="0066456D">
            <w:pPr>
              <w:pStyle w:val="DHHStabletext"/>
              <w:spacing w:before="0" w:after="0"/>
              <w:ind w:right="284"/>
              <w:jc w:val="center"/>
              <w:rPr>
                <w:rFonts w:cs="Arial"/>
                <w:szCs w:val="22"/>
              </w:rPr>
            </w:pPr>
            <w:r w:rsidRPr="00AB58EF">
              <w:t>-2.7%</w:t>
            </w:r>
          </w:p>
        </w:tc>
      </w:tr>
      <w:tr w:rsidR="003D53F4" w:rsidRPr="000051C5" w14:paraId="2E48ED1A" w14:textId="77777777" w:rsidTr="003D53F4">
        <w:trPr>
          <w:trHeight w:hRule="exact" w:val="340"/>
        </w:trPr>
        <w:tc>
          <w:tcPr>
            <w:tcW w:w="3657" w:type="dxa"/>
            <w:tcBorders>
              <w:bottom w:val="single" w:sz="8" w:space="0" w:color="007A33"/>
            </w:tcBorders>
            <w:vAlign w:val="center"/>
          </w:tcPr>
          <w:p w14:paraId="72257FC8" w14:textId="77777777" w:rsidR="003D53F4" w:rsidRPr="00600E08" w:rsidRDefault="003D53F4" w:rsidP="003D53F4">
            <w:pPr>
              <w:pStyle w:val="DHHStabletext"/>
              <w:spacing w:before="0" w:after="0"/>
            </w:pPr>
            <w:r w:rsidRPr="00600E08">
              <w:t>Mornington Peninsula</w:t>
            </w:r>
          </w:p>
        </w:tc>
        <w:tc>
          <w:tcPr>
            <w:tcW w:w="1994" w:type="dxa"/>
            <w:tcBorders>
              <w:bottom w:val="single" w:sz="8" w:space="0" w:color="007A33"/>
            </w:tcBorders>
            <w:vAlign w:val="center"/>
          </w:tcPr>
          <w:p w14:paraId="23A40EAC" w14:textId="7A8E50CE" w:rsidR="003D53F4" w:rsidRPr="006B754D" w:rsidRDefault="003D53F4" w:rsidP="0066456D">
            <w:pPr>
              <w:pStyle w:val="DHHStabletext"/>
              <w:spacing w:before="0" w:after="0"/>
              <w:ind w:right="284"/>
              <w:jc w:val="center"/>
              <w:rPr>
                <w:rFonts w:cs="Arial"/>
                <w:szCs w:val="22"/>
              </w:rPr>
            </w:pPr>
            <w:r w:rsidRPr="00AB58EF">
              <w:t>1,426</w:t>
            </w:r>
          </w:p>
        </w:tc>
        <w:tc>
          <w:tcPr>
            <w:tcW w:w="1994" w:type="dxa"/>
            <w:tcBorders>
              <w:bottom w:val="single" w:sz="8" w:space="0" w:color="007A33"/>
            </w:tcBorders>
            <w:vAlign w:val="center"/>
          </w:tcPr>
          <w:p w14:paraId="67D3AF6E" w14:textId="755E618D" w:rsidR="003D53F4" w:rsidRPr="006B754D" w:rsidRDefault="003D53F4" w:rsidP="0066456D">
            <w:pPr>
              <w:pStyle w:val="DHHStabletext"/>
              <w:spacing w:before="0" w:after="0"/>
              <w:ind w:right="284"/>
              <w:jc w:val="center"/>
              <w:rPr>
                <w:rFonts w:cs="Arial"/>
                <w:szCs w:val="22"/>
              </w:rPr>
            </w:pPr>
            <w:r w:rsidRPr="00AB58EF">
              <w:t>1,689</w:t>
            </w:r>
          </w:p>
        </w:tc>
        <w:tc>
          <w:tcPr>
            <w:tcW w:w="1994" w:type="dxa"/>
            <w:tcBorders>
              <w:bottom w:val="single" w:sz="8" w:space="0" w:color="007A33"/>
            </w:tcBorders>
            <w:vAlign w:val="center"/>
          </w:tcPr>
          <w:p w14:paraId="3EFDEBB9" w14:textId="1670033E" w:rsidR="003D53F4" w:rsidRPr="006B754D" w:rsidRDefault="003D53F4" w:rsidP="0066456D">
            <w:pPr>
              <w:pStyle w:val="DHHStabletext"/>
              <w:spacing w:before="0" w:after="0"/>
              <w:ind w:right="284"/>
              <w:jc w:val="center"/>
              <w:rPr>
                <w:rFonts w:cs="Arial"/>
                <w:szCs w:val="22"/>
              </w:rPr>
            </w:pPr>
            <w:r w:rsidRPr="00AB58EF">
              <w:t>-15.6%</w:t>
            </w:r>
          </w:p>
        </w:tc>
      </w:tr>
      <w:tr w:rsidR="00FB393C" w:rsidRPr="00DC175E" w14:paraId="2E755A1B" w14:textId="77777777" w:rsidTr="00EA662E">
        <w:trPr>
          <w:trHeight w:hRule="exact" w:val="340"/>
        </w:trPr>
        <w:tc>
          <w:tcPr>
            <w:tcW w:w="3657" w:type="dxa"/>
            <w:tcBorders>
              <w:top w:val="single" w:sz="8" w:space="0" w:color="007A33"/>
            </w:tcBorders>
            <w:vAlign w:val="bottom"/>
          </w:tcPr>
          <w:p w14:paraId="3EBCD091" w14:textId="77777777" w:rsidR="00FB393C" w:rsidRPr="00DC175E" w:rsidRDefault="00FB393C" w:rsidP="00B040FD">
            <w:pPr>
              <w:pStyle w:val="DHHStabletext"/>
              <w:spacing w:before="0" w:after="40"/>
              <w:rPr>
                <w:b/>
              </w:rPr>
            </w:pPr>
            <w:r w:rsidRPr="00DC175E">
              <w:rPr>
                <w:b/>
              </w:rPr>
              <w:t>Regional Victoria</w:t>
            </w:r>
          </w:p>
        </w:tc>
        <w:tc>
          <w:tcPr>
            <w:tcW w:w="1994" w:type="dxa"/>
            <w:tcBorders>
              <w:top w:val="single" w:sz="8" w:space="0" w:color="007A33"/>
            </w:tcBorders>
            <w:vAlign w:val="center"/>
          </w:tcPr>
          <w:p w14:paraId="6C9A2782" w14:textId="77777777" w:rsidR="00FB393C" w:rsidRPr="00DC175E" w:rsidRDefault="00FB393C" w:rsidP="0066456D">
            <w:pPr>
              <w:pStyle w:val="DHHStabletext"/>
              <w:spacing w:before="0" w:after="0"/>
              <w:ind w:right="284"/>
              <w:jc w:val="center"/>
              <w:rPr>
                <w:b/>
                <w:szCs w:val="22"/>
              </w:rPr>
            </w:pPr>
          </w:p>
        </w:tc>
        <w:tc>
          <w:tcPr>
            <w:tcW w:w="1994" w:type="dxa"/>
            <w:tcBorders>
              <w:top w:val="single" w:sz="8" w:space="0" w:color="007A33"/>
            </w:tcBorders>
            <w:vAlign w:val="center"/>
          </w:tcPr>
          <w:p w14:paraId="70EAA873" w14:textId="77777777" w:rsidR="00FB393C" w:rsidRPr="00DC175E" w:rsidRDefault="00FB393C" w:rsidP="0066456D">
            <w:pPr>
              <w:pStyle w:val="DHHStabletext"/>
              <w:spacing w:before="0" w:after="0"/>
              <w:ind w:right="284"/>
              <w:jc w:val="center"/>
              <w:rPr>
                <w:b/>
                <w:szCs w:val="22"/>
              </w:rPr>
            </w:pPr>
          </w:p>
        </w:tc>
        <w:tc>
          <w:tcPr>
            <w:tcW w:w="1994" w:type="dxa"/>
            <w:tcBorders>
              <w:top w:val="single" w:sz="8" w:space="0" w:color="007A33"/>
            </w:tcBorders>
            <w:vAlign w:val="center"/>
          </w:tcPr>
          <w:p w14:paraId="754D384A" w14:textId="77777777" w:rsidR="00FB393C" w:rsidRPr="00DC175E" w:rsidRDefault="00FB393C" w:rsidP="0066456D">
            <w:pPr>
              <w:pStyle w:val="DHHStabletext"/>
              <w:spacing w:before="0" w:after="0"/>
              <w:ind w:right="284"/>
              <w:jc w:val="center"/>
              <w:rPr>
                <w:b/>
                <w:szCs w:val="22"/>
              </w:rPr>
            </w:pPr>
          </w:p>
        </w:tc>
      </w:tr>
      <w:tr w:rsidR="003D53F4" w:rsidRPr="000051C5" w14:paraId="0B639DF1" w14:textId="77777777" w:rsidTr="003D53F4">
        <w:trPr>
          <w:trHeight w:val="283"/>
        </w:trPr>
        <w:tc>
          <w:tcPr>
            <w:tcW w:w="3657" w:type="dxa"/>
            <w:vAlign w:val="center"/>
          </w:tcPr>
          <w:p w14:paraId="670E94F3" w14:textId="77777777" w:rsidR="003D53F4" w:rsidRPr="00600E08" w:rsidRDefault="003D53F4" w:rsidP="003D53F4">
            <w:pPr>
              <w:pStyle w:val="DHHStabletext"/>
              <w:spacing w:before="0" w:after="0"/>
            </w:pPr>
            <w:r w:rsidRPr="00600E08">
              <w:t>Barwon-</w:t>
            </w:r>
            <w:proofErr w:type="gramStart"/>
            <w:r w:rsidRPr="00600E08">
              <w:t>South West</w:t>
            </w:r>
            <w:proofErr w:type="gramEnd"/>
          </w:p>
        </w:tc>
        <w:tc>
          <w:tcPr>
            <w:tcW w:w="1994" w:type="dxa"/>
            <w:vAlign w:val="center"/>
          </w:tcPr>
          <w:p w14:paraId="357511A2" w14:textId="56CDB200" w:rsidR="003D53F4" w:rsidRPr="006B754D" w:rsidRDefault="003D53F4" w:rsidP="0066456D">
            <w:pPr>
              <w:pStyle w:val="DHHStabletext"/>
              <w:spacing w:before="0" w:after="0"/>
              <w:ind w:right="284"/>
              <w:jc w:val="center"/>
              <w:rPr>
                <w:rFonts w:cs="Arial"/>
                <w:szCs w:val="22"/>
              </w:rPr>
            </w:pPr>
            <w:r w:rsidRPr="002917C5">
              <w:t>2,727</w:t>
            </w:r>
          </w:p>
        </w:tc>
        <w:tc>
          <w:tcPr>
            <w:tcW w:w="1994" w:type="dxa"/>
            <w:vAlign w:val="center"/>
          </w:tcPr>
          <w:p w14:paraId="67324825" w14:textId="29A7F8E4" w:rsidR="003D53F4" w:rsidRPr="006B754D" w:rsidRDefault="003D53F4" w:rsidP="0066456D">
            <w:pPr>
              <w:pStyle w:val="DHHStabletext"/>
              <w:spacing w:before="0" w:after="0"/>
              <w:ind w:right="284"/>
              <w:jc w:val="center"/>
              <w:rPr>
                <w:rFonts w:cs="Arial"/>
                <w:szCs w:val="22"/>
              </w:rPr>
            </w:pPr>
            <w:r w:rsidRPr="002917C5">
              <w:t>3,004</w:t>
            </w:r>
          </w:p>
        </w:tc>
        <w:tc>
          <w:tcPr>
            <w:tcW w:w="1994" w:type="dxa"/>
            <w:vAlign w:val="center"/>
          </w:tcPr>
          <w:p w14:paraId="0F069A8C" w14:textId="53FFBBE5" w:rsidR="003D53F4" w:rsidRPr="006B754D" w:rsidRDefault="003D53F4" w:rsidP="0066456D">
            <w:pPr>
              <w:pStyle w:val="DHHStabletext"/>
              <w:spacing w:before="0" w:after="0"/>
              <w:ind w:right="284"/>
              <w:jc w:val="center"/>
              <w:rPr>
                <w:rFonts w:cs="Arial"/>
                <w:szCs w:val="22"/>
              </w:rPr>
            </w:pPr>
            <w:r w:rsidRPr="002917C5">
              <w:t>-9.2%</w:t>
            </w:r>
          </w:p>
        </w:tc>
      </w:tr>
      <w:tr w:rsidR="003D53F4" w:rsidRPr="000051C5" w14:paraId="56022F9D" w14:textId="77777777" w:rsidTr="003D53F4">
        <w:trPr>
          <w:trHeight w:val="283"/>
        </w:trPr>
        <w:tc>
          <w:tcPr>
            <w:tcW w:w="3657" w:type="dxa"/>
            <w:vAlign w:val="center"/>
          </w:tcPr>
          <w:p w14:paraId="07AED90E" w14:textId="77777777" w:rsidR="003D53F4" w:rsidRPr="00600E08" w:rsidRDefault="003D53F4" w:rsidP="003D53F4">
            <w:pPr>
              <w:pStyle w:val="DHHStabletext"/>
              <w:spacing w:before="0" w:after="0"/>
            </w:pPr>
            <w:r w:rsidRPr="00600E08">
              <w:t>Gippsland</w:t>
            </w:r>
          </w:p>
        </w:tc>
        <w:tc>
          <w:tcPr>
            <w:tcW w:w="1994" w:type="dxa"/>
            <w:vAlign w:val="center"/>
          </w:tcPr>
          <w:p w14:paraId="59C9B1E5" w14:textId="318DE32B" w:rsidR="003D53F4" w:rsidRPr="006B754D" w:rsidRDefault="003D53F4" w:rsidP="0066456D">
            <w:pPr>
              <w:pStyle w:val="DHHStabletext"/>
              <w:spacing w:before="0" w:after="0"/>
              <w:ind w:right="284"/>
              <w:jc w:val="center"/>
              <w:rPr>
                <w:rFonts w:cs="Arial"/>
                <w:szCs w:val="22"/>
              </w:rPr>
            </w:pPr>
            <w:r w:rsidRPr="002917C5">
              <w:t>1,376</w:t>
            </w:r>
          </w:p>
        </w:tc>
        <w:tc>
          <w:tcPr>
            <w:tcW w:w="1994" w:type="dxa"/>
            <w:vAlign w:val="center"/>
          </w:tcPr>
          <w:p w14:paraId="29BA86CB" w14:textId="5471D857" w:rsidR="003D53F4" w:rsidRPr="006B754D" w:rsidRDefault="003D53F4" w:rsidP="0066456D">
            <w:pPr>
              <w:pStyle w:val="DHHStabletext"/>
              <w:spacing w:before="0" w:after="0"/>
              <w:ind w:right="284"/>
              <w:jc w:val="center"/>
              <w:rPr>
                <w:rFonts w:cs="Arial"/>
                <w:szCs w:val="22"/>
              </w:rPr>
            </w:pPr>
            <w:r w:rsidRPr="002917C5">
              <w:t>1,479</w:t>
            </w:r>
          </w:p>
        </w:tc>
        <w:tc>
          <w:tcPr>
            <w:tcW w:w="1994" w:type="dxa"/>
            <w:vAlign w:val="center"/>
          </w:tcPr>
          <w:p w14:paraId="73D1E319" w14:textId="7378A242" w:rsidR="003D53F4" w:rsidRPr="006B754D" w:rsidRDefault="003D53F4" w:rsidP="0066456D">
            <w:pPr>
              <w:pStyle w:val="DHHStabletext"/>
              <w:spacing w:before="0" w:after="0"/>
              <w:ind w:right="284"/>
              <w:jc w:val="center"/>
              <w:rPr>
                <w:rFonts w:cs="Arial"/>
                <w:szCs w:val="22"/>
              </w:rPr>
            </w:pPr>
            <w:r w:rsidRPr="002917C5">
              <w:t>-7.0%</w:t>
            </w:r>
          </w:p>
        </w:tc>
      </w:tr>
      <w:tr w:rsidR="003D53F4" w:rsidRPr="000051C5" w14:paraId="6D983EA6" w14:textId="77777777" w:rsidTr="003D53F4">
        <w:trPr>
          <w:trHeight w:val="283"/>
        </w:trPr>
        <w:tc>
          <w:tcPr>
            <w:tcW w:w="3657" w:type="dxa"/>
            <w:vAlign w:val="center"/>
          </w:tcPr>
          <w:p w14:paraId="2CE98BDA" w14:textId="77777777" w:rsidR="003D53F4" w:rsidRPr="00600E08" w:rsidRDefault="003D53F4" w:rsidP="003D53F4">
            <w:pPr>
              <w:pStyle w:val="DHHStabletext"/>
              <w:spacing w:before="0" w:after="0"/>
            </w:pPr>
            <w:r w:rsidRPr="00600E08">
              <w:t>Goulburn-Ovens-Murray</w:t>
            </w:r>
          </w:p>
        </w:tc>
        <w:tc>
          <w:tcPr>
            <w:tcW w:w="1994" w:type="dxa"/>
            <w:vAlign w:val="center"/>
          </w:tcPr>
          <w:p w14:paraId="16A700AA" w14:textId="4E008B5A" w:rsidR="003D53F4" w:rsidRPr="006B754D" w:rsidRDefault="003D53F4" w:rsidP="0066456D">
            <w:pPr>
              <w:pStyle w:val="DHHStabletext"/>
              <w:spacing w:before="0" w:after="0"/>
              <w:ind w:right="284"/>
              <w:jc w:val="center"/>
              <w:rPr>
                <w:rFonts w:cs="Arial"/>
                <w:szCs w:val="22"/>
              </w:rPr>
            </w:pPr>
            <w:r w:rsidRPr="002917C5">
              <w:t>1,674</w:t>
            </w:r>
          </w:p>
        </w:tc>
        <w:tc>
          <w:tcPr>
            <w:tcW w:w="1994" w:type="dxa"/>
            <w:vAlign w:val="center"/>
          </w:tcPr>
          <w:p w14:paraId="1FD144C3" w14:textId="36ED15A8" w:rsidR="003D53F4" w:rsidRPr="006B754D" w:rsidRDefault="003D53F4" w:rsidP="0066456D">
            <w:pPr>
              <w:pStyle w:val="DHHStabletext"/>
              <w:spacing w:before="0" w:after="0"/>
              <w:ind w:right="284"/>
              <w:jc w:val="center"/>
              <w:rPr>
                <w:rFonts w:cs="Arial"/>
                <w:szCs w:val="22"/>
              </w:rPr>
            </w:pPr>
            <w:r w:rsidRPr="002917C5">
              <w:t>1,869</w:t>
            </w:r>
          </w:p>
        </w:tc>
        <w:tc>
          <w:tcPr>
            <w:tcW w:w="1994" w:type="dxa"/>
            <w:vAlign w:val="center"/>
          </w:tcPr>
          <w:p w14:paraId="3A47BFDC" w14:textId="2CB05F85" w:rsidR="003D53F4" w:rsidRPr="006B754D" w:rsidRDefault="003D53F4" w:rsidP="0066456D">
            <w:pPr>
              <w:pStyle w:val="DHHStabletext"/>
              <w:spacing w:before="0" w:after="0"/>
              <w:ind w:right="284"/>
              <w:jc w:val="center"/>
              <w:rPr>
                <w:rFonts w:cs="Arial"/>
                <w:szCs w:val="22"/>
              </w:rPr>
            </w:pPr>
            <w:r w:rsidRPr="002917C5">
              <w:t>-10.4%</w:t>
            </w:r>
          </w:p>
        </w:tc>
      </w:tr>
      <w:tr w:rsidR="003D53F4" w:rsidRPr="000051C5" w14:paraId="54E12196" w14:textId="77777777" w:rsidTr="003D53F4">
        <w:trPr>
          <w:trHeight w:val="283"/>
        </w:trPr>
        <w:tc>
          <w:tcPr>
            <w:tcW w:w="3657" w:type="dxa"/>
            <w:vAlign w:val="center"/>
          </w:tcPr>
          <w:p w14:paraId="04A85D72" w14:textId="77777777" w:rsidR="003D53F4" w:rsidRPr="00600E08" w:rsidRDefault="003D53F4" w:rsidP="003D53F4">
            <w:pPr>
              <w:pStyle w:val="DHHStabletext"/>
              <w:spacing w:before="0" w:after="0"/>
            </w:pPr>
            <w:r w:rsidRPr="00600E08">
              <w:t>Loddon-Mallee</w:t>
            </w:r>
          </w:p>
        </w:tc>
        <w:tc>
          <w:tcPr>
            <w:tcW w:w="1994" w:type="dxa"/>
            <w:vAlign w:val="center"/>
          </w:tcPr>
          <w:p w14:paraId="4A158AB2" w14:textId="709D06C7" w:rsidR="003D53F4" w:rsidRPr="006B754D" w:rsidRDefault="003D53F4" w:rsidP="0066456D">
            <w:pPr>
              <w:pStyle w:val="DHHStabletext"/>
              <w:spacing w:before="0" w:after="0"/>
              <w:ind w:right="284"/>
              <w:jc w:val="center"/>
              <w:rPr>
                <w:rFonts w:cs="Arial"/>
                <w:szCs w:val="22"/>
              </w:rPr>
            </w:pPr>
            <w:r w:rsidRPr="002917C5">
              <w:t>1,455</w:t>
            </w:r>
          </w:p>
        </w:tc>
        <w:tc>
          <w:tcPr>
            <w:tcW w:w="1994" w:type="dxa"/>
            <w:vAlign w:val="center"/>
          </w:tcPr>
          <w:p w14:paraId="3776B5EB" w14:textId="232DEC61" w:rsidR="003D53F4" w:rsidRPr="006B754D" w:rsidRDefault="003D53F4" w:rsidP="0066456D">
            <w:pPr>
              <w:pStyle w:val="DHHStabletext"/>
              <w:spacing w:before="0" w:after="0"/>
              <w:ind w:right="284"/>
              <w:jc w:val="center"/>
              <w:rPr>
                <w:rFonts w:cs="Arial"/>
                <w:szCs w:val="22"/>
              </w:rPr>
            </w:pPr>
            <w:r w:rsidRPr="002917C5">
              <w:t>1,533</w:t>
            </w:r>
          </w:p>
        </w:tc>
        <w:tc>
          <w:tcPr>
            <w:tcW w:w="1994" w:type="dxa"/>
            <w:vAlign w:val="center"/>
          </w:tcPr>
          <w:p w14:paraId="602DB762" w14:textId="0A0B8979" w:rsidR="003D53F4" w:rsidRPr="006B754D" w:rsidRDefault="003D53F4" w:rsidP="0066456D">
            <w:pPr>
              <w:pStyle w:val="DHHStabletext"/>
              <w:spacing w:before="0" w:after="0"/>
              <w:ind w:right="284"/>
              <w:jc w:val="center"/>
              <w:rPr>
                <w:rFonts w:cs="Arial"/>
                <w:szCs w:val="22"/>
              </w:rPr>
            </w:pPr>
            <w:r w:rsidRPr="002917C5">
              <w:t>-5.1%</w:t>
            </w:r>
          </w:p>
        </w:tc>
      </w:tr>
      <w:tr w:rsidR="003D53F4" w:rsidRPr="000051C5" w14:paraId="6A21B839" w14:textId="77777777" w:rsidTr="003D53F4">
        <w:trPr>
          <w:trHeight w:val="283"/>
        </w:trPr>
        <w:tc>
          <w:tcPr>
            <w:tcW w:w="3657" w:type="dxa"/>
            <w:tcBorders>
              <w:bottom w:val="single" w:sz="8" w:space="0" w:color="007A33"/>
            </w:tcBorders>
            <w:vAlign w:val="center"/>
          </w:tcPr>
          <w:p w14:paraId="5BD2626A" w14:textId="77777777" w:rsidR="003D53F4" w:rsidRPr="00600E08" w:rsidRDefault="003D53F4" w:rsidP="003D53F4">
            <w:pPr>
              <w:pStyle w:val="DHHStabletext"/>
              <w:spacing w:before="0" w:after="0"/>
            </w:pPr>
            <w:r w:rsidRPr="00600E08">
              <w:t>Central Highlands-Wimmera</w:t>
            </w:r>
          </w:p>
        </w:tc>
        <w:tc>
          <w:tcPr>
            <w:tcW w:w="1994" w:type="dxa"/>
            <w:tcBorders>
              <w:bottom w:val="single" w:sz="8" w:space="0" w:color="007A33"/>
            </w:tcBorders>
            <w:vAlign w:val="center"/>
          </w:tcPr>
          <w:p w14:paraId="31165E11" w14:textId="1930F6CD" w:rsidR="003D53F4" w:rsidRPr="006B754D" w:rsidRDefault="003D53F4" w:rsidP="0066456D">
            <w:pPr>
              <w:pStyle w:val="DHHStabletext"/>
              <w:spacing w:before="0" w:after="0"/>
              <w:ind w:right="284"/>
              <w:jc w:val="center"/>
              <w:rPr>
                <w:rFonts w:cs="Arial"/>
                <w:szCs w:val="22"/>
              </w:rPr>
            </w:pPr>
            <w:r w:rsidRPr="002917C5">
              <w:t>1,470</w:t>
            </w:r>
          </w:p>
        </w:tc>
        <w:tc>
          <w:tcPr>
            <w:tcW w:w="1994" w:type="dxa"/>
            <w:tcBorders>
              <w:bottom w:val="single" w:sz="8" w:space="0" w:color="007A33"/>
            </w:tcBorders>
            <w:vAlign w:val="center"/>
          </w:tcPr>
          <w:p w14:paraId="422378AF" w14:textId="65ED7E29" w:rsidR="003D53F4" w:rsidRPr="006B754D" w:rsidRDefault="003D53F4" w:rsidP="0066456D">
            <w:pPr>
              <w:pStyle w:val="DHHStabletext"/>
              <w:spacing w:before="0" w:after="0"/>
              <w:ind w:right="284"/>
              <w:jc w:val="center"/>
              <w:rPr>
                <w:rFonts w:cs="Arial"/>
                <w:szCs w:val="22"/>
              </w:rPr>
            </w:pPr>
            <w:r w:rsidRPr="002917C5">
              <w:t>1,558</w:t>
            </w:r>
          </w:p>
        </w:tc>
        <w:tc>
          <w:tcPr>
            <w:tcW w:w="1994" w:type="dxa"/>
            <w:tcBorders>
              <w:bottom w:val="single" w:sz="8" w:space="0" w:color="007A33"/>
            </w:tcBorders>
            <w:vAlign w:val="center"/>
          </w:tcPr>
          <w:p w14:paraId="65D9A87D" w14:textId="5D3B67E2" w:rsidR="003D53F4" w:rsidRPr="006B754D" w:rsidRDefault="003D53F4" w:rsidP="0066456D">
            <w:pPr>
              <w:pStyle w:val="DHHStabletext"/>
              <w:spacing w:before="0" w:after="0"/>
              <w:ind w:right="284"/>
              <w:jc w:val="center"/>
              <w:rPr>
                <w:rFonts w:cs="Arial"/>
                <w:szCs w:val="22"/>
              </w:rPr>
            </w:pPr>
            <w:r w:rsidRPr="002917C5">
              <w:t>-5.6%</w:t>
            </w:r>
          </w:p>
        </w:tc>
      </w:tr>
    </w:tbl>
    <w:p w14:paraId="21162CC4" w14:textId="77777777" w:rsidR="00FB393C" w:rsidRPr="00DB3713" w:rsidRDefault="00FB393C" w:rsidP="0018156B">
      <w:pPr>
        <w:pStyle w:val="Heading2"/>
      </w:pPr>
      <w:bookmarkStart w:id="52" w:name="_Toc64369608"/>
      <w:bookmarkStart w:id="53" w:name="_Toc90541920"/>
      <w:r w:rsidRPr="00DB3713">
        <w:t>Active Bonds</w:t>
      </w:r>
      <w:bookmarkEnd w:id="52"/>
      <w:bookmarkEnd w:id="53"/>
    </w:p>
    <w:p w14:paraId="6AC016D8" w14:textId="77777777" w:rsidR="00FB393C" w:rsidRPr="00BE0993" w:rsidRDefault="00FB393C" w:rsidP="00FB393C">
      <w:pPr>
        <w:pStyle w:val="DHHSbody"/>
      </w:pPr>
      <w:r w:rsidRPr="00BE0993">
        <w:t xml:space="preserve">The number of active bonds provides an indicator of the total stock of rental housing, based on the total number of bonds held by the RTBA at a given point in time. </w:t>
      </w:r>
    </w:p>
    <w:p w14:paraId="66394CC9" w14:textId="252E0B91" w:rsidR="00FB393C" w:rsidRPr="00BE0993" w:rsidRDefault="00FB393C" w:rsidP="00FB393C">
      <w:pPr>
        <w:pStyle w:val="DHHSbody"/>
      </w:pPr>
      <w:r w:rsidRPr="00BE0993">
        <w:t xml:space="preserve">At the end of the </w:t>
      </w:r>
      <w:r w:rsidR="000266BF">
        <w:t>December</w:t>
      </w:r>
      <w:r>
        <w:t xml:space="preserve"> quarter </w:t>
      </w:r>
      <w:r w:rsidR="006F25DF">
        <w:t>2021</w:t>
      </w:r>
      <w:r w:rsidRPr="00BE0993">
        <w:t xml:space="preserve">, the total number of active bonds held in Victoria was </w:t>
      </w:r>
      <w:r>
        <w:t>6</w:t>
      </w:r>
      <w:r w:rsidR="00EA1D32">
        <w:t>3</w:t>
      </w:r>
      <w:r w:rsidR="00A63E1A">
        <w:t>3,901</w:t>
      </w:r>
      <w:r>
        <w:t xml:space="preserve">, a decrease of </w:t>
      </w:r>
      <w:r w:rsidR="00170E34">
        <w:t>0.9</w:t>
      </w:r>
      <w:r w:rsidRPr="00BE0993">
        <w:t xml:space="preserve"> per cent on the size of the rental market in the same quarter of </w:t>
      </w:r>
      <w:r w:rsidR="004F287D">
        <w:t>2020</w:t>
      </w:r>
      <w:r w:rsidRPr="00BE0993">
        <w:t xml:space="preserve">. </w:t>
      </w:r>
      <w:r>
        <w:t xml:space="preserve">This </w:t>
      </w:r>
      <w:r w:rsidR="00170E34">
        <w:t xml:space="preserve">is the </w:t>
      </w:r>
      <w:r w:rsidR="00A63E1A">
        <w:t>sixth</w:t>
      </w:r>
      <w:r w:rsidR="00170E34">
        <w:t xml:space="preserve"> consecutive </w:t>
      </w:r>
      <w:r w:rsidR="00E47158">
        <w:t xml:space="preserve">annual </w:t>
      </w:r>
      <w:r>
        <w:t xml:space="preserve">decrease </w:t>
      </w:r>
      <w:r w:rsidR="00170E34">
        <w:t>in active bonds and</w:t>
      </w:r>
      <w:r w:rsidR="00EA1D32">
        <w:t xml:space="preserve"> is</w:t>
      </w:r>
      <w:r>
        <w:t xml:space="preserve"> the first time the rental market </w:t>
      </w:r>
      <w:r w:rsidR="00EA1D32">
        <w:t xml:space="preserve">has </w:t>
      </w:r>
      <w:r>
        <w:t>contracted since</w:t>
      </w:r>
      <w:r w:rsidRPr="00BE0993">
        <w:t xml:space="preserve"> </w:t>
      </w:r>
      <w:r>
        <w:t xml:space="preserve">this series began in the </w:t>
      </w:r>
      <w:r w:rsidR="00F10492">
        <w:t>March</w:t>
      </w:r>
      <w:r>
        <w:t xml:space="preserve"> quarter 1999.</w:t>
      </w:r>
      <w:r w:rsidRPr="00BE0993">
        <w:t xml:space="preserve"> The average annual growth in the rental marke</w:t>
      </w:r>
      <w:r>
        <w:t>t over the last ten years is</w:t>
      </w:r>
      <w:r w:rsidR="00A63E1A">
        <w:t xml:space="preserve"> 3.</w:t>
      </w:r>
      <w:r w:rsidR="009A757F">
        <w:t>8</w:t>
      </w:r>
      <w:r w:rsidRPr="00BE0993">
        <w:t xml:space="preserve"> per cent.</w:t>
      </w:r>
      <w:r>
        <w:t xml:space="preserve"> Over the past year, </w:t>
      </w:r>
      <w:r w:rsidRPr="00BE0993">
        <w:t xml:space="preserve">active bonds </w:t>
      </w:r>
      <w:r>
        <w:t xml:space="preserve">decreased by </w:t>
      </w:r>
      <w:r w:rsidR="00170E34">
        <w:t>0.</w:t>
      </w:r>
      <w:r w:rsidR="00A63E1A">
        <w:t>6</w:t>
      </w:r>
      <w:r>
        <w:t xml:space="preserve"> per cent</w:t>
      </w:r>
      <w:r w:rsidRPr="00FC657C">
        <w:t xml:space="preserve"> </w:t>
      </w:r>
      <w:r>
        <w:t>i</w:t>
      </w:r>
      <w:r w:rsidRPr="00BE0993">
        <w:t>n metropolitan Melbourne</w:t>
      </w:r>
      <w:r>
        <w:t xml:space="preserve"> </w:t>
      </w:r>
      <w:r w:rsidR="00170E34">
        <w:t>and de</w:t>
      </w:r>
      <w:r>
        <w:t xml:space="preserve">creased by </w:t>
      </w:r>
      <w:r w:rsidR="00A63E1A">
        <w:t>2.4</w:t>
      </w:r>
      <w:r>
        <w:t xml:space="preserve"> per cent in </w:t>
      </w:r>
      <w:r w:rsidRPr="00BE0993">
        <w:t>regional Victoria</w:t>
      </w:r>
      <w:r>
        <w:t>.</w:t>
      </w:r>
    </w:p>
    <w:p w14:paraId="3F439F93" w14:textId="79F722C4" w:rsidR="00FB393C" w:rsidRDefault="00FB393C" w:rsidP="00FB393C">
      <w:pPr>
        <w:pStyle w:val="DHHSbody"/>
      </w:pPr>
      <w:r w:rsidRPr="00BE0993">
        <w:t xml:space="preserve">Figure 4 shows trends in active bonds for the past five years. </w:t>
      </w:r>
      <w:r>
        <w:t xml:space="preserve">The annual increase reached a high of </w:t>
      </w:r>
      <w:r w:rsidRPr="00BE0993">
        <w:t>7.</w:t>
      </w:r>
      <w:r>
        <w:t>1</w:t>
      </w:r>
      <w:r w:rsidRPr="00BE0993">
        <w:t xml:space="preserve"> per cent in the </w:t>
      </w:r>
      <w:r w:rsidR="003D7F94">
        <w:t>March</w:t>
      </w:r>
      <w:r>
        <w:t xml:space="preserve"> quarter 2009. The</w:t>
      </w:r>
      <w:r w:rsidRPr="00BE0993">
        <w:t xml:space="preserve"> average annual increase in the number active bonds over the past </w:t>
      </w:r>
      <w:r>
        <w:t>5</w:t>
      </w:r>
      <w:r w:rsidRPr="00BE0993">
        <w:t xml:space="preserve"> years is </w:t>
      </w:r>
      <w:r w:rsidR="00D0440B">
        <w:t>2.</w:t>
      </w:r>
      <w:r w:rsidR="00F10492">
        <w:t>4</w:t>
      </w:r>
      <w:r>
        <w:t xml:space="preserve"> per cent.</w:t>
      </w:r>
      <w:r w:rsidRPr="00BE0993">
        <w:t xml:space="preserve"> </w:t>
      </w:r>
    </w:p>
    <w:p w14:paraId="204D9B1A" w14:textId="2AC3D398" w:rsidR="00FB393C" w:rsidRDefault="00EB386F" w:rsidP="00270BB0">
      <w:pPr>
        <w:pStyle w:val="DHHSfigurecaption"/>
      </w:pPr>
      <w:bookmarkStart w:id="54" w:name="_Toc64302821"/>
      <w:bookmarkStart w:id="55" w:name="_Toc90541947"/>
      <w:r>
        <w:rPr>
          <w:noProof/>
        </w:rPr>
        <w:drawing>
          <wp:anchor distT="0" distB="0" distL="114300" distR="114300" simplePos="0" relativeHeight="251708416" behindDoc="0" locked="1" layoutInCell="1" allowOverlap="1" wp14:anchorId="3599407E" wp14:editId="11DBFBAE">
            <wp:simplePos x="0" y="0"/>
            <wp:positionH relativeFrom="column">
              <wp:align>left</wp:align>
            </wp:positionH>
            <wp:positionV relativeFrom="paragraph">
              <wp:posOffset>288290</wp:posOffset>
            </wp:positionV>
            <wp:extent cx="4651200" cy="2905200"/>
            <wp:effectExtent l="0" t="0" r="0" b="0"/>
            <wp:wrapTopAndBottom/>
            <wp:docPr id="11" name="Chart 11">
              <a:extLst xmlns:a="http://schemas.openxmlformats.org/drawingml/2006/main">
                <a:ext uri="{FF2B5EF4-FFF2-40B4-BE49-F238E27FC236}">
                  <a16:creationId xmlns:a16="http://schemas.microsoft.com/office/drawing/2014/main" id="{00000000-0008-0000-0B00-00000200000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0"/>
              </a:graphicData>
            </a:graphic>
            <wp14:sizeRelH relativeFrom="margin">
              <wp14:pctWidth>0</wp14:pctWidth>
            </wp14:sizeRelH>
            <wp14:sizeRelV relativeFrom="margin">
              <wp14:pctHeight>0</wp14:pctHeight>
            </wp14:sizeRelV>
          </wp:anchor>
        </w:drawing>
      </w:r>
      <w:r w:rsidR="00FB393C" w:rsidRPr="0023518C">
        <w:t xml:space="preserve">Figure </w:t>
      </w:r>
      <w:r w:rsidR="00FB393C">
        <w:rPr>
          <w:noProof/>
        </w:rPr>
        <w:fldChar w:fldCharType="begin"/>
      </w:r>
      <w:r w:rsidR="00FB393C">
        <w:rPr>
          <w:noProof/>
        </w:rPr>
        <w:instrText xml:space="preserve"> SEQ Figure \* ARABIC </w:instrText>
      </w:r>
      <w:r w:rsidR="00FB393C">
        <w:rPr>
          <w:noProof/>
        </w:rPr>
        <w:fldChar w:fldCharType="separate"/>
      </w:r>
      <w:r w:rsidR="00F02E26">
        <w:rPr>
          <w:noProof/>
        </w:rPr>
        <w:t>4</w:t>
      </w:r>
      <w:r w:rsidR="00FB393C">
        <w:rPr>
          <w:noProof/>
        </w:rPr>
        <w:fldChar w:fldCharType="end"/>
      </w:r>
      <w:r w:rsidR="00FB393C" w:rsidRPr="0023518C">
        <w:t>: Total active residential bonds, Victoria - annual percentage change</w:t>
      </w:r>
      <w:bookmarkEnd w:id="54"/>
      <w:bookmarkEnd w:id="55"/>
    </w:p>
    <w:p w14:paraId="5C43FFF9" w14:textId="24876615" w:rsidR="00FB393C" w:rsidRDefault="00FB393C" w:rsidP="00FB393C">
      <w:pPr>
        <w:pStyle w:val="DHHSbody"/>
      </w:pPr>
      <w:r w:rsidRPr="00BE0993">
        <w:t xml:space="preserve">Table 14 below shows the number of active bonds for each local government area in </w:t>
      </w:r>
      <w:r>
        <w:t xml:space="preserve">the </w:t>
      </w:r>
      <w:r w:rsidR="000266BF">
        <w:t>December</w:t>
      </w:r>
      <w:r>
        <w:t xml:space="preserve"> quarter </w:t>
      </w:r>
      <w:r w:rsidR="006F25DF">
        <w:t>2021</w:t>
      </w:r>
      <w:r w:rsidRPr="00BE0993">
        <w:t xml:space="preserve"> and, the change in active bonds in the past twelve months and over the past five years. The largest numbers of active bonds in metropolitan Melbourne are in the municipalities of Melbourne (</w:t>
      </w:r>
      <w:r>
        <w:t>5</w:t>
      </w:r>
      <w:r w:rsidR="001B4D9B">
        <w:t>8,948</w:t>
      </w:r>
      <w:r w:rsidRPr="00226551">
        <w:t xml:space="preserve"> </w:t>
      </w:r>
      <w:r w:rsidR="00287C14">
        <w:t>–</w:t>
      </w:r>
      <w:r w:rsidRPr="00BE0993">
        <w:t xml:space="preserve"> </w:t>
      </w:r>
      <w:r>
        <w:t>1</w:t>
      </w:r>
      <w:r w:rsidR="00287C14">
        <w:t>1.</w:t>
      </w:r>
      <w:r w:rsidR="001B4D9B">
        <w:t>5</w:t>
      </w:r>
      <w:r w:rsidRPr="00BE0993">
        <w:t>% of metropolitan Melbourne bonds), Wyndham (</w:t>
      </w:r>
      <w:r>
        <w:t>2</w:t>
      </w:r>
      <w:r w:rsidR="001B4D9B">
        <w:t>7,078</w:t>
      </w:r>
      <w:r w:rsidRPr="00AC4EE6">
        <w:t xml:space="preserve"> </w:t>
      </w:r>
      <w:r>
        <w:t>– 5.</w:t>
      </w:r>
      <w:r w:rsidR="001B4D9B">
        <w:t>3</w:t>
      </w:r>
      <w:r w:rsidRPr="00BE0993">
        <w:t>%),</w:t>
      </w:r>
      <w:r>
        <w:t xml:space="preserve"> </w:t>
      </w:r>
      <w:r w:rsidRPr="00BE0993">
        <w:t>Moreland (</w:t>
      </w:r>
      <w:r>
        <w:t>2</w:t>
      </w:r>
      <w:r w:rsidR="00EA1D32">
        <w:t>5,</w:t>
      </w:r>
      <w:r w:rsidR="001B4D9B">
        <w:t>380</w:t>
      </w:r>
      <w:r w:rsidRPr="00AC4EE6">
        <w:t xml:space="preserve"> </w:t>
      </w:r>
      <w:r>
        <w:t xml:space="preserve">– </w:t>
      </w:r>
      <w:r w:rsidR="00DF23A3">
        <w:t>4.9</w:t>
      </w:r>
      <w:r w:rsidRPr="00BE0993">
        <w:t>%),</w:t>
      </w:r>
      <w:r w:rsidRPr="00A05F5D">
        <w:t xml:space="preserve"> </w:t>
      </w:r>
      <w:r w:rsidRPr="00BE0993">
        <w:t>Casey (</w:t>
      </w:r>
      <w:r>
        <w:t>23,</w:t>
      </w:r>
      <w:r w:rsidR="001B4D9B">
        <w:t>549</w:t>
      </w:r>
      <w:r w:rsidRPr="00AC4EE6">
        <w:t xml:space="preserve"> </w:t>
      </w:r>
      <w:r w:rsidRPr="00BE0993">
        <w:t>-</w:t>
      </w:r>
      <w:r>
        <w:t xml:space="preserve"> 4.6</w:t>
      </w:r>
      <w:r w:rsidRPr="00BE0993">
        <w:t>%)</w:t>
      </w:r>
      <w:r>
        <w:t xml:space="preserve">, </w:t>
      </w:r>
      <w:r w:rsidR="00DF23A3" w:rsidRPr="00BE0993">
        <w:t>Glen Eira (</w:t>
      </w:r>
      <w:r w:rsidR="00DF23A3">
        <w:t>21,</w:t>
      </w:r>
      <w:r w:rsidR="001B4D9B">
        <w:t>908</w:t>
      </w:r>
      <w:r w:rsidR="00DF23A3" w:rsidRPr="00AC4EE6">
        <w:t xml:space="preserve"> </w:t>
      </w:r>
      <w:r w:rsidR="00DF23A3">
        <w:t>- 4.3</w:t>
      </w:r>
      <w:r w:rsidR="00DF23A3" w:rsidRPr="00BE0993">
        <w:t xml:space="preserve">%), </w:t>
      </w:r>
      <w:r w:rsidR="00287C14" w:rsidRPr="00BE0993">
        <w:t>Stonnington (</w:t>
      </w:r>
      <w:r w:rsidR="00287C14">
        <w:t>21,</w:t>
      </w:r>
      <w:r w:rsidR="001B4D9B">
        <w:t>801</w:t>
      </w:r>
      <w:r w:rsidR="00287C14" w:rsidRPr="00AC4EE6">
        <w:t xml:space="preserve"> </w:t>
      </w:r>
      <w:r w:rsidR="00287C14" w:rsidRPr="00BE0993">
        <w:t>-</w:t>
      </w:r>
      <w:r w:rsidR="00287C14">
        <w:t xml:space="preserve"> 4.</w:t>
      </w:r>
      <w:r w:rsidR="001B4D9B">
        <w:t>2</w:t>
      </w:r>
      <w:r w:rsidR="00287C14" w:rsidRPr="00BE0993">
        <w:t>%),</w:t>
      </w:r>
      <w:r w:rsidR="00287C14">
        <w:t xml:space="preserve"> </w:t>
      </w:r>
      <w:r w:rsidRPr="00BE0993">
        <w:t>Port Phillip (</w:t>
      </w:r>
      <w:r>
        <w:t>20,</w:t>
      </w:r>
      <w:r w:rsidR="001B4D9B">
        <w:t>355</w:t>
      </w:r>
      <w:r w:rsidRPr="00AC4EE6">
        <w:t xml:space="preserve"> </w:t>
      </w:r>
      <w:r w:rsidRPr="00BE0993">
        <w:t xml:space="preserve">- </w:t>
      </w:r>
      <w:r>
        <w:t>4.</w:t>
      </w:r>
      <w:r w:rsidR="00F06CBA">
        <w:t>0</w:t>
      </w:r>
      <w:r w:rsidRPr="00BE0993">
        <w:t>%)</w:t>
      </w:r>
      <w:r>
        <w:t>, Darebin (19,</w:t>
      </w:r>
      <w:r w:rsidR="001B4D9B">
        <w:t>120</w:t>
      </w:r>
      <w:r>
        <w:t xml:space="preserve"> – 3.</w:t>
      </w:r>
      <w:r w:rsidR="001B4D9B">
        <w:t>7</w:t>
      </w:r>
      <w:r>
        <w:t xml:space="preserve">%) and </w:t>
      </w:r>
      <w:r w:rsidRPr="00BE0993">
        <w:t>Boroondara (</w:t>
      </w:r>
      <w:r>
        <w:t>1</w:t>
      </w:r>
      <w:r w:rsidR="001B4D9B">
        <w:t>9,016</w:t>
      </w:r>
      <w:r w:rsidRPr="00AC4EE6">
        <w:t xml:space="preserve"> </w:t>
      </w:r>
      <w:r>
        <w:t>– 3.</w:t>
      </w:r>
      <w:r w:rsidR="00287C14">
        <w:t>7</w:t>
      </w:r>
      <w:r>
        <w:t>%).</w:t>
      </w:r>
      <w:r w:rsidRPr="00BE0993">
        <w:t xml:space="preserve"> </w:t>
      </w:r>
    </w:p>
    <w:p w14:paraId="37BFD0E5" w14:textId="081C7518" w:rsidR="00FB393C" w:rsidRPr="00BE0993" w:rsidRDefault="00FB393C" w:rsidP="00FB393C">
      <w:pPr>
        <w:pStyle w:val="DHHSbody"/>
      </w:pPr>
      <w:r w:rsidRPr="003D6A58">
        <w:t xml:space="preserve">Over the five-year period to the </w:t>
      </w:r>
      <w:r w:rsidR="000266BF" w:rsidRPr="003D6A58">
        <w:t>December</w:t>
      </w:r>
      <w:r w:rsidRPr="003D6A58">
        <w:t xml:space="preserve"> quarter </w:t>
      </w:r>
      <w:r w:rsidR="006F25DF" w:rsidRPr="003D6A58">
        <w:t>2021</w:t>
      </w:r>
      <w:r w:rsidRPr="003D6A58">
        <w:t>, the highest increases have been mainly in municipalities on the fringe of metropolitan Melbourne. The highest increases were in Melton (5</w:t>
      </w:r>
      <w:r w:rsidR="009D6ECF" w:rsidRPr="003D6A58">
        <w:t>1.6</w:t>
      </w:r>
      <w:r w:rsidRPr="003D6A58">
        <w:t>%), Wyndham (4</w:t>
      </w:r>
      <w:r w:rsidR="009D6ECF" w:rsidRPr="003D6A58">
        <w:t>2.1</w:t>
      </w:r>
      <w:r w:rsidRPr="003D6A58">
        <w:t>%), Casey (3</w:t>
      </w:r>
      <w:r w:rsidR="009D6ECF" w:rsidRPr="003D6A58">
        <w:t>1.3</w:t>
      </w:r>
      <w:r w:rsidRPr="003D6A58">
        <w:t>%), Hume (</w:t>
      </w:r>
      <w:r w:rsidR="009D6ECF" w:rsidRPr="003D6A58">
        <w:t>28.9</w:t>
      </w:r>
      <w:r w:rsidRPr="003D6A58">
        <w:t>%), Cardinia (</w:t>
      </w:r>
      <w:r w:rsidR="00445BAD" w:rsidRPr="003D6A58">
        <w:t>2</w:t>
      </w:r>
      <w:r w:rsidR="009D6ECF" w:rsidRPr="003D6A58">
        <w:t>8.1</w:t>
      </w:r>
      <w:r w:rsidRPr="003D6A58">
        <w:t xml:space="preserve">%), </w:t>
      </w:r>
      <w:r w:rsidR="00445BAD" w:rsidRPr="003D6A58">
        <w:t>Melbourne (2</w:t>
      </w:r>
      <w:r w:rsidR="009D6ECF" w:rsidRPr="003D6A58">
        <w:t>7.5</w:t>
      </w:r>
      <w:r w:rsidR="00445BAD" w:rsidRPr="003D6A58">
        <w:t>%)</w:t>
      </w:r>
      <w:r w:rsidR="009D6ECF" w:rsidRPr="003D6A58">
        <w:t xml:space="preserve"> and</w:t>
      </w:r>
      <w:r w:rsidR="00445BAD" w:rsidRPr="003D6A58">
        <w:t xml:space="preserve"> </w:t>
      </w:r>
      <w:r w:rsidRPr="003D6A58">
        <w:t>Whittlesea (2</w:t>
      </w:r>
      <w:r w:rsidR="009D6ECF" w:rsidRPr="003D6A58">
        <w:t>0.4</w:t>
      </w:r>
      <w:r w:rsidRPr="003D6A58">
        <w:t>%)</w:t>
      </w:r>
      <w:r w:rsidR="009D6ECF" w:rsidRPr="003D6A58">
        <w:t xml:space="preserve">. </w:t>
      </w:r>
      <w:r w:rsidRPr="003D6A58">
        <w:t>Over the past five years, active bonds have decreased in Port Phillip (-</w:t>
      </w:r>
      <w:r w:rsidR="00445BAD" w:rsidRPr="003D6A58">
        <w:t>8.</w:t>
      </w:r>
      <w:r w:rsidR="009D6ECF" w:rsidRPr="003D6A58">
        <w:t>0</w:t>
      </w:r>
      <w:r w:rsidRPr="003D6A58">
        <w:t>%)</w:t>
      </w:r>
      <w:r w:rsidR="00F06CBA" w:rsidRPr="003D6A58">
        <w:t>,</w:t>
      </w:r>
      <w:r w:rsidRPr="003D6A58">
        <w:t xml:space="preserve"> </w:t>
      </w:r>
      <w:r w:rsidR="009D6ECF" w:rsidRPr="003D6A58">
        <w:t>Mornington Peninsula (-</w:t>
      </w:r>
      <w:r w:rsidR="003D6A58" w:rsidRPr="003D6A58">
        <w:t>5.4</w:t>
      </w:r>
      <w:r w:rsidR="009D6ECF" w:rsidRPr="003D6A58">
        <w:t xml:space="preserve">%), </w:t>
      </w:r>
      <w:r w:rsidR="00287C14" w:rsidRPr="003D6A58">
        <w:t>Boroondara (-</w:t>
      </w:r>
      <w:r w:rsidR="003D6A58" w:rsidRPr="003D6A58">
        <w:t>4.5</w:t>
      </w:r>
      <w:r w:rsidR="00287C14" w:rsidRPr="003D6A58">
        <w:t>%)</w:t>
      </w:r>
      <w:r w:rsidR="00445BAD" w:rsidRPr="003D6A58">
        <w:t>,</w:t>
      </w:r>
      <w:r w:rsidR="00287C14" w:rsidRPr="003D6A58">
        <w:t xml:space="preserve"> </w:t>
      </w:r>
      <w:r w:rsidR="00F06CBA" w:rsidRPr="003D6A58">
        <w:t>Stonnington (-</w:t>
      </w:r>
      <w:r w:rsidR="003D6A58" w:rsidRPr="003D6A58">
        <w:t>4.2</w:t>
      </w:r>
      <w:r w:rsidR="00F06CBA" w:rsidRPr="003D6A58">
        <w:t>%)</w:t>
      </w:r>
      <w:r w:rsidRPr="003D6A58">
        <w:t xml:space="preserve"> </w:t>
      </w:r>
      <w:r w:rsidR="00445BAD" w:rsidRPr="003D6A58">
        <w:t xml:space="preserve">and </w:t>
      </w:r>
      <w:r w:rsidR="003D6A58" w:rsidRPr="003D6A58">
        <w:t xml:space="preserve">Bayside (-0.9%). </w:t>
      </w:r>
      <w:r w:rsidR="00B24FE9" w:rsidRPr="003D6A58">
        <w:t>They have remained steady in</w:t>
      </w:r>
      <w:r w:rsidR="003D6A58" w:rsidRPr="003D6A58">
        <w:t xml:space="preserve"> Yarra Ranges</w:t>
      </w:r>
      <w:r w:rsidR="00B24FE9" w:rsidRPr="003D6A58">
        <w:t>.</w:t>
      </w:r>
      <w:r w:rsidR="00445BAD" w:rsidRPr="003D6A58">
        <w:t xml:space="preserve"> </w:t>
      </w:r>
      <w:r w:rsidRPr="003D6A58">
        <w:t xml:space="preserve">The lowest increases have been in the municipalities of </w:t>
      </w:r>
      <w:r w:rsidR="003D6A58" w:rsidRPr="003D6A58">
        <w:t>Hobsons Bay (0.5%),</w:t>
      </w:r>
      <w:r w:rsidR="00287C14" w:rsidRPr="003D6A58">
        <w:t xml:space="preserve"> </w:t>
      </w:r>
      <w:r w:rsidR="00B24FE9" w:rsidRPr="003D6A58">
        <w:t>Frankston (</w:t>
      </w:r>
      <w:r w:rsidR="003D6A58" w:rsidRPr="003D6A58">
        <w:t>0.5</w:t>
      </w:r>
      <w:r w:rsidR="00B24FE9" w:rsidRPr="003D6A58">
        <w:t xml:space="preserve">%), </w:t>
      </w:r>
      <w:r w:rsidR="003D6A58" w:rsidRPr="003D6A58">
        <w:t xml:space="preserve">Darebin (2.3%), Yarra (3.1%), Brimbank (3.6%) </w:t>
      </w:r>
      <w:r w:rsidR="00287C14" w:rsidRPr="003D6A58">
        <w:t xml:space="preserve">and </w:t>
      </w:r>
      <w:r w:rsidR="003D6A58" w:rsidRPr="003D6A58">
        <w:t>Greater Dandenong (3.7%).</w:t>
      </w:r>
    </w:p>
    <w:p w14:paraId="54BDA813" w14:textId="54D6C99F" w:rsidR="00FB393C" w:rsidRPr="00BE0993" w:rsidRDefault="00FB393C" w:rsidP="00FB393C">
      <w:pPr>
        <w:pStyle w:val="DHHSbody"/>
      </w:pPr>
      <w:r w:rsidRPr="00BE0993">
        <w:t>The largest numbers of active bonds in regional Victoria are in the municipalities of Greater Geelong (</w:t>
      </w:r>
      <w:r w:rsidRPr="002F1031">
        <w:t>2</w:t>
      </w:r>
      <w:r>
        <w:t>4,</w:t>
      </w:r>
      <w:r w:rsidR="00F06CBA">
        <w:t>8</w:t>
      </w:r>
      <w:r w:rsidR="00413382">
        <w:t>53</w:t>
      </w:r>
      <w:r w:rsidRPr="002F1031">
        <w:t xml:space="preserve"> </w:t>
      </w:r>
      <w:r>
        <w:t>– 20.</w:t>
      </w:r>
      <w:r w:rsidR="00413382">
        <w:t>8</w:t>
      </w:r>
      <w:r w:rsidRPr="00BE0993">
        <w:t>% of regional Victoria bonds), Ballarat (</w:t>
      </w:r>
      <w:r>
        <w:t>12,</w:t>
      </w:r>
      <w:r w:rsidR="00413382">
        <w:t>633</w:t>
      </w:r>
      <w:r w:rsidRPr="002F1031">
        <w:t xml:space="preserve"> </w:t>
      </w:r>
      <w:r>
        <w:t>–</w:t>
      </w:r>
      <w:r w:rsidRPr="00BE0993">
        <w:t xml:space="preserve"> </w:t>
      </w:r>
      <w:r>
        <w:t>10.</w:t>
      </w:r>
      <w:r w:rsidR="00413382">
        <w:t>6</w:t>
      </w:r>
      <w:r w:rsidRPr="00BE0993">
        <w:t>%), Greater Bendigo (</w:t>
      </w:r>
      <w:r w:rsidRPr="002F1031">
        <w:t>10</w:t>
      </w:r>
      <w:r>
        <w:t>,</w:t>
      </w:r>
      <w:r w:rsidR="00413382">
        <w:t>445</w:t>
      </w:r>
      <w:r w:rsidRPr="002F1031">
        <w:t xml:space="preserve"> </w:t>
      </w:r>
      <w:r>
        <w:t>–</w:t>
      </w:r>
      <w:r w:rsidRPr="00BE0993">
        <w:t xml:space="preserve"> </w:t>
      </w:r>
      <w:r>
        <w:t>8.</w:t>
      </w:r>
      <w:r w:rsidR="00413382">
        <w:t>7</w:t>
      </w:r>
      <w:r w:rsidRPr="00BE0993">
        <w:t>%), Latrobe (</w:t>
      </w:r>
      <w:r w:rsidRPr="002F1031">
        <w:t>6</w:t>
      </w:r>
      <w:r>
        <w:t>,</w:t>
      </w:r>
      <w:r w:rsidR="00413382">
        <w:t>334</w:t>
      </w:r>
      <w:r w:rsidRPr="002F1031">
        <w:t xml:space="preserve"> </w:t>
      </w:r>
      <w:r w:rsidRPr="00BE0993">
        <w:t xml:space="preserve">- </w:t>
      </w:r>
      <w:r>
        <w:t>5.</w:t>
      </w:r>
      <w:r w:rsidR="00413382">
        <w:t>3</w:t>
      </w:r>
      <w:r w:rsidRPr="00BE0993">
        <w:t>%), Greater Shepparton (</w:t>
      </w:r>
      <w:r w:rsidRPr="002F1031">
        <w:t>5</w:t>
      </w:r>
      <w:r>
        <w:t>,4</w:t>
      </w:r>
      <w:r w:rsidR="00413382">
        <w:t>87</w:t>
      </w:r>
      <w:r w:rsidRPr="002F1031">
        <w:t xml:space="preserve"> </w:t>
      </w:r>
      <w:r w:rsidRPr="00BE0993">
        <w:t>- 4.</w:t>
      </w:r>
      <w:r w:rsidR="00413382">
        <w:t>6</w:t>
      </w:r>
      <w:r w:rsidRPr="00BE0993">
        <w:t>%</w:t>
      </w:r>
      <w:r>
        <w:t xml:space="preserve">) and </w:t>
      </w:r>
      <w:r w:rsidRPr="00BE0993">
        <w:t>Mildura (</w:t>
      </w:r>
      <w:r w:rsidR="00413382">
        <w:t>4,998</w:t>
      </w:r>
      <w:r w:rsidRPr="002F1031">
        <w:t xml:space="preserve"> </w:t>
      </w:r>
      <w:r w:rsidRPr="00BE0993">
        <w:t>-</w:t>
      </w:r>
      <w:r>
        <w:t xml:space="preserve"> 4.2</w:t>
      </w:r>
      <w:r w:rsidRPr="00BE0993">
        <w:t xml:space="preserve">%). Over the past five years, the highest increases have been in the municipalities of </w:t>
      </w:r>
      <w:r>
        <w:t>Surf Coast (</w:t>
      </w:r>
      <w:r w:rsidR="006F371E">
        <w:t>3</w:t>
      </w:r>
      <w:r w:rsidR="00413382">
        <w:t>7.1</w:t>
      </w:r>
      <w:r>
        <w:t xml:space="preserve">%), </w:t>
      </w:r>
      <w:r w:rsidR="006F371E">
        <w:t>Golden Plains (</w:t>
      </w:r>
      <w:r w:rsidR="00413382">
        <w:t>21.0</w:t>
      </w:r>
      <w:r w:rsidR="006F371E">
        <w:t xml:space="preserve">%), </w:t>
      </w:r>
      <w:r w:rsidR="00413382">
        <w:t xml:space="preserve">West Wimmera (20.0%), </w:t>
      </w:r>
      <w:r w:rsidR="006F371E">
        <w:t>Mitchell (1</w:t>
      </w:r>
      <w:r w:rsidR="00CC21F5">
        <w:t>6.0</w:t>
      </w:r>
      <w:r w:rsidR="006F371E" w:rsidRPr="00BE0993">
        <w:t>%)</w:t>
      </w:r>
      <w:r w:rsidR="006F371E">
        <w:t xml:space="preserve">, </w:t>
      </w:r>
      <w:r w:rsidR="00E91035">
        <w:t>Greater Geelong (1</w:t>
      </w:r>
      <w:r w:rsidR="00CC21F5">
        <w:t>5.7</w:t>
      </w:r>
      <w:r w:rsidR="00E91035">
        <w:t xml:space="preserve">%), </w:t>
      </w:r>
      <w:r w:rsidR="00CC21F5">
        <w:t xml:space="preserve">Mansfield (15.2%), </w:t>
      </w:r>
      <w:r w:rsidR="00E91035" w:rsidRPr="0048644D">
        <w:t>Strathbogie</w:t>
      </w:r>
      <w:r w:rsidR="00E91035">
        <w:t xml:space="preserve"> (1</w:t>
      </w:r>
      <w:r w:rsidR="00CC21F5">
        <w:t>4.4</w:t>
      </w:r>
      <w:r w:rsidR="00E91035">
        <w:t>%)</w:t>
      </w:r>
      <w:r w:rsidR="00CC21F5">
        <w:t xml:space="preserve"> </w:t>
      </w:r>
      <w:r w:rsidR="009779E2">
        <w:t xml:space="preserve">and </w:t>
      </w:r>
      <w:r w:rsidR="00683F48" w:rsidRPr="00683F48">
        <w:t xml:space="preserve">Moorabool </w:t>
      </w:r>
      <w:r>
        <w:t>(1</w:t>
      </w:r>
      <w:r w:rsidR="00E91035">
        <w:t>4.</w:t>
      </w:r>
      <w:r w:rsidR="00CC21F5">
        <w:t>3</w:t>
      </w:r>
      <w:r>
        <w:t>%)</w:t>
      </w:r>
      <w:r w:rsidR="00683F48">
        <w:t xml:space="preserve">. </w:t>
      </w:r>
      <w:r>
        <w:t>Over the past five years, t</w:t>
      </w:r>
      <w:r w:rsidRPr="00BE0993">
        <w:t>he number of active bonds has</w:t>
      </w:r>
      <w:r>
        <w:t xml:space="preserve"> decreased in </w:t>
      </w:r>
      <w:r w:rsidR="00CC21F5">
        <w:t xml:space="preserve">nineteen of </w:t>
      </w:r>
      <w:r w:rsidR="009D6ECF">
        <w:t>the forty-eight regional</w:t>
      </w:r>
      <w:r>
        <w:t xml:space="preserve"> municipalities: </w:t>
      </w:r>
      <w:r w:rsidR="00CC21F5" w:rsidRPr="00CC21F5">
        <w:t xml:space="preserve">Bass Coast, Benalla, Campaspe, Corangamite, East Gippsland, Gannawarra, Glenelg, Hepburn, Indigo, Macedon Ranges, Moira, Mount Alexander, Moyne, Queenscliffe, South Gippsland, Southern Grampians, Swan Hill, </w:t>
      </w:r>
      <w:proofErr w:type="gramStart"/>
      <w:r w:rsidR="00CC21F5" w:rsidRPr="00CC21F5">
        <w:t>Towong</w:t>
      </w:r>
      <w:proofErr w:type="gramEnd"/>
      <w:r w:rsidR="00CC21F5" w:rsidRPr="00CC21F5">
        <w:t xml:space="preserve"> and Warrnambool.</w:t>
      </w:r>
      <w:r w:rsidR="009D6ECF">
        <w:t xml:space="preserve"> </w:t>
      </w:r>
      <w:r>
        <w:rPr>
          <w:lang w:eastAsia="en-AU"/>
        </w:rPr>
        <w:t>Decreases ranged from 0.</w:t>
      </w:r>
      <w:r w:rsidR="009D6ECF">
        <w:rPr>
          <w:lang w:eastAsia="en-AU"/>
        </w:rPr>
        <w:t>7</w:t>
      </w:r>
      <w:r>
        <w:rPr>
          <w:lang w:eastAsia="en-AU"/>
        </w:rPr>
        <w:t xml:space="preserve"> per cent in </w:t>
      </w:r>
      <w:r w:rsidR="009D6ECF">
        <w:rPr>
          <w:lang w:eastAsia="en-AU"/>
        </w:rPr>
        <w:t>Benalla</w:t>
      </w:r>
      <w:r>
        <w:rPr>
          <w:lang w:eastAsia="en-AU"/>
        </w:rPr>
        <w:t xml:space="preserve"> to 1</w:t>
      </w:r>
      <w:r w:rsidR="009D6ECF">
        <w:rPr>
          <w:lang w:eastAsia="en-AU"/>
        </w:rPr>
        <w:t>7.7</w:t>
      </w:r>
      <w:r>
        <w:rPr>
          <w:lang w:eastAsia="en-AU"/>
        </w:rPr>
        <w:t xml:space="preserve"> per cent in </w:t>
      </w:r>
      <w:r w:rsidR="00D35404">
        <w:rPr>
          <w:lang w:eastAsia="en-AU"/>
        </w:rPr>
        <w:t>Glenelg</w:t>
      </w:r>
      <w:r>
        <w:rPr>
          <w:lang w:eastAsia="en-AU"/>
        </w:rPr>
        <w:t>.</w:t>
      </w:r>
    </w:p>
    <w:p w14:paraId="0AE5B44D" w14:textId="77777777" w:rsidR="00FB393C" w:rsidRPr="00F93E1A" w:rsidRDefault="00FB393C" w:rsidP="00FB393C">
      <w:pPr>
        <w:pStyle w:val="DHHSbody"/>
      </w:pPr>
      <w:r w:rsidRPr="00BE0993">
        <w:t>Figure 5 illustrates the distribution of active bonds by suburb for metropolitan Melbourne</w:t>
      </w:r>
      <w:r>
        <w:t xml:space="preserve"> and </w:t>
      </w:r>
      <w:r w:rsidRPr="00BE0993">
        <w:t>the distribution of active bonds by local government area for regional Victoria.</w:t>
      </w:r>
      <w:bookmarkStart w:id="56" w:name="_Ref507242208"/>
    </w:p>
    <w:p w14:paraId="2942A7D2" w14:textId="443A6A7C" w:rsidR="00FB393C" w:rsidRDefault="00FB393C" w:rsidP="00270BB0">
      <w:pPr>
        <w:pStyle w:val="DHHSfigurecaption"/>
      </w:pPr>
      <w:bookmarkStart w:id="57" w:name="_Toc64302822"/>
      <w:bookmarkStart w:id="58" w:name="_Toc90541948"/>
      <w:r w:rsidRPr="0030108E">
        <w:t xml:space="preserve">Figure </w:t>
      </w:r>
      <w:r>
        <w:rPr>
          <w:noProof/>
        </w:rPr>
        <w:fldChar w:fldCharType="begin"/>
      </w:r>
      <w:r>
        <w:rPr>
          <w:noProof/>
        </w:rPr>
        <w:instrText xml:space="preserve"> SEQ Figure \* ARABIC </w:instrText>
      </w:r>
      <w:r>
        <w:rPr>
          <w:noProof/>
        </w:rPr>
        <w:fldChar w:fldCharType="separate"/>
      </w:r>
      <w:r w:rsidR="00F02E26">
        <w:rPr>
          <w:noProof/>
        </w:rPr>
        <w:t>5</w:t>
      </w:r>
      <w:r>
        <w:rPr>
          <w:noProof/>
        </w:rPr>
        <w:fldChar w:fldCharType="end"/>
      </w:r>
      <w:bookmarkEnd w:id="56"/>
      <w:r w:rsidRPr="0030108E">
        <w:t>: Number of active bonds</w:t>
      </w:r>
      <w:r>
        <w:t xml:space="preserve"> (Metropolitan Melbourne and Regional Victoria)</w:t>
      </w:r>
      <w:bookmarkEnd w:id="57"/>
      <w:bookmarkEnd w:id="58"/>
    </w:p>
    <w:p w14:paraId="7D2CDF74" w14:textId="1013F995" w:rsidR="00FB393C" w:rsidRDefault="0066456D" w:rsidP="00270BB0">
      <w:pPr>
        <w:pStyle w:val="DHHSfigurecaption"/>
        <w:jc w:val="center"/>
      </w:pPr>
      <w:r>
        <w:rPr>
          <w:noProof/>
        </w:rPr>
        <w:drawing>
          <wp:anchor distT="0" distB="0" distL="114300" distR="114300" simplePos="0" relativeHeight="251702272" behindDoc="0" locked="1" layoutInCell="1" allowOverlap="1" wp14:anchorId="22D7B84B" wp14:editId="126B25F7">
            <wp:simplePos x="0" y="0"/>
            <wp:positionH relativeFrom="column">
              <wp:posOffset>1410860</wp:posOffset>
            </wp:positionH>
            <wp:positionV relativeFrom="paragraph">
              <wp:posOffset>288290</wp:posOffset>
            </wp:positionV>
            <wp:extent cx="3301200" cy="3312000"/>
            <wp:effectExtent l="0" t="0" r="0" b="3175"/>
            <wp:wrapTopAndBottom/>
            <wp:docPr id="17" name="Picture 2" descr="Map&#10;&#10;Description automatically generated">
              <a:extLst xmlns:a="http://schemas.openxmlformats.org/drawingml/2006/main">
                <a:ext uri="{FF2B5EF4-FFF2-40B4-BE49-F238E27FC236}">
                  <a16:creationId xmlns:a16="http://schemas.microsoft.com/office/drawing/2014/main" id="{EDBB0E31-CE52-4831-8813-0C9950BB54BE}"/>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 name="Picture 2" descr="Map&#10;&#10;Description automatically generated">
                      <a:extLst>
                        <a:ext uri="{FF2B5EF4-FFF2-40B4-BE49-F238E27FC236}">
                          <a16:creationId xmlns:a16="http://schemas.microsoft.com/office/drawing/2014/main" id="{EDBB0E31-CE52-4831-8813-0C9950BB54BE}"/>
                        </a:ext>
                      </a:extLst>
                    </pic:cNvPr>
                    <pic:cNvPicPr>
                      <a:picLocks noChangeAspect="1"/>
                    </pic:cNvPicPr>
                  </pic:nvPicPr>
                  <pic:blipFill>
                    <a:blip r:embed="rId21" cstate="print">
                      <a:extLst>
                        <a:ext uri="{28A0092B-C50C-407E-A947-70E740481C1C}">
                          <a14:useLocalDpi xmlns:a14="http://schemas.microsoft.com/office/drawing/2010/main" val="0"/>
                        </a:ext>
                      </a:extLst>
                    </a:blip>
                    <a:stretch>
                      <a:fillRect/>
                    </a:stretch>
                  </pic:blipFill>
                  <pic:spPr>
                    <a:xfrm>
                      <a:off x="0" y="0"/>
                      <a:ext cx="3301200" cy="3312000"/>
                    </a:xfrm>
                    <a:prstGeom prst="rect">
                      <a:avLst/>
                    </a:prstGeom>
                  </pic:spPr>
                </pic:pic>
              </a:graphicData>
            </a:graphic>
            <wp14:sizeRelH relativeFrom="margin">
              <wp14:pctWidth>0</wp14:pctWidth>
            </wp14:sizeRelH>
            <wp14:sizeRelV relativeFrom="margin">
              <wp14:pctHeight>0</wp14:pctHeight>
            </wp14:sizeRelV>
          </wp:anchor>
        </w:drawing>
      </w:r>
      <w:r w:rsidR="00FB393C" w:rsidRPr="009A4BBF">
        <w:t>Metropolitan Melbourne by suburb</w:t>
      </w:r>
    </w:p>
    <w:p w14:paraId="69458CD9" w14:textId="22ED4D07" w:rsidR="003D53F4" w:rsidRPr="003D53F4" w:rsidRDefault="003D53F4" w:rsidP="003D53F4">
      <w:pPr>
        <w:pStyle w:val="DHHSbody"/>
        <w:jc w:val="center"/>
      </w:pPr>
    </w:p>
    <w:p w14:paraId="01FCA4B2" w14:textId="60DEEE67" w:rsidR="00FB393C" w:rsidRDefault="0066456D" w:rsidP="00EA662E">
      <w:pPr>
        <w:pStyle w:val="DHHSbody"/>
        <w:jc w:val="center"/>
        <w:rPr>
          <w:b/>
          <w:bCs/>
          <w:lang w:eastAsia="en-AU"/>
        </w:rPr>
      </w:pPr>
      <w:r>
        <w:rPr>
          <w:noProof/>
        </w:rPr>
        <w:drawing>
          <wp:anchor distT="0" distB="0" distL="114300" distR="114300" simplePos="0" relativeHeight="251703296" behindDoc="0" locked="1" layoutInCell="1" allowOverlap="1" wp14:anchorId="36A8F246" wp14:editId="2821120C">
            <wp:simplePos x="0" y="0"/>
            <wp:positionH relativeFrom="column">
              <wp:align>center</wp:align>
            </wp:positionH>
            <wp:positionV relativeFrom="paragraph">
              <wp:posOffset>288290</wp:posOffset>
            </wp:positionV>
            <wp:extent cx="4654080" cy="3456000"/>
            <wp:effectExtent l="0" t="0" r="0" b="0"/>
            <wp:wrapTopAndBottom/>
            <wp:docPr id="18" name="Picture 2">
              <a:extLst xmlns:a="http://schemas.openxmlformats.org/drawingml/2006/main">
                <a:ext uri="{FF2B5EF4-FFF2-40B4-BE49-F238E27FC236}">
                  <a16:creationId xmlns:a16="http://schemas.microsoft.com/office/drawing/2014/main" id="{64F7B330-EC9D-4E19-A985-1A50527DC88C}"/>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 name="Picture 2">
                      <a:extLst>
                        <a:ext uri="{FF2B5EF4-FFF2-40B4-BE49-F238E27FC236}">
                          <a16:creationId xmlns:a16="http://schemas.microsoft.com/office/drawing/2014/main" id="{64F7B330-EC9D-4E19-A985-1A50527DC88C}"/>
                        </a:ext>
                      </a:extLst>
                    </pic:cNvPr>
                    <pic:cNvPicPr>
                      <a:picLocks noChangeAspect="1"/>
                    </pic:cNvPicPr>
                  </pic:nvPicPr>
                  <pic:blipFill rotWithShape="1">
                    <a:blip r:embed="rId22"/>
                    <a:srcRect l="15811" t="17905" r="27918" b="28659"/>
                    <a:stretch/>
                  </pic:blipFill>
                  <pic:spPr bwMode="auto">
                    <a:xfrm>
                      <a:off x="0" y="0"/>
                      <a:ext cx="4654080" cy="3456000"/>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00FB393C" w:rsidRPr="00F27F22">
        <w:rPr>
          <w:b/>
          <w:bCs/>
          <w:lang w:eastAsia="en-AU"/>
        </w:rPr>
        <w:t>Regional Victoria by Local Government Area</w:t>
      </w:r>
    </w:p>
    <w:p w14:paraId="5446EB4C" w14:textId="2F476448" w:rsidR="00FB393C" w:rsidRDefault="00FB393C" w:rsidP="00751761">
      <w:pPr>
        <w:pStyle w:val="DHHSbody"/>
        <w:jc w:val="center"/>
        <w:rPr>
          <w:iCs/>
          <w:szCs w:val="18"/>
          <w:lang w:eastAsia="en-AU"/>
        </w:rPr>
      </w:pPr>
      <w:r>
        <w:rPr>
          <w:iCs/>
          <w:szCs w:val="18"/>
          <w:lang w:eastAsia="en-AU"/>
        </w:rPr>
        <w:br w:type="page"/>
      </w:r>
    </w:p>
    <w:p w14:paraId="3FBDAA03" w14:textId="77777777" w:rsidR="00FB393C" w:rsidRPr="00DB3713" w:rsidRDefault="00FB393C" w:rsidP="0018156B">
      <w:pPr>
        <w:pStyle w:val="Heading2"/>
      </w:pPr>
      <w:bookmarkStart w:id="59" w:name="_Toc64369609"/>
      <w:bookmarkStart w:id="60" w:name="_Toc90541921"/>
      <w:r w:rsidRPr="00896143">
        <w:t>Turnover and length of tenancy</w:t>
      </w:r>
      <w:bookmarkEnd w:id="59"/>
      <w:bookmarkEnd w:id="60"/>
      <w:r w:rsidRPr="00DB3713">
        <w:t xml:space="preserve"> </w:t>
      </w:r>
    </w:p>
    <w:p w14:paraId="6A30190B" w14:textId="77777777" w:rsidR="00FB393C" w:rsidRPr="00B41F50" w:rsidRDefault="00FB393C" w:rsidP="00FB393C">
      <w:pPr>
        <w:pStyle w:val="DHHSbody"/>
      </w:pPr>
      <w:r w:rsidRPr="00B41F50">
        <w:t xml:space="preserve">The number of bond refunds in a quarter, if expressed as a percentage of all bonds held, can be used to provide an estimate of the ‘turnover rate’ in the rental market. The ‘turnover rate’ is an important indicator of the level of natural vacancies which are occurring in the market due to tenancies ending. </w:t>
      </w:r>
    </w:p>
    <w:p w14:paraId="523DA0AC" w14:textId="77777777" w:rsidR="00FB393C" w:rsidRDefault="00FB393C" w:rsidP="00FB393C">
      <w:pPr>
        <w:pStyle w:val="DHHSbody"/>
      </w:pPr>
      <w:r w:rsidRPr="00B41F50">
        <w:t>Table 7 shows the turnover rate and, the median length of tenancy (based on bond refunds during the quarter) for both metropolitan Melbourne and regional Victoria.</w:t>
      </w:r>
      <w:r w:rsidRPr="000F3B39">
        <w:t xml:space="preserve"> </w:t>
      </w:r>
    </w:p>
    <w:p w14:paraId="2149D2FC" w14:textId="446E77CD" w:rsidR="00FB393C" w:rsidRPr="000F3B39" w:rsidRDefault="00FB393C" w:rsidP="00FB393C">
      <w:pPr>
        <w:pStyle w:val="DHHSbody"/>
      </w:pPr>
      <w:r w:rsidRPr="000F3B39">
        <w:t xml:space="preserve">For the </w:t>
      </w:r>
      <w:r w:rsidR="000266BF">
        <w:t>December</w:t>
      </w:r>
      <w:r>
        <w:t xml:space="preserve"> quarter </w:t>
      </w:r>
      <w:r w:rsidR="006F25DF">
        <w:t>2021</w:t>
      </w:r>
      <w:r>
        <w:t>,</w:t>
      </w:r>
      <w:r w:rsidRPr="000F3B39">
        <w:t xml:space="preserve"> the quarterly turnover rate for metropolitan Melbourne was </w:t>
      </w:r>
      <w:r w:rsidR="00A054B4">
        <w:t>8.8</w:t>
      </w:r>
      <w:r>
        <w:t xml:space="preserve"> </w:t>
      </w:r>
      <w:r w:rsidRPr="000F3B39">
        <w:t xml:space="preserve">per cent (that is, </w:t>
      </w:r>
      <w:r w:rsidR="00A054B4">
        <w:t>8.8</w:t>
      </w:r>
      <w:r w:rsidRPr="000F3B39">
        <w:t xml:space="preserve"> per cent of all </w:t>
      </w:r>
      <w:r>
        <w:t xml:space="preserve">active </w:t>
      </w:r>
      <w:r w:rsidRPr="000F3B39">
        <w:t>bonds were refunded in the quarter)</w:t>
      </w:r>
      <w:r>
        <w:t xml:space="preserve">, compared to </w:t>
      </w:r>
      <w:r w:rsidR="00A054B4">
        <w:t>8.9</w:t>
      </w:r>
      <w:r>
        <w:t xml:space="preserve"> per cent a year earlier.</w:t>
      </w:r>
      <w:r w:rsidRPr="000F3B39">
        <w:t xml:space="preserve"> The turnover rate in regional Victoria </w:t>
      </w:r>
      <w:r>
        <w:t>for</w:t>
      </w:r>
      <w:r w:rsidRPr="000F3B39">
        <w:t xml:space="preserve"> the </w:t>
      </w:r>
      <w:r w:rsidR="000266BF">
        <w:t>December</w:t>
      </w:r>
      <w:r>
        <w:t xml:space="preserve"> quarter </w:t>
      </w:r>
      <w:r w:rsidR="006F25DF">
        <w:t>2021</w:t>
      </w:r>
      <w:r>
        <w:t xml:space="preserve"> was </w:t>
      </w:r>
      <w:r w:rsidR="007E0D7E">
        <w:t>8.</w:t>
      </w:r>
      <w:r w:rsidR="00EC457C">
        <w:t>0</w:t>
      </w:r>
      <w:r>
        <w:t xml:space="preserve"> per cent, compared to </w:t>
      </w:r>
      <w:r w:rsidR="00EC457C">
        <w:t>7.1</w:t>
      </w:r>
      <w:r>
        <w:t xml:space="preserve"> per cent in the same quarter last year.</w:t>
      </w:r>
    </w:p>
    <w:p w14:paraId="282FC1A0" w14:textId="1F2258E9" w:rsidR="00FB393C" w:rsidRDefault="00FB393C" w:rsidP="00FB393C">
      <w:pPr>
        <w:pStyle w:val="DHHSbody"/>
      </w:pPr>
      <w:r w:rsidRPr="000F3B39">
        <w:t xml:space="preserve">The median length of tenancy for bonds refunded in the </w:t>
      </w:r>
      <w:r w:rsidR="000266BF">
        <w:t>December</w:t>
      </w:r>
      <w:r>
        <w:t xml:space="preserve"> quarter </w:t>
      </w:r>
      <w:r w:rsidR="006F25DF">
        <w:t>2021</w:t>
      </w:r>
      <w:r w:rsidRPr="000F3B39">
        <w:t xml:space="preserve"> was </w:t>
      </w:r>
      <w:r>
        <w:t>2</w:t>
      </w:r>
      <w:r w:rsidR="00EC457C">
        <w:t>1</w:t>
      </w:r>
      <w:r w:rsidRPr="000F3B39">
        <w:t xml:space="preserve"> months f</w:t>
      </w:r>
      <w:r>
        <w:t xml:space="preserve">or metropolitan Melbourne and </w:t>
      </w:r>
      <w:r w:rsidR="00110C28">
        <w:t>2</w:t>
      </w:r>
      <w:r w:rsidR="00EC457C">
        <w:t>0</w:t>
      </w:r>
      <w:r w:rsidRPr="000F3B39">
        <w:t xml:space="preserve"> months for regional Victoria.</w:t>
      </w:r>
    </w:p>
    <w:p w14:paraId="4B23D3D1" w14:textId="621F8F88" w:rsidR="00FB393C" w:rsidRPr="0030108E" w:rsidRDefault="00FB393C" w:rsidP="00270BB0">
      <w:pPr>
        <w:pStyle w:val="DHHSfigurecaption"/>
      </w:pPr>
      <w:bookmarkStart w:id="61" w:name="_Toc64302810"/>
      <w:bookmarkStart w:id="62" w:name="_Toc90541936"/>
      <w:r w:rsidRPr="0030108E">
        <w:t xml:space="preserve">Table </w:t>
      </w:r>
      <w:r>
        <w:rPr>
          <w:noProof/>
        </w:rPr>
        <w:fldChar w:fldCharType="begin"/>
      </w:r>
      <w:r>
        <w:rPr>
          <w:noProof/>
        </w:rPr>
        <w:instrText xml:space="preserve"> SEQ Table \* ARABIC </w:instrText>
      </w:r>
      <w:r>
        <w:rPr>
          <w:noProof/>
        </w:rPr>
        <w:fldChar w:fldCharType="separate"/>
      </w:r>
      <w:r w:rsidR="00F02E26">
        <w:rPr>
          <w:noProof/>
        </w:rPr>
        <w:t>7</w:t>
      </w:r>
      <w:r>
        <w:rPr>
          <w:noProof/>
        </w:rPr>
        <w:fldChar w:fldCharType="end"/>
      </w:r>
      <w:r w:rsidRPr="0030108E">
        <w:t>: Turnover and tenancy duration</w:t>
      </w:r>
      <w:bookmarkEnd w:id="61"/>
      <w:bookmarkEnd w:id="62"/>
    </w:p>
    <w:tbl>
      <w:tblPr>
        <w:tblStyle w:val="TableGrid"/>
        <w:tblW w:w="5953" w:type="dxa"/>
        <w:tblInd w:w="0" w:type="dxa"/>
        <w:tblLook w:val="04A0" w:firstRow="1" w:lastRow="0" w:firstColumn="1" w:lastColumn="0" w:noHBand="0" w:noVBand="1"/>
      </w:tblPr>
      <w:tblGrid>
        <w:gridCol w:w="2551"/>
        <w:gridCol w:w="1701"/>
        <w:gridCol w:w="1701"/>
      </w:tblGrid>
      <w:tr w:rsidR="00751761" w:rsidRPr="00533096" w14:paraId="1E9826D0" w14:textId="77777777" w:rsidTr="009A2932">
        <w:trPr>
          <w:cnfStyle w:val="100000000000" w:firstRow="1" w:lastRow="0" w:firstColumn="0" w:lastColumn="0" w:oddVBand="0" w:evenVBand="0" w:oddHBand="0" w:evenHBand="0" w:firstRowFirstColumn="0" w:firstRowLastColumn="0" w:lastRowFirstColumn="0" w:lastRowLastColumn="0"/>
          <w:trHeight w:hRule="exact" w:val="567"/>
        </w:trPr>
        <w:tc>
          <w:tcPr>
            <w:tcW w:w="2551" w:type="dxa"/>
            <w:vAlign w:val="bottom"/>
          </w:tcPr>
          <w:p w14:paraId="3881D7B6" w14:textId="77777777" w:rsidR="00751761" w:rsidRPr="00533096" w:rsidRDefault="00751761" w:rsidP="00751761">
            <w:pPr>
              <w:pStyle w:val="DHHStablecolhead"/>
              <w:spacing w:before="0" w:after="0"/>
              <w:jc w:val="center"/>
            </w:pPr>
          </w:p>
        </w:tc>
        <w:tc>
          <w:tcPr>
            <w:tcW w:w="1701" w:type="dxa"/>
            <w:vAlign w:val="center"/>
          </w:tcPr>
          <w:p w14:paraId="683D3256" w14:textId="7E204D18" w:rsidR="00751761" w:rsidRPr="002B097A" w:rsidRDefault="003D53F4" w:rsidP="00751761">
            <w:pPr>
              <w:pStyle w:val="DHHStablecolhead"/>
              <w:spacing w:before="0" w:after="0"/>
              <w:jc w:val="center"/>
            </w:pPr>
            <w:r>
              <w:rPr>
                <w:rFonts w:cs="Arial"/>
                <w:b w:val="0"/>
                <w:bCs/>
              </w:rPr>
              <w:t>Dec-</w:t>
            </w:r>
            <w:r w:rsidR="00751761">
              <w:rPr>
                <w:rFonts w:cs="Arial"/>
                <w:b w:val="0"/>
                <w:bCs/>
              </w:rPr>
              <w:t>21</w:t>
            </w:r>
          </w:p>
        </w:tc>
        <w:tc>
          <w:tcPr>
            <w:tcW w:w="1701" w:type="dxa"/>
            <w:vAlign w:val="center"/>
          </w:tcPr>
          <w:p w14:paraId="0EC1098D" w14:textId="3953440A" w:rsidR="00751761" w:rsidRPr="002B097A" w:rsidRDefault="003D53F4" w:rsidP="00751761">
            <w:pPr>
              <w:pStyle w:val="DHHStablecolhead"/>
              <w:spacing w:before="0" w:after="0"/>
              <w:jc w:val="center"/>
            </w:pPr>
            <w:r>
              <w:rPr>
                <w:rFonts w:cs="Arial"/>
                <w:b w:val="0"/>
                <w:bCs/>
              </w:rPr>
              <w:t>Dec-</w:t>
            </w:r>
            <w:r w:rsidR="00751761">
              <w:rPr>
                <w:rFonts w:cs="Arial"/>
                <w:b w:val="0"/>
                <w:bCs/>
              </w:rPr>
              <w:t>20</w:t>
            </w:r>
          </w:p>
        </w:tc>
      </w:tr>
      <w:tr w:rsidR="00FB393C" w:rsidRPr="00540F44" w14:paraId="2CAB8869" w14:textId="77777777" w:rsidTr="009A2932">
        <w:trPr>
          <w:trHeight w:hRule="exact" w:val="454"/>
        </w:trPr>
        <w:tc>
          <w:tcPr>
            <w:tcW w:w="2551" w:type="dxa"/>
            <w:vAlign w:val="bottom"/>
          </w:tcPr>
          <w:p w14:paraId="4E15C311" w14:textId="77777777" w:rsidR="00FB393C" w:rsidRPr="00540F44" w:rsidRDefault="00FB393C" w:rsidP="00DE176F">
            <w:pPr>
              <w:pStyle w:val="DHHStabletext"/>
              <w:spacing w:before="0" w:after="0"/>
              <w:rPr>
                <w:b/>
              </w:rPr>
            </w:pPr>
            <w:r w:rsidRPr="00540F44">
              <w:rPr>
                <w:b/>
              </w:rPr>
              <w:t>Metropolitan Melbourne</w:t>
            </w:r>
          </w:p>
        </w:tc>
        <w:tc>
          <w:tcPr>
            <w:tcW w:w="1701" w:type="dxa"/>
          </w:tcPr>
          <w:p w14:paraId="33E94449" w14:textId="77777777" w:rsidR="00FB393C" w:rsidRPr="00540F44" w:rsidRDefault="00FB393C" w:rsidP="00DE176F">
            <w:pPr>
              <w:pStyle w:val="DHHStabletext"/>
              <w:spacing w:before="0" w:after="0"/>
              <w:rPr>
                <w:b/>
              </w:rPr>
            </w:pPr>
          </w:p>
        </w:tc>
        <w:tc>
          <w:tcPr>
            <w:tcW w:w="1701" w:type="dxa"/>
          </w:tcPr>
          <w:p w14:paraId="16ED6795" w14:textId="77777777" w:rsidR="00FB393C" w:rsidRPr="00540F44" w:rsidRDefault="00FB393C" w:rsidP="00DE176F">
            <w:pPr>
              <w:pStyle w:val="DHHStabletext"/>
              <w:spacing w:before="0" w:after="0"/>
              <w:rPr>
                <w:b/>
              </w:rPr>
            </w:pPr>
          </w:p>
        </w:tc>
      </w:tr>
      <w:tr w:rsidR="00751761" w:rsidRPr="00F57058" w14:paraId="451E0C9E" w14:textId="77777777" w:rsidTr="009A2932">
        <w:trPr>
          <w:trHeight w:hRule="exact" w:val="340"/>
        </w:trPr>
        <w:tc>
          <w:tcPr>
            <w:tcW w:w="2551" w:type="dxa"/>
            <w:vAlign w:val="center"/>
          </w:tcPr>
          <w:p w14:paraId="4B9CF059" w14:textId="77777777" w:rsidR="00751761" w:rsidRPr="00F57058" w:rsidRDefault="00751761" w:rsidP="00751761">
            <w:pPr>
              <w:pStyle w:val="DHHStabletext"/>
              <w:spacing w:before="0" w:after="0"/>
            </w:pPr>
            <w:r w:rsidRPr="00F57058">
              <w:t>Turnover rate</w:t>
            </w:r>
          </w:p>
        </w:tc>
        <w:tc>
          <w:tcPr>
            <w:tcW w:w="1701" w:type="dxa"/>
            <w:vAlign w:val="center"/>
          </w:tcPr>
          <w:p w14:paraId="5EBD55C1" w14:textId="79D0C296" w:rsidR="00751761" w:rsidRPr="00A71076" w:rsidRDefault="00855DEC" w:rsidP="00751761">
            <w:pPr>
              <w:pStyle w:val="DHHStabletext"/>
              <w:spacing w:before="0" w:after="0"/>
              <w:jc w:val="center"/>
              <w:rPr>
                <w:rFonts w:cs="Arial"/>
              </w:rPr>
            </w:pPr>
            <w:r>
              <w:rPr>
                <w:rFonts w:cs="Arial"/>
                <w:color w:val="000000"/>
              </w:rPr>
              <w:t>8.8</w:t>
            </w:r>
            <w:r w:rsidR="00751761">
              <w:rPr>
                <w:rFonts w:cs="Arial"/>
                <w:color w:val="000000"/>
              </w:rPr>
              <w:t>%</w:t>
            </w:r>
          </w:p>
        </w:tc>
        <w:tc>
          <w:tcPr>
            <w:tcW w:w="1701" w:type="dxa"/>
            <w:vAlign w:val="center"/>
          </w:tcPr>
          <w:p w14:paraId="208FBBA2" w14:textId="114F1BB8" w:rsidR="00751761" w:rsidRPr="00A71076" w:rsidRDefault="00855DEC" w:rsidP="00751761">
            <w:pPr>
              <w:pStyle w:val="DHHStabletext"/>
              <w:spacing w:before="0" w:after="0"/>
              <w:jc w:val="center"/>
              <w:rPr>
                <w:rFonts w:cs="Arial"/>
              </w:rPr>
            </w:pPr>
            <w:r>
              <w:rPr>
                <w:rFonts w:cs="Arial"/>
                <w:color w:val="000000"/>
              </w:rPr>
              <w:t>8.9</w:t>
            </w:r>
            <w:r w:rsidR="00751761">
              <w:rPr>
                <w:rFonts w:cs="Arial"/>
                <w:color w:val="000000"/>
              </w:rPr>
              <w:t>%</w:t>
            </w:r>
          </w:p>
        </w:tc>
      </w:tr>
      <w:tr w:rsidR="00FB393C" w:rsidRPr="00F57058" w14:paraId="7D0CD712" w14:textId="77777777" w:rsidTr="009A2932">
        <w:trPr>
          <w:trHeight w:hRule="exact" w:val="340"/>
        </w:trPr>
        <w:tc>
          <w:tcPr>
            <w:tcW w:w="2551" w:type="dxa"/>
            <w:vAlign w:val="center"/>
          </w:tcPr>
          <w:p w14:paraId="2CD6F047" w14:textId="77777777" w:rsidR="00FB393C" w:rsidRPr="00F57058" w:rsidRDefault="00FB393C" w:rsidP="00DE176F">
            <w:pPr>
              <w:pStyle w:val="DHHStabletext"/>
              <w:spacing w:before="0" w:after="0"/>
            </w:pPr>
            <w:r w:rsidRPr="00F57058">
              <w:t>Median tenancy duration</w:t>
            </w:r>
          </w:p>
        </w:tc>
        <w:tc>
          <w:tcPr>
            <w:tcW w:w="1701" w:type="dxa"/>
            <w:vAlign w:val="center"/>
          </w:tcPr>
          <w:p w14:paraId="4CCC9654" w14:textId="146C3082" w:rsidR="00FB393C" w:rsidRPr="00A71076" w:rsidRDefault="00FB393C" w:rsidP="00DE176F">
            <w:pPr>
              <w:pStyle w:val="DHHStabletext"/>
              <w:spacing w:before="0" w:after="0"/>
              <w:jc w:val="center"/>
            </w:pPr>
            <w:r>
              <w:t>2</w:t>
            </w:r>
            <w:r w:rsidR="00855DEC">
              <w:t>1</w:t>
            </w:r>
            <w:r w:rsidRPr="00A71076">
              <w:t xml:space="preserve"> months</w:t>
            </w:r>
          </w:p>
        </w:tc>
        <w:tc>
          <w:tcPr>
            <w:tcW w:w="1701" w:type="dxa"/>
            <w:vAlign w:val="center"/>
          </w:tcPr>
          <w:p w14:paraId="5FAFF9BE" w14:textId="5AC4676B" w:rsidR="00FB393C" w:rsidRPr="00A71076" w:rsidRDefault="00855DEC" w:rsidP="00DE176F">
            <w:pPr>
              <w:pStyle w:val="DHHStabletext"/>
              <w:spacing w:before="0" w:after="0"/>
              <w:jc w:val="center"/>
            </w:pPr>
            <w:r>
              <w:t>20</w:t>
            </w:r>
            <w:r w:rsidR="00FB393C" w:rsidRPr="00A71076">
              <w:t xml:space="preserve"> months</w:t>
            </w:r>
          </w:p>
        </w:tc>
      </w:tr>
      <w:tr w:rsidR="00FB393C" w:rsidRPr="00540F44" w14:paraId="2E2176CB" w14:textId="77777777" w:rsidTr="009A2932">
        <w:trPr>
          <w:trHeight w:hRule="exact" w:val="454"/>
        </w:trPr>
        <w:tc>
          <w:tcPr>
            <w:tcW w:w="2551" w:type="dxa"/>
            <w:vAlign w:val="bottom"/>
          </w:tcPr>
          <w:p w14:paraId="70A3C0B4" w14:textId="77777777" w:rsidR="00FB393C" w:rsidRPr="00540F44" w:rsidRDefault="00FB393C" w:rsidP="00DE176F">
            <w:pPr>
              <w:pStyle w:val="DHHStabletext"/>
              <w:spacing w:before="0" w:after="0"/>
              <w:rPr>
                <w:b/>
              </w:rPr>
            </w:pPr>
            <w:r w:rsidRPr="00540F44">
              <w:rPr>
                <w:b/>
              </w:rPr>
              <w:t>Regional Victoria</w:t>
            </w:r>
          </w:p>
        </w:tc>
        <w:tc>
          <w:tcPr>
            <w:tcW w:w="1701" w:type="dxa"/>
            <w:vAlign w:val="center"/>
          </w:tcPr>
          <w:p w14:paraId="55249A46" w14:textId="77777777" w:rsidR="00FB393C" w:rsidRPr="00540F44" w:rsidRDefault="00FB393C" w:rsidP="00DE176F">
            <w:pPr>
              <w:pStyle w:val="DHHStabletext"/>
              <w:spacing w:before="0" w:after="0"/>
              <w:jc w:val="center"/>
              <w:rPr>
                <w:rFonts w:cs="Arial"/>
                <w:b/>
              </w:rPr>
            </w:pPr>
          </w:p>
        </w:tc>
        <w:tc>
          <w:tcPr>
            <w:tcW w:w="1701" w:type="dxa"/>
            <w:vAlign w:val="center"/>
          </w:tcPr>
          <w:p w14:paraId="783F4405" w14:textId="77777777" w:rsidR="00FB393C" w:rsidRPr="00540F44" w:rsidRDefault="00FB393C" w:rsidP="00DE176F">
            <w:pPr>
              <w:pStyle w:val="DHHStabletext"/>
              <w:spacing w:before="0" w:after="0"/>
              <w:jc w:val="center"/>
              <w:rPr>
                <w:b/>
              </w:rPr>
            </w:pPr>
          </w:p>
        </w:tc>
      </w:tr>
      <w:tr w:rsidR="00FB393C" w:rsidRPr="00F57058" w14:paraId="2FB12A6F" w14:textId="77777777" w:rsidTr="009A2932">
        <w:trPr>
          <w:trHeight w:hRule="exact" w:val="340"/>
        </w:trPr>
        <w:tc>
          <w:tcPr>
            <w:tcW w:w="2551" w:type="dxa"/>
            <w:vAlign w:val="center"/>
          </w:tcPr>
          <w:p w14:paraId="54D710B4" w14:textId="77777777" w:rsidR="00FB393C" w:rsidRPr="00F57058" w:rsidRDefault="00FB393C" w:rsidP="00DE176F">
            <w:pPr>
              <w:pStyle w:val="DHHStabletext"/>
              <w:spacing w:before="0" w:after="0"/>
            </w:pPr>
            <w:r w:rsidRPr="00F57058">
              <w:t>Turnover rate</w:t>
            </w:r>
          </w:p>
        </w:tc>
        <w:tc>
          <w:tcPr>
            <w:tcW w:w="1701" w:type="dxa"/>
            <w:vAlign w:val="center"/>
          </w:tcPr>
          <w:p w14:paraId="59A8A3C1" w14:textId="5EFB880D" w:rsidR="00FB393C" w:rsidRPr="00A71076" w:rsidRDefault="006D78AA" w:rsidP="00DE176F">
            <w:pPr>
              <w:pStyle w:val="DHHStabletext"/>
              <w:spacing w:before="0" w:after="0"/>
              <w:jc w:val="center"/>
            </w:pPr>
            <w:r>
              <w:t>8.</w:t>
            </w:r>
            <w:r w:rsidR="00855DEC">
              <w:t>0</w:t>
            </w:r>
            <w:r w:rsidR="00FB393C" w:rsidRPr="00A71076">
              <w:t>%</w:t>
            </w:r>
          </w:p>
        </w:tc>
        <w:tc>
          <w:tcPr>
            <w:tcW w:w="1701" w:type="dxa"/>
            <w:vAlign w:val="center"/>
          </w:tcPr>
          <w:p w14:paraId="359EFF33" w14:textId="7947CE50" w:rsidR="00FB393C" w:rsidRPr="00A71076" w:rsidRDefault="00855DEC" w:rsidP="00DE176F">
            <w:pPr>
              <w:pStyle w:val="DHHStabletext"/>
              <w:spacing w:before="0" w:after="0"/>
              <w:jc w:val="center"/>
            </w:pPr>
            <w:r>
              <w:t>7.1</w:t>
            </w:r>
            <w:r w:rsidR="00FB393C" w:rsidRPr="00A71076">
              <w:t>%</w:t>
            </w:r>
          </w:p>
        </w:tc>
      </w:tr>
      <w:tr w:rsidR="00FB393C" w:rsidRPr="00F57058" w14:paraId="21232A17" w14:textId="77777777" w:rsidTr="009A2932">
        <w:trPr>
          <w:trHeight w:hRule="exact" w:val="340"/>
        </w:trPr>
        <w:tc>
          <w:tcPr>
            <w:tcW w:w="2551" w:type="dxa"/>
            <w:vAlign w:val="center"/>
          </w:tcPr>
          <w:p w14:paraId="3AB5B52C" w14:textId="77777777" w:rsidR="00FB393C" w:rsidRPr="00F57058" w:rsidRDefault="00FB393C" w:rsidP="00DE176F">
            <w:pPr>
              <w:pStyle w:val="DHHStabletext"/>
              <w:spacing w:before="0" w:after="0"/>
            </w:pPr>
            <w:r w:rsidRPr="00F57058">
              <w:t>Median tenancy duration</w:t>
            </w:r>
          </w:p>
        </w:tc>
        <w:tc>
          <w:tcPr>
            <w:tcW w:w="1701" w:type="dxa"/>
            <w:vAlign w:val="center"/>
          </w:tcPr>
          <w:p w14:paraId="67F43272" w14:textId="16553348" w:rsidR="00FB393C" w:rsidRPr="00A71076" w:rsidRDefault="006D78AA" w:rsidP="00DE176F">
            <w:pPr>
              <w:pStyle w:val="DHHStabletext"/>
              <w:spacing w:before="0" w:after="0"/>
              <w:jc w:val="center"/>
            </w:pPr>
            <w:r>
              <w:t>2</w:t>
            </w:r>
            <w:r w:rsidR="00855DEC">
              <w:t>0</w:t>
            </w:r>
            <w:r w:rsidR="00751761">
              <w:t xml:space="preserve"> </w:t>
            </w:r>
            <w:r w:rsidR="00FB393C" w:rsidRPr="00A71076">
              <w:t>months</w:t>
            </w:r>
          </w:p>
        </w:tc>
        <w:tc>
          <w:tcPr>
            <w:tcW w:w="1701" w:type="dxa"/>
            <w:vAlign w:val="center"/>
          </w:tcPr>
          <w:p w14:paraId="1E403AF9" w14:textId="1EA3641C" w:rsidR="00FB393C" w:rsidRPr="00A71076" w:rsidRDefault="00FB393C" w:rsidP="00DE176F">
            <w:pPr>
              <w:pStyle w:val="DHHStabletext"/>
              <w:spacing w:before="0" w:after="0"/>
              <w:jc w:val="center"/>
            </w:pPr>
            <w:r w:rsidRPr="00A71076">
              <w:t>1</w:t>
            </w:r>
            <w:r w:rsidR="006D78AA">
              <w:t>8</w:t>
            </w:r>
            <w:r w:rsidRPr="00A71076">
              <w:t xml:space="preserve"> months</w:t>
            </w:r>
          </w:p>
        </w:tc>
      </w:tr>
    </w:tbl>
    <w:p w14:paraId="5D1280B5" w14:textId="77777777" w:rsidR="00FB393C" w:rsidRPr="0066572D" w:rsidRDefault="00FB393C" w:rsidP="00465842">
      <w:pPr>
        <w:pStyle w:val="DHHStablefigurenote"/>
        <w:spacing w:after="0"/>
      </w:pPr>
      <w:r w:rsidRPr="0066572D">
        <w:t>Notes:</w:t>
      </w:r>
    </w:p>
    <w:p w14:paraId="29E07D1E" w14:textId="77777777" w:rsidR="00FB393C" w:rsidRPr="0066572D" w:rsidRDefault="00FB393C" w:rsidP="00465842">
      <w:pPr>
        <w:pStyle w:val="DHHStablefigurenote"/>
        <w:spacing w:before="0" w:after="0"/>
      </w:pPr>
      <w:r w:rsidRPr="0066572D">
        <w:t>1. Turnover rate is the number of bond refunds (moving annual total) as % of total active bonds.</w:t>
      </w:r>
    </w:p>
    <w:p w14:paraId="242CA7D0" w14:textId="77777777" w:rsidR="00FB393C" w:rsidRPr="0066572D" w:rsidRDefault="00FB393C" w:rsidP="00465842">
      <w:pPr>
        <w:pStyle w:val="DHHStablefigurenote"/>
        <w:spacing w:before="0" w:after="240"/>
      </w:pPr>
      <w:r w:rsidRPr="0066572D">
        <w:t>2. Median tenancy duration (months) is the period from bond lodgement date to bond claim date for refunds in that quarter.</w:t>
      </w:r>
    </w:p>
    <w:p w14:paraId="602EAE14" w14:textId="2F0D85BB" w:rsidR="00FB393C" w:rsidRPr="000F3B39" w:rsidRDefault="00FB393C" w:rsidP="00F27F22">
      <w:pPr>
        <w:pStyle w:val="DHHSbody"/>
      </w:pPr>
      <w:r w:rsidRPr="000F3B39">
        <w:t>Table 8 shows the median length of tenancy and turnover by dwelling size for both metropolitan Melbourne and regional Victoria</w:t>
      </w:r>
      <w:r>
        <w:t>. In metropolitan Melbourne, one-</w:t>
      </w:r>
      <w:r w:rsidRPr="000F3B39">
        <w:t xml:space="preserve">bedroom dwellings have the lowest median length of tenancy </w:t>
      </w:r>
      <w:r>
        <w:t>(1</w:t>
      </w:r>
      <w:r w:rsidR="00EC457C">
        <w:t>5</w:t>
      </w:r>
      <w:r w:rsidRPr="000F3B39">
        <w:t xml:space="preserve"> months) an</w:t>
      </w:r>
      <w:r>
        <w:t>d the highest turnover rates (1</w:t>
      </w:r>
      <w:r w:rsidR="00EC457C">
        <w:t>0.5</w:t>
      </w:r>
      <w:r>
        <w:t>%</w:t>
      </w:r>
      <w:r w:rsidRPr="000F3B39">
        <w:t xml:space="preserve">). In regional Victoria, </w:t>
      </w:r>
      <w:r>
        <w:t>one-</w:t>
      </w:r>
      <w:r w:rsidRPr="000F3B39">
        <w:t xml:space="preserve">bedroom dwellings have the lowest median length of tenancy </w:t>
      </w:r>
      <w:r>
        <w:t>(1</w:t>
      </w:r>
      <w:r w:rsidR="00110C28">
        <w:t>6</w:t>
      </w:r>
      <w:r w:rsidRPr="000F3B39">
        <w:t xml:space="preserve"> months) </w:t>
      </w:r>
      <w:r>
        <w:t xml:space="preserve">and four-bedroom plus </w:t>
      </w:r>
      <w:r w:rsidRPr="000F3B39">
        <w:t>dwellings have the highest turnover rate higher (</w:t>
      </w:r>
      <w:r w:rsidR="007E0D7E">
        <w:t>9.0</w:t>
      </w:r>
      <w:r>
        <w:t>%</w:t>
      </w:r>
      <w:r w:rsidRPr="000F3B39">
        <w:t>).</w:t>
      </w:r>
    </w:p>
    <w:p w14:paraId="79D91519" w14:textId="3F3C2955" w:rsidR="00FB393C" w:rsidRPr="0030108E" w:rsidRDefault="00FB393C" w:rsidP="00270BB0">
      <w:pPr>
        <w:pStyle w:val="DHHSfigurecaption"/>
      </w:pPr>
      <w:bookmarkStart w:id="63" w:name="_Toc64302811"/>
      <w:bookmarkStart w:id="64" w:name="_Toc90541937"/>
      <w:r w:rsidRPr="0030108E">
        <w:t xml:space="preserve">Table </w:t>
      </w:r>
      <w:r>
        <w:rPr>
          <w:noProof/>
        </w:rPr>
        <w:fldChar w:fldCharType="begin"/>
      </w:r>
      <w:r>
        <w:rPr>
          <w:noProof/>
        </w:rPr>
        <w:instrText xml:space="preserve"> SEQ Table \* ARABIC </w:instrText>
      </w:r>
      <w:r>
        <w:rPr>
          <w:noProof/>
        </w:rPr>
        <w:fldChar w:fldCharType="separate"/>
      </w:r>
      <w:r w:rsidR="00F02E26">
        <w:rPr>
          <w:noProof/>
        </w:rPr>
        <w:t>8</w:t>
      </w:r>
      <w:r>
        <w:rPr>
          <w:noProof/>
        </w:rPr>
        <w:fldChar w:fldCharType="end"/>
      </w:r>
      <w:r w:rsidRPr="0030108E">
        <w:t>: Median tenancy duration and turnover by dwelling size</w:t>
      </w:r>
      <w:bookmarkEnd w:id="63"/>
      <w:bookmarkEnd w:id="64"/>
      <w:r w:rsidRPr="0030108E">
        <w:t xml:space="preserve"> </w:t>
      </w:r>
    </w:p>
    <w:tbl>
      <w:tblPr>
        <w:tblStyle w:val="TableGrid"/>
        <w:tblW w:w="9639" w:type="dxa"/>
        <w:tblInd w:w="0" w:type="dxa"/>
        <w:tblLook w:val="0420" w:firstRow="1" w:lastRow="0" w:firstColumn="0" w:lastColumn="0" w:noHBand="0" w:noVBand="1"/>
      </w:tblPr>
      <w:tblGrid>
        <w:gridCol w:w="2627"/>
        <w:gridCol w:w="1753"/>
        <w:gridCol w:w="1753"/>
        <w:gridCol w:w="1753"/>
        <w:gridCol w:w="1753"/>
      </w:tblGrid>
      <w:tr w:rsidR="00FB393C" w:rsidRPr="00F57058" w14:paraId="574DA20A" w14:textId="77777777" w:rsidTr="006D78AA">
        <w:trPr>
          <w:cnfStyle w:val="100000000000" w:firstRow="1" w:lastRow="0" w:firstColumn="0" w:lastColumn="0" w:oddVBand="0" w:evenVBand="0" w:oddHBand="0" w:evenHBand="0" w:firstRowFirstColumn="0" w:firstRowLastColumn="0" w:lastRowFirstColumn="0" w:lastRowLastColumn="0"/>
          <w:trHeight w:hRule="exact" w:val="340"/>
        </w:trPr>
        <w:tc>
          <w:tcPr>
            <w:tcW w:w="2627" w:type="dxa"/>
          </w:tcPr>
          <w:p w14:paraId="180B4623" w14:textId="77777777" w:rsidR="00FB393C" w:rsidRPr="00F57058" w:rsidRDefault="00FB393C" w:rsidP="00540F44">
            <w:pPr>
              <w:pStyle w:val="DHHStablecolhead"/>
              <w:spacing w:before="0" w:after="0"/>
            </w:pPr>
          </w:p>
        </w:tc>
        <w:tc>
          <w:tcPr>
            <w:tcW w:w="3506" w:type="dxa"/>
            <w:gridSpan w:val="2"/>
            <w:vAlign w:val="center"/>
          </w:tcPr>
          <w:p w14:paraId="038E6F7B" w14:textId="77777777" w:rsidR="00FB393C" w:rsidRPr="00F57058" w:rsidRDefault="00FB393C" w:rsidP="00715805">
            <w:pPr>
              <w:pStyle w:val="DHHStablecolhead"/>
              <w:spacing w:before="0" w:after="0"/>
              <w:jc w:val="center"/>
            </w:pPr>
            <w:r w:rsidRPr="00F57058">
              <w:t>Metropolitan Melbourne</w:t>
            </w:r>
          </w:p>
        </w:tc>
        <w:tc>
          <w:tcPr>
            <w:tcW w:w="3506" w:type="dxa"/>
            <w:gridSpan w:val="2"/>
            <w:vAlign w:val="center"/>
          </w:tcPr>
          <w:p w14:paraId="0A576F18" w14:textId="77777777" w:rsidR="00FB393C" w:rsidRPr="00F57058" w:rsidRDefault="00FB393C" w:rsidP="00715805">
            <w:pPr>
              <w:pStyle w:val="DHHStablecolhead"/>
              <w:spacing w:before="0" w:after="0"/>
              <w:jc w:val="center"/>
            </w:pPr>
            <w:r w:rsidRPr="00F57058">
              <w:t>Regional Victoria</w:t>
            </w:r>
          </w:p>
        </w:tc>
      </w:tr>
      <w:tr w:rsidR="00FB393C" w:rsidRPr="00540F44" w14:paraId="15CEBA00" w14:textId="77777777" w:rsidTr="006D78AA">
        <w:trPr>
          <w:trHeight w:val="340"/>
        </w:trPr>
        <w:tc>
          <w:tcPr>
            <w:tcW w:w="2627" w:type="dxa"/>
          </w:tcPr>
          <w:p w14:paraId="584E4DEC" w14:textId="77777777" w:rsidR="00FB393C" w:rsidRPr="00540F44" w:rsidRDefault="00FB393C" w:rsidP="00540F44">
            <w:pPr>
              <w:pStyle w:val="DHHStabletext"/>
              <w:spacing w:before="0" w:after="0"/>
              <w:rPr>
                <w:b/>
                <w:lang w:val="en-US"/>
              </w:rPr>
            </w:pPr>
          </w:p>
        </w:tc>
        <w:tc>
          <w:tcPr>
            <w:tcW w:w="1753" w:type="dxa"/>
            <w:vAlign w:val="center"/>
          </w:tcPr>
          <w:p w14:paraId="4F102CFA" w14:textId="77777777" w:rsidR="00FB393C" w:rsidRPr="00540F44" w:rsidRDefault="00FB393C" w:rsidP="00715805">
            <w:pPr>
              <w:pStyle w:val="DHHStabletext"/>
              <w:spacing w:before="0" w:after="0"/>
              <w:jc w:val="center"/>
              <w:rPr>
                <w:b/>
              </w:rPr>
            </w:pPr>
            <w:r w:rsidRPr="00540F44">
              <w:rPr>
                <w:b/>
              </w:rPr>
              <w:t>Duration</w:t>
            </w:r>
            <w:r w:rsidRPr="00540F44">
              <w:rPr>
                <w:b/>
              </w:rPr>
              <w:br/>
            </w:r>
            <w:r w:rsidRPr="00540F44">
              <w:rPr>
                <w:b/>
                <w:sz w:val="18"/>
              </w:rPr>
              <w:t>(months)</w:t>
            </w:r>
          </w:p>
        </w:tc>
        <w:tc>
          <w:tcPr>
            <w:tcW w:w="1753" w:type="dxa"/>
            <w:vAlign w:val="center"/>
          </w:tcPr>
          <w:p w14:paraId="3A9A4F48" w14:textId="77777777" w:rsidR="00FB393C" w:rsidRPr="00540F44" w:rsidRDefault="00FB393C" w:rsidP="00715805">
            <w:pPr>
              <w:pStyle w:val="DHHStabletext"/>
              <w:spacing w:before="0" w:after="0"/>
              <w:jc w:val="center"/>
              <w:rPr>
                <w:b/>
              </w:rPr>
            </w:pPr>
            <w:r w:rsidRPr="00540F44">
              <w:rPr>
                <w:b/>
              </w:rPr>
              <w:t>Turnover</w:t>
            </w:r>
          </w:p>
        </w:tc>
        <w:tc>
          <w:tcPr>
            <w:tcW w:w="1753" w:type="dxa"/>
            <w:vAlign w:val="center"/>
          </w:tcPr>
          <w:p w14:paraId="4CE05C8A" w14:textId="77777777" w:rsidR="00FB393C" w:rsidRPr="00540F44" w:rsidRDefault="00FB393C" w:rsidP="00715805">
            <w:pPr>
              <w:pStyle w:val="DHHStabletext"/>
              <w:spacing w:before="0" w:after="0"/>
              <w:jc w:val="center"/>
              <w:rPr>
                <w:b/>
              </w:rPr>
            </w:pPr>
            <w:r w:rsidRPr="00540F44">
              <w:rPr>
                <w:b/>
              </w:rPr>
              <w:t>Duration</w:t>
            </w:r>
            <w:r w:rsidRPr="00540F44">
              <w:rPr>
                <w:b/>
              </w:rPr>
              <w:br/>
            </w:r>
            <w:r w:rsidRPr="00540F44">
              <w:rPr>
                <w:b/>
                <w:sz w:val="18"/>
              </w:rPr>
              <w:t>(months)</w:t>
            </w:r>
          </w:p>
        </w:tc>
        <w:tc>
          <w:tcPr>
            <w:tcW w:w="1753" w:type="dxa"/>
            <w:vAlign w:val="center"/>
          </w:tcPr>
          <w:p w14:paraId="564AFCBD" w14:textId="77777777" w:rsidR="00FB393C" w:rsidRPr="00540F44" w:rsidRDefault="00FB393C" w:rsidP="00715805">
            <w:pPr>
              <w:pStyle w:val="DHHStabletext"/>
              <w:spacing w:before="0" w:after="0"/>
              <w:jc w:val="center"/>
              <w:rPr>
                <w:b/>
              </w:rPr>
            </w:pPr>
            <w:r w:rsidRPr="00540F44">
              <w:rPr>
                <w:b/>
              </w:rPr>
              <w:t>Turnover</w:t>
            </w:r>
          </w:p>
        </w:tc>
      </w:tr>
      <w:tr w:rsidR="00855DEC" w:rsidRPr="005F5C4F" w14:paraId="3B0A0FFC" w14:textId="77777777" w:rsidTr="00855DEC">
        <w:trPr>
          <w:trHeight w:hRule="exact" w:val="340"/>
        </w:trPr>
        <w:tc>
          <w:tcPr>
            <w:tcW w:w="2627" w:type="dxa"/>
            <w:vAlign w:val="center"/>
          </w:tcPr>
          <w:p w14:paraId="36C25596" w14:textId="77777777" w:rsidR="00855DEC" w:rsidRPr="00C95655" w:rsidRDefault="00855DEC" w:rsidP="00855DEC">
            <w:pPr>
              <w:pStyle w:val="DHHStabletext"/>
              <w:spacing w:before="0" w:after="0"/>
            </w:pPr>
            <w:r w:rsidRPr="00C95655">
              <w:t>1 bedroom</w:t>
            </w:r>
          </w:p>
        </w:tc>
        <w:tc>
          <w:tcPr>
            <w:tcW w:w="1753" w:type="dxa"/>
            <w:vAlign w:val="center"/>
          </w:tcPr>
          <w:p w14:paraId="585A2F30" w14:textId="2740D38E" w:rsidR="00855DEC" w:rsidRPr="00751761" w:rsidRDefault="00855DEC" w:rsidP="00855DEC">
            <w:pPr>
              <w:pStyle w:val="DHHStabletext"/>
              <w:spacing w:before="0" w:after="0"/>
              <w:jc w:val="center"/>
              <w:rPr>
                <w:rFonts w:cs="Arial"/>
              </w:rPr>
            </w:pPr>
            <w:r w:rsidRPr="002D0DF3">
              <w:t>15</w:t>
            </w:r>
          </w:p>
        </w:tc>
        <w:tc>
          <w:tcPr>
            <w:tcW w:w="1753" w:type="dxa"/>
            <w:vAlign w:val="center"/>
          </w:tcPr>
          <w:p w14:paraId="16D11A29" w14:textId="1F586ED4" w:rsidR="00855DEC" w:rsidRPr="00751761" w:rsidRDefault="00855DEC" w:rsidP="00855DEC">
            <w:pPr>
              <w:pStyle w:val="DHHStabletext"/>
              <w:spacing w:before="0" w:after="0"/>
              <w:jc w:val="center"/>
              <w:rPr>
                <w:rFonts w:cs="Arial"/>
              </w:rPr>
            </w:pPr>
            <w:r w:rsidRPr="002D0DF3">
              <w:t>10.5%</w:t>
            </w:r>
          </w:p>
        </w:tc>
        <w:tc>
          <w:tcPr>
            <w:tcW w:w="1753" w:type="dxa"/>
            <w:vAlign w:val="center"/>
          </w:tcPr>
          <w:p w14:paraId="6EE54293" w14:textId="0CE69C00" w:rsidR="00855DEC" w:rsidRPr="00751761" w:rsidRDefault="00855DEC" w:rsidP="00855DEC">
            <w:pPr>
              <w:pStyle w:val="DHHStabletext"/>
              <w:spacing w:before="0" w:after="0"/>
              <w:jc w:val="center"/>
              <w:rPr>
                <w:rFonts w:cs="Arial"/>
              </w:rPr>
            </w:pPr>
            <w:r w:rsidRPr="002D0DF3">
              <w:t>16</w:t>
            </w:r>
          </w:p>
        </w:tc>
        <w:tc>
          <w:tcPr>
            <w:tcW w:w="1753" w:type="dxa"/>
            <w:vAlign w:val="center"/>
          </w:tcPr>
          <w:p w14:paraId="6C37FDA2" w14:textId="167C6927" w:rsidR="00855DEC" w:rsidRPr="00751761" w:rsidRDefault="00855DEC" w:rsidP="00855DEC">
            <w:pPr>
              <w:pStyle w:val="DHHStabletext"/>
              <w:spacing w:before="0" w:after="0"/>
              <w:jc w:val="center"/>
              <w:rPr>
                <w:rFonts w:cs="Arial"/>
              </w:rPr>
            </w:pPr>
            <w:r w:rsidRPr="002D0DF3">
              <w:t>7.6%</w:t>
            </w:r>
          </w:p>
        </w:tc>
      </w:tr>
      <w:tr w:rsidR="00855DEC" w:rsidRPr="005F5C4F" w14:paraId="461E844D" w14:textId="77777777" w:rsidTr="00855DEC">
        <w:trPr>
          <w:trHeight w:hRule="exact" w:val="340"/>
        </w:trPr>
        <w:tc>
          <w:tcPr>
            <w:tcW w:w="2627" w:type="dxa"/>
            <w:vAlign w:val="center"/>
          </w:tcPr>
          <w:p w14:paraId="0C141230" w14:textId="77777777" w:rsidR="00855DEC" w:rsidRPr="00C95655" w:rsidRDefault="00855DEC" w:rsidP="00855DEC">
            <w:pPr>
              <w:pStyle w:val="DHHStabletext"/>
              <w:spacing w:before="0" w:after="0"/>
            </w:pPr>
            <w:r w:rsidRPr="00C95655">
              <w:t>2 bedrooms</w:t>
            </w:r>
          </w:p>
        </w:tc>
        <w:tc>
          <w:tcPr>
            <w:tcW w:w="1753" w:type="dxa"/>
            <w:vAlign w:val="center"/>
          </w:tcPr>
          <w:p w14:paraId="790A7488" w14:textId="0A35F5ED" w:rsidR="00855DEC" w:rsidRPr="00751761" w:rsidRDefault="00855DEC" w:rsidP="00855DEC">
            <w:pPr>
              <w:pStyle w:val="DHHStabletext"/>
              <w:spacing w:before="0" w:after="0"/>
              <w:jc w:val="center"/>
              <w:rPr>
                <w:rFonts w:cs="Arial"/>
              </w:rPr>
            </w:pPr>
            <w:r w:rsidRPr="002D0DF3">
              <w:t>20</w:t>
            </w:r>
          </w:p>
        </w:tc>
        <w:tc>
          <w:tcPr>
            <w:tcW w:w="1753" w:type="dxa"/>
            <w:vAlign w:val="center"/>
          </w:tcPr>
          <w:p w14:paraId="21256EFC" w14:textId="4A905FBF" w:rsidR="00855DEC" w:rsidRPr="00751761" w:rsidRDefault="00855DEC" w:rsidP="00855DEC">
            <w:pPr>
              <w:pStyle w:val="DHHStabletext"/>
              <w:spacing w:before="0" w:after="0"/>
              <w:jc w:val="center"/>
              <w:rPr>
                <w:rFonts w:cs="Arial"/>
              </w:rPr>
            </w:pPr>
            <w:r w:rsidRPr="002D0DF3">
              <w:t>9.3%</w:t>
            </w:r>
          </w:p>
        </w:tc>
        <w:tc>
          <w:tcPr>
            <w:tcW w:w="1753" w:type="dxa"/>
            <w:vAlign w:val="center"/>
          </w:tcPr>
          <w:p w14:paraId="341F6A7A" w14:textId="214429A5" w:rsidR="00855DEC" w:rsidRPr="00751761" w:rsidRDefault="00855DEC" w:rsidP="00855DEC">
            <w:pPr>
              <w:pStyle w:val="DHHStabletext"/>
              <w:spacing w:before="0" w:after="0"/>
              <w:jc w:val="center"/>
              <w:rPr>
                <w:rFonts w:cs="Arial"/>
              </w:rPr>
            </w:pPr>
            <w:r w:rsidRPr="002D0DF3">
              <w:t>21</w:t>
            </w:r>
          </w:p>
        </w:tc>
        <w:tc>
          <w:tcPr>
            <w:tcW w:w="1753" w:type="dxa"/>
            <w:vAlign w:val="center"/>
          </w:tcPr>
          <w:p w14:paraId="34449540" w14:textId="0F954E90" w:rsidR="00855DEC" w:rsidRPr="00751761" w:rsidRDefault="00855DEC" w:rsidP="00855DEC">
            <w:pPr>
              <w:pStyle w:val="DHHStabletext"/>
              <w:spacing w:before="0" w:after="0"/>
              <w:jc w:val="center"/>
              <w:rPr>
                <w:rFonts w:cs="Arial"/>
              </w:rPr>
            </w:pPr>
            <w:r w:rsidRPr="002D0DF3">
              <w:t>7.3%</w:t>
            </w:r>
          </w:p>
        </w:tc>
      </w:tr>
      <w:tr w:rsidR="00855DEC" w:rsidRPr="005F5C4F" w14:paraId="1E8AE013" w14:textId="77777777" w:rsidTr="00855DEC">
        <w:trPr>
          <w:trHeight w:hRule="exact" w:val="340"/>
        </w:trPr>
        <w:tc>
          <w:tcPr>
            <w:tcW w:w="2627" w:type="dxa"/>
            <w:vAlign w:val="center"/>
          </w:tcPr>
          <w:p w14:paraId="1BC665D3" w14:textId="77777777" w:rsidR="00855DEC" w:rsidRPr="00C95655" w:rsidRDefault="00855DEC" w:rsidP="00855DEC">
            <w:pPr>
              <w:pStyle w:val="DHHStabletext"/>
              <w:spacing w:before="0" w:after="0"/>
            </w:pPr>
            <w:r w:rsidRPr="00C95655">
              <w:t>3 bedrooms</w:t>
            </w:r>
          </w:p>
        </w:tc>
        <w:tc>
          <w:tcPr>
            <w:tcW w:w="1753" w:type="dxa"/>
            <w:vAlign w:val="center"/>
          </w:tcPr>
          <w:p w14:paraId="253D200D" w14:textId="3466B229" w:rsidR="00855DEC" w:rsidRPr="00751761" w:rsidRDefault="00855DEC" w:rsidP="00855DEC">
            <w:pPr>
              <w:pStyle w:val="DHHStabletext"/>
              <w:spacing w:before="0" w:after="0"/>
              <w:jc w:val="center"/>
              <w:rPr>
                <w:rFonts w:cs="Arial"/>
              </w:rPr>
            </w:pPr>
            <w:r w:rsidRPr="002D0DF3">
              <w:t>24</w:t>
            </w:r>
          </w:p>
        </w:tc>
        <w:tc>
          <w:tcPr>
            <w:tcW w:w="1753" w:type="dxa"/>
            <w:vAlign w:val="center"/>
          </w:tcPr>
          <w:p w14:paraId="350368BE" w14:textId="06FD03E7" w:rsidR="00855DEC" w:rsidRPr="00751761" w:rsidRDefault="00855DEC" w:rsidP="00855DEC">
            <w:pPr>
              <w:pStyle w:val="DHHStabletext"/>
              <w:spacing w:before="0" w:after="0"/>
              <w:jc w:val="center"/>
              <w:rPr>
                <w:rFonts w:cs="Arial"/>
              </w:rPr>
            </w:pPr>
            <w:r w:rsidRPr="002D0DF3">
              <w:t>8.2%</w:t>
            </w:r>
          </w:p>
        </w:tc>
        <w:tc>
          <w:tcPr>
            <w:tcW w:w="1753" w:type="dxa"/>
            <w:vAlign w:val="center"/>
          </w:tcPr>
          <w:p w14:paraId="5ED60894" w14:textId="07BD6A85" w:rsidR="00855DEC" w:rsidRPr="00751761" w:rsidRDefault="00855DEC" w:rsidP="00855DEC">
            <w:pPr>
              <w:pStyle w:val="DHHStabletext"/>
              <w:spacing w:before="0" w:after="0"/>
              <w:jc w:val="center"/>
              <w:rPr>
                <w:rFonts w:cs="Arial"/>
              </w:rPr>
            </w:pPr>
            <w:r w:rsidRPr="002D0DF3">
              <w:t>21</w:t>
            </w:r>
          </w:p>
        </w:tc>
        <w:tc>
          <w:tcPr>
            <w:tcW w:w="1753" w:type="dxa"/>
            <w:vAlign w:val="center"/>
          </w:tcPr>
          <w:p w14:paraId="54140183" w14:textId="4FD7698E" w:rsidR="00855DEC" w:rsidRPr="00751761" w:rsidRDefault="00855DEC" w:rsidP="00855DEC">
            <w:pPr>
              <w:pStyle w:val="DHHStabletext"/>
              <w:spacing w:before="0" w:after="0"/>
              <w:jc w:val="center"/>
              <w:rPr>
                <w:rFonts w:cs="Arial"/>
              </w:rPr>
            </w:pPr>
            <w:r w:rsidRPr="002D0DF3">
              <w:t>8.3%</w:t>
            </w:r>
          </w:p>
        </w:tc>
      </w:tr>
      <w:tr w:rsidR="00855DEC" w:rsidRPr="005F5C4F" w14:paraId="1AA61ABF" w14:textId="77777777" w:rsidTr="00855DEC">
        <w:trPr>
          <w:trHeight w:hRule="exact" w:val="340"/>
        </w:trPr>
        <w:tc>
          <w:tcPr>
            <w:tcW w:w="2627" w:type="dxa"/>
            <w:vAlign w:val="center"/>
          </w:tcPr>
          <w:p w14:paraId="50C2F871" w14:textId="77777777" w:rsidR="00855DEC" w:rsidRPr="00C95655" w:rsidRDefault="00855DEC" w:rsidP="00855DEC">
            <w:pPr>
              <w:pStyle w:val="DHHStabletext"/>
              <w:spacing w:before="0" w:after="0"/>
            </w:pPr>
            <w:r w:rsidRPr="00C95655">
              <w:t>4+ bedrooms</w:t>
            </w:r>
          </w:p>
        </w:tc>
        <w:tc>
          <w:tcPr>
            <w:tcW w:w="1753" w:type="dxa"/>
            <w:vAlign w:val="center"/>
          </w:tcPr>
          <w:p w14:paraId="62C1E216" w14:textId="16DBD79A" w:rsidR="00855DEC" w:rsidRPr="00751761" w:rsidRDefault="00855DEC" w:rsidP="00855DEC">
            <w:pPr>
              <w:pStyle w:val="DHHStabletext"/>
              <w:spacing w:before="0" w:after="0"/>
              <w:jc w:val="center"/>
              <w:rPr>
                <w:rFonts w:cs="Arial"/>
              </w:rPr>
            </w:pPr>
            <w:r w:rsidRPr="002D0DF3">
              <w:t>22</w:t>
            </w:r>
          </w:p>
        </w:tc>
        <w:tc>
          <w:tcPr>
            <w:tcW w:w="1753" w:type="dxa"/>
            <w:vAlign w:val="center"/>
          </w:tcPr>
          <w:p w14:paraId="430B5A6E" w14:textId="6F8A2014" w:rsidR="00855DEC" w:rsidRPr="00751761" w:rsidRDefault="00855DEC" w:rsidP="00855DEC">
            <w:pPr>
              <w:pStyle w:val="DHHStabletext"/>
              <w:spacing w:before="0" w:after="0"/>
              <w:jc w:val="center"/>
              <w:rPr>
                <w:rFonts w:cs="Arial"/>
              </w:rPr>
            </w:pPr>
            <w:r w:rsidRPr="002D0DF3">
              <w:t>7.9%</w:t>
            </w:r>
          </w:p>
        </w:tc>
        <w:tc>
          <w:tcPr>
            <w:tcW w:w="1753" w:type="dxa"/>
            <w:vAlign w:val="center"/>
          </w:tcPr>
          <w:p w14:paraId="25991224" w14:textId="38BF7FAD" w:rsidR="00855DEC" w:rsidRPr="00751761" w:rsidRDefault="00855DEC" w:rsidP="00855DEC">
            <w:pPr>
              <w:pStyle w:val="DHHStabletext"/>
              <w:spacing w:before="0" w:after="0"/>
              <w:jc w:val="center"/>
              <w:rPr>
                <w:rFonts w:cs="Arial"/>
              </w:rPr>
            </w:pPr>
            <w:r w:rsidRPr="002D0DF3">
              <w:t>19</w:t>
            </w:r>
          </w:p>
        </w:tc>
        <w:tc>
          <w:tcPr>
            <w:tcW w:w="1753" w:type="dxa"/>
            <w:vAlign w:val="center"/>
          </w:tcPr>
          <w:p w14:paraId="7C59C34B" w14:textId="66CAD89F" w:rsidR="00855DEC" w:rsidRPr="00751761" w:rsidRDefault="00855DEC" w:rsidP="00855DEC">
            <w:pPr>
              <w:pStyle w:val="DHHStabletext"/>
              <w:spacing w:before="0" w:after="0"/>
              <w:jc w:val="center"/>
              <w:rPr>
                <w:rFonts w:cs="Arial"/>
              </w:rPr>
            </w:pPr>
            <w:r w:rsidRPr="002D0DF3">
              <w:t>9.0%</w:t>
            </w:r>
          </w:p>
        </w:tc>
      </w:tr>
      <w:tr w:rsidR="00855DEC" w:rsidRPr="005F5C4F" w14:paraId="2C3567D7" w14:textId="77777777" w:rsidTr="00855DEC">
        <w:trPr>
          <w:trHeight w:hRule="exact" w:val="340"/>
        </w:trPr>
        <w:tc>
          <w:tcPr>
            <w:tcW w:w="2627" w:type="dxa"/>
            <w:vAlign w:val="center"/>
          </w:tcPr>
          <w:p w14:paraId="715CC6A8" w14:textId="77777777" w:rsidR="00855DEC" w:rsidRPr="00C95655" w:rsidRDefault="00855DEC" w:rsidP="00855DEC">
            <w:pPr>
              <w:pStyle w:val="DHHStabletext"/>
              <w:spacing w:before="0" w:after="0"/>
            </w:pPr>
            <w:r w:rsidRPr="00C95655">
              <w:t>All properties</w:t>
            </w:r>
          </w:p>
        </w:tc>
        <w:tc>
          <w:tcPr>
            <w:tcW w:w="1753" w:type="dxa"/>
            <w:vAlign w:val="center"/>
          </w:tcPr>
          <w:p w14:paraId="0F3E20DB" w14:textId="0941E6B7" w:rsidR="00855DEC" w:rsidRPr="00751761" w:rsidRDefault="00855DEC" w:rsidP="00855DEC">
            <w:pPr>
              <w:pStyle w:val="DHHStabletext"/>
              <w:spacing w:before="0" w:after="0"/>
              <w:jc w:val="center"/>
              <w:rPr>
                <w:rFonts w:cs="Arial"/>
              </w:rPr>
            </w:pPr>
            <w:r w:rsidRPr="002D0DF3">
              <w:t>21</w:t>
            </w:r>
          </w:p>
        </w:tc>
        <w:tc>
          <w:tcPr>
            <w:tcW w:w="1753" w:type="dxa"/>
            <w:vAlign w:val="center"/>
          </w:tcPr>
          <w:p w14:paraId="5D7F34EB" w14:textId="719FD08C" w:rsidR="00855DEC" w:rsidRPr="00751761" w:rsidRDefault="00855DEC" w:rsidP="00855DEC">
            <w:pPr>
              <w:pStyle w:val="DHHStabletext"/>
              <w:spacing w:before="0" w:after="0"/>
              <w:jc w:val="center"/>
              <w:rPr>
                <w:rFonts w:cs="Arial"/>
              </w:rPr>
            </w:pPr>
            <w:r w:rsidRPr="002D0DF3">
              <w:t>8.8%</w:t>
            </w:r>
          </w:p>
        </w:tc>
        <w:tc>
          <w:tcPr>
            <w:tcW w:w="1753" w:type="dxa"/>
            <w:vAlign w:val="center"/>
          </w:tcPr>
          <w:p w14:paraId="741E0085" w14:textId="60EB0237" w:rsidR="00855DEC" w:rsidRPr="00751761" w:rsidRDefault="00855DEC" w:rsidP="00855DEC">
            <w:pPr>
              <w:pStyle w:val="DHHStabletext"/>
              <w:spacing w:before="0" w:after="0"/>
              <w:jc w:val="center"/>
              <w:rPr>
                <w:rFonts w:cs="Arial"/>
              </w:rPr>
            </w:pPr>
            <w:r w:rsidRPr="002D0DF3">
              <w:t>20</w:t>
            </w:r>
          </w:p>
        </w:tc>
        <w:tc>
          <w:tcPr>
            <w:tcW w:w="1753" w:type="dxa"/>
            <w:vAlign w:val="center"/>
          </w:tcPr>
          <w:p w14:paraId="3E06F6C3" w14:textId="2D6BB25D" w:rsidR="00855DEC" w:rsidRPr="00751761" w:rsidRDefault="00855DEC" w:rsidP="00855DEC">
            <w:pPr>
              <w:pStyle w:val="DHHStabletext"/>
              <w:spacing w:before="0" w:after="0"/>
              <w:jc w:val="center"/>
              <w:rPr>
                <w:rFonts w:cs="Arial"/>
              </w:rPr>
            </w:pPr>
            <w:r w:rsidRPr="002D0DF3">
              <w:t>8.0%</w:t>
            </w:r>
          </w:p>
        </w:tc>
      </w:tr>
    </w:tbl>
    <w:p w14:paraId="17DD6425" w14:textId="77777777" w:rsidR="00FB393C" w:rsidRDefault="00FB393C" w:rsidP="00FB393C">
      <w:pPr>
        <w:pStyle w:val="DHHSbody"/>
      </w:pPr>
    </w:p>
    <w:p w14:paraId="2357AC65" w14:textId="77777777" w:rsidR="00FB393C" w:rsidRDefault="00FB393C" w:rsidP="00FB393C">
      <w:pPr>
        <w:rPr>
          <w:b/>
          <w:bCs/>
          <w:color w:val="7C93B9"/>
          <w:sz w:val="26"/>
        </w:rPr>
      </w:pPr>
      <w:r>
        <w:br w:type="page"/>
      </w:r>
    </w:p>
    <w:p w14:paraId="757D6712" w14:textId="77777777" w:rsidR="00FB393C" w:rsidRPr="00427EDD" w:rsidRDefault="00FB393C" w:rsidP="0018156B">
      <w:pPr>
        <w:pStyle w:val="Heading2"/>
      </w:pPr>
      <w:bookmarkStart w:id="65" w:name="_Toc64369610"/>
      <w:bookmarkStart w:id="66" w:name="_Toc90541922"/>
      <w:r w:rsidRPr="00427EDD">
        <w:t>Investor finance</w:t>
      </w:r>
      <w:bookmarkEnd w:id="65"/>
      <w:bookmarkEnd w:id="66"/>
    </w:p>
    <w:p w14:paraId="66E80935" w14:textId="77777777" w:rsidR="00FB393C" w:rsidRPr="00D96693" w:rsidRDefault="00FB393C" w:rsidP="006D24FE">
      <w:pPr>
        <w:pStyle w:val="DHHSbody"/>
      </w:pPr>
      <w:r w:rsidRPr="00D96693">
        <w:t xml:space="preserve">Loan approvals for the purchase or construction of dwellings by households for purposes of investment (not owner-occupation) provide a measure of investor activity levels in the Victorian housing market. </w:t>
      </w:r>
    </w:p>
    <w:p w14:paraId="6EB63734" w14:textId="77777777" w:rsidR="00FB393C" w:rsidRPr="00D96693" w:rsidRDefault="00FB393C" w:rsidP="006D24FE">
      <w:pPr>
        <w:pStyle w:val="DHHSbody"/>
      </w:pPr>
      <w:r w:rsidRPr="00D96693">
        <w:t>Figure 6 presents a summary of lending for housing investment in Victoria over the past five years.</w:t>
      </w:r>
    </w:p>
    <w:p w14:paraId="5F70B6E2" w14:textId="6505347B" w:rsidR="00FB393C" w:rsidRPr="00D96693" w:rsidRDefault="00FB393C" w:rsidP="006D24FE">
      <w:pPr>
        <w:pStyle w:val="DHHSbody"/>
      </w:pPr>
      <w:r w:rsidRPr="00D96693">
        <w:t xml:space="preserve">In the </w:t>
      </w:r>
      <w:r w:rsidR="000266BF" w:rsidRPr="00D96693">
        <w:t>December</w:t>
      </w:r>
      <w:r w:rsidRPr="00D96693">
        <w:t xml:space="preserve"> quarter </w:t>
      </w:r>
      <w:r w:rsidR="006F25DF" w:rsidRPr="00D96693">
        <w:t>2021</w:t>
      </w:r>
      <w:r w:rsidRPr="00D96693">
        <w:t>, the lending to investors in Victoria was $</w:t>
      </w:r>
      <w:r w:rsidR="00D96693">
        <w:t>8.206</w:t>
      </w:r>
      <w:r w:rsidRPr="00D96693">
        <w:t xml:space="preserve"> billion which was 2</w:t>
      </w:r>
      <w:r w:rsidR="009E5065" w:rsidRPr="00D96693">
        <w:t>9.</w:t>
      </w:r>
      <w:r w:rsidR="00D96693">
        <w:t>5</w:t>
      </w:r>
      <w:r w:rsidRPr="00D96693">
        <w:t xml:space="preserve"> per cent of total household lending for the purchase or construction of dwellings. Lending to household investors </w:t>
      </w:r>
      <w:r w:rsidR="00163581" w:rsidRPr="00D96693">
        <w:t xml:space="preserve">was </w:t>
      </w:r>
      <w:r w:rsidR="002E2722">
        <w:t>2.7</w:t>
      </w:r>
      <w:r w:rsidR="00163581" w:rsidRPr="00D96693">
        <w:t xml:space="preserve"> per cent higher than the previous quarter and </w:t>
      </w:r>
      <w:r w:rsidR="009E5065" w:rsidRPr="00D96693">
        <w:t>8</w:t>
      </w:r>
      <w:r w:rsidR="002E2722">
        <w:t>8.4</w:t>
      </w:r>
      <w:r w:rsidR="00163581" w:rsidRPr="00D96693">
        <w:t xml:space="preserve"> per cent higher than the same quarter of</w:t>
      </w:r>
      <w:r w:rsidRPr="00D96693">
        <w:t xml:space="preserve"> </w:t>
      </w:r>
      <w:r w:rsidR="004F287D" w:rsidRPr="00D96693">
        <w:t>2020</w:t>
      </w:r>
      <w:r w:rsidRPr="00D96693">
        <w:t>.</w:t>
      </w:r>
    </w:p>
    <w:p w14:paraId="0224D2A6" w14:textId="54217CC1" w:rsidR="00FB393C" w:rsidRPr="002E2722" w:rsidRDefault="00FB393C" w:rsidP="00270BB0">
      <w:pPr>
        <w:pStyle w:val="DHHSfigurecaption"/>
        <w:rPr>
          <w:lang w:val="en-US"/>
        </w:rPr>
      </w:pPr>
      <w:bookmarkStart w:id="67" w:name="_Toc64302823"/>
      <w:bookmarkStart w:id="68" w:name="_Toc90541949"/>
      <w:r w:rsidRPr="002E2722">
        <w:t xml:space="preserve">Figure </w:t>
      </w:r>
      <w:r w:rsidRPr="002E2722">
        <w:rPr>
          <w:noProof/>
        </w:rPr>
        <w:fldChar w:fldCharType="begin"/>
      </w:r>
      <w:r w:rsidRPr="002E2722">
        <w:rPr>
          <w:noProof/>
        </w:rPr>
        <w:instrText xml:space="preserve"> SEQ Figure \* ARABIC </w:instrText>
      </w:r>
      <w:r w:rsidRPr="002E2722">
        <w:rPr>
          <w:noProof/>
        </w:rPr>
        <w:fldChar w:fldCharType="separate"/>
      </w:r>
      <w:r w:rsidR="00F02E26" w:rsidRPr="002E2722">
        <w:rPr>
          <w:noProof/>
        </w:rPr>
        <w:t>6</w:t>
      </w:r>
      <w:r w:rsidRPr="002E2722">
        <w:rPr>
          <w:noProof/>
        </w:rPr>
        <w:fldChar w:fldCharType="end"/>
      </w:r>
      <w:r w:rsidRPr="002E2722">
        <w:t xml:space="preserve">: </w:t>
      </w:r>
      <w:r w:rsidRPr="002E2722">
        <w:rPr>
          <w:lang w:val="en-US"/>
        </w:rPr>
        <w:t>Lending to household investors in residential housing, Victoria ($</w:t>
      </w:r>
      <w:r w:rsidR="006F25DF" w:rsidRPr="002E2722">
        <w:rPr>
          <w:lang w:val="en-US"/>
        </w:rPr>
        <w:t>2021</w:t>
      </w:r>
      <w:r w:rsidRPr="002E2722">
        <w:rPr>
          <w:lang w:val="en-US"/>
        </w:rPr>
        <w:t xml:space="preserve"> </w:t>
      </w:r>
      <w:r w:rsidR="000266BF" w:rsidRPr="002E2722">
        <w:rPr>
          <w:lang w:val="en-US"/>
        </w:rPr>
        <w:t>December</w:t>
      </w:r>
      <w:r w:rsidRPr="002E2722">
        <w:rPr>
          <w:lang w:val="en-US"/>
        </w:rPr>
        <w:t>)</w:t>
      </w:r>
      <w:bookmarkEnd w:id="67"/>
      <w:bookmarkEnd w:id="68"/>
    </w:p>
    <w:p w14:paraId="7761F88A" w14:textId="77777777" w:rsidR="00D96693" w:rsidRDefault="00D96693" w:rsidP="00FA781E">
      <w:pPr>
        <w:pStyle w:val="DHHSbodyaftertablefigure"/>
      </w:pPr>
      <w:r>
        <w:rPr>
          <w:noProof/>
        </w:rPr>
        <w:drawing>
          <wp:inline distT="0" distB="0" distL="0" distR="0" wp14:anchorId="1278EFFF" wp14:editId="76D3C359">
            <wp:extent cx="5398477" cy="3095625"/>
            <wp:effectExtent l="0" t="0" r="0" b="0"/>
            <wp:docPr id="5" name="Chart 5">
              <a:extLst xmlns:a="http://schemas.openxmlformats.org/drawingml/2006/main">
                <a:ext uri="{FF2B5EF4-FFF2-40B4-BE49-F238E27FC236}">
                  <a16:creationId xmlns:a16="http://schemas.microsoft.com/office/drawing/2014/main" id="{00000000-0008-0000-1000-00000400000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3"/>
              </a:graphicData>
            </a:graphic>
          </wp:inline>
        </w:drawing>
      </w:r>
    </w:p>
    <w:p w14:paraId="2B46E230" w14:textId="73574E41" w:rsidR="00270BB0" w:rsidRDefault="00FB393C" w:rsidP="00FA781E">
      <w:pPr>
        <w:pStyle w:val="DHHSbodyaftertablefigure"/>
      </w:pPr>
      <w:r w:rsidRPr="00FA781E">
        <w:t>Notes</w:t>
      </w:r>
      <w:r w:rsidR="00270BB0">
        <w:t>:</w:t>
      </w:r>
    </w:p>
    <w:p w14:paraId="59B1D5E9" w14:textId="766567AA" w:rsidR="00FB393C" w:rsidRPr="00427EDD" w:rsidRDefault="00FB393C" w:rsidP="00FA781E">
      <w:pPr>
        <w:pStyle w:val="DHHSbodyaftertablefigure"/>
      </w:pPr>
      <w:r w:rsidRPr="00427EDD">
        <w:t>(</w:t>
      </w:r>
      <w:proofErr w:type="spellStart"/>
      <w:r w:rsidRPr="00427EDD">
        <w:t>i</w:t>
      </w:r>
      <w:proofErr w:type="spellEnd"/>
      <w:r w:rsidRPr="00427EDD">
        <w:t>) See note 6 below in the Notes for data sources and method.</w:t>
      </w:r>
    </w:p>
    <w:p w14:paraId="166840EA" w14:textId="77777777" w:rsidR="00FB393C" w:rsidRPr="00DB76F6" w:rsidRDefault="00FB393C" w:rsidP="00465842">
      <w:pPr>
        <w:pStyle w:val="DHHSbodyaftertablefigure"/>
        <w:spacing w:after="240"/>
      </w:pPr>
      <w:r w:rsidRPr="00427EDD">
        <w:t xml:space="preserve">(ii) Figure 6 is not comparable with Figure 6 in editions of the Rental Report prior to the December quarter 2018. The Australian Bureau of Statistics changed the way in which it reports housing finance for owner-occupation and investment purposes. It now no longer provides the sub-categories of lending to businesses for the purchase and construction of dwellings within the more general categories of lending for purchase of real property and lending for construction. (Over the 10 years to the </w:t>
      </w:r>
      <w:r>
        <w:t>December</w:t>
      </w:r>
      <w:r w:rsidRPr="00427EDD">
        <w:t xml:space="preserve"> quarter 2018, lending to businesses for the purchase and construction of dwellings has averaged around 23% of total investment.) Thus, Figure 6 refers only to households investing in residential housing.</w:t>
      </w:r>
      <w:r w:rsidRPr="00DB76F6">
        <w:t xml:space="preserve"> </w:t>
      </w:r>
    </w:p>
    <w:p w14:paraId="388EFF64" w14:textId="77777777" w:rsidR="00FB393C" w:rsidRDefault="00FB393C" w:rsidP="00FB393C">
      <w:pPr>
        <w:rPr>
          <w:lang w:val="en-US" w:eastAsia="en-AU"/>
        </w:rPr>
      </w:pPr>
    </w:p>
    <w:p w14:paraId="60E86383" w14:textId="77777777" w:rsidR="00FB393C" w:rsidRDefault="00FB393C" w:rsidP="00FB393C">
      <w:pPr>
        <w:rPr>
          <w:lang w:val="en-US" w:eastAsia="en-AU"/>
        </w:rPr>
      </w:pPr>
    </w:p>
    <w:p w14:paraId="4E3E7DAB" w14:textId="77777777" w:rsidR="00FB393C" w:rsidRDefault="00FB393C" w:rsidP="00FB393C">
      <w:pPr>
        <w:rPr>
          <w:b/>
          <w:bCs/>
          <w:color w:val="7C93B9"/>
          <w:sz w:val="26"/>
        </w:rPr>
      </w:pPr>
      <w:r>
        <w:br w:type="page"/>
      </w:r>
    </w:p>
    <w:p w14:paraId="4E67E43C" w14:textId="77777777" w:rsidR="00FB393C" w:rsidRPr="00DB3713" w:rsidRDefault="00FB393C" w:rsidP="0018156B">
      <w:pPr>
        <w:pStyle w:val="Heading2"/>
      </w:pPr>
      <w:bookmarkStart w:id="69" w:name="_Toc64369611"/>
      <w:bookmarkStart w:id="70" w:name="_Toc90541923"/>
      <w:r w:rsidRPr="00DB3713">
        <w:t>Vacancy Rate</w:t>
      </w:r>
      <w:bookmarkEnd w:id="69"/>
      <w:bookmarkEnd w:id="70"/>
    </w:p>
    <w:p w14:paraId="02ABA6D8" w14:textId="77777777" w:rsidR="00FB393C" w:rsidRPr="00480A29" w:rsidRDefault="00FB393C" w:rsidP="00FB393C">
      <w:pPr>
        <w:pStyle w:val="DHHSbody"/>
      </w:pPr>
      <w:r w:rsidRPr="00480A29">
        <w:t xml:space="preserve">Figure 7 shows the trend vacancy rate over the past five years for metropolitan Melbourne and regional Victoria. </w:t>
      </w:r>
    </w:p>
    <w:p w14:paraId="0E2C662B" w14:textId="026D2C75" w:rsidR="00FB393C" w:rsidRPr="00480A29" w:rsidRDefault="00FB393C" w:rsidP="00FB393C">
      <w:pPr>
        <w:pStyle w:val="DHHSbody"/>
      </w:pPr>
      <w:r w:rsidRPr="00480A29">
        <w:t xml:space="preserve">The trend vacancy rate for metropolitan Melbourne </w:t>
      </w:r>
      <w:r>
        <w:t>in</w:t>
      </w:r>
      <w:r w:rsidRPr="00480A29">
        <w:t xml:space="preserve"> </w:t>
      </w:r>
      <w:r w:rsidR="000266BF">
        <w:t>December</w:t>
      </w:r>
      <w:r>
        <w:t xml:space="preserve"> </w:t>
      </w:r>
      <w:r w:rsidR="006F25DF">
        <w:t>2021</w:t>
      </w:r>
      <w:r w:rsidRPr="00480A29">
        <w:t xml:space="preserve"> was </w:t>
      </w:r>
      <w:r w:rsidR="00164987">
        <w:t>6.3</w:t>
      </w:r>
      <w:r w:rsidRPr="00480A29">
        <w:t xml:space="preserve"> per cent</w:t>
      </w:r>
      <w:r w:rsidR="00FE5DE8">
        <w:t>.</w:t>
      </w:r>
      <w:r w:rsidR="001E6377">
        <w:t xml:space="preserve"> This rate </w:t>
      </w:r>
      <w:r>
        <w:t>compare</w:t>
      </w:r>
      <w:r w:rsidR="001E6377">
        <w:t>s</w:t>
      </w:r>
      <w:r>
        <w:t xml:space="preserve"> with </w:t>
      </w:r>
      <w:r w:rsidR="003A040C">
        <w:t>5.</w:t>
      </w:r>
      <w:r w:rsidR="00164987">
        <w:t>1</w:t>
      </w:r>
      <w:r>
        <w:t xml:space="preserve"> percent in</w:t>
      </w:r>
      <w:r w:rsidRPr="00480A29">
        <w:t xml:space="preserve"> </w:t>
      </w:r>
      <w:r w:rsidR="00BB0E02">
        <w:t>September</w:t>
      </w:r>
      <w:r w:rsidR="00157614">
        <w:t xml:space="preserve"> 2021</w:t>
      </w:r>
      <w:r>
        <w:t xml:space="preserve"> and </w:t>
      </w:r>
      <w:r w:rsidR="00164987">
        <w:t>6.4</w:t>
      </w:r>
      <w:r>
        <w:t xml:space="preserve"> per cent </w:t>
      </w:r>
      <w:r w:rsidRPr="00480A29">
        <w:t xml:space="preserve">in </w:t>
      </w:r>
      <w:r w:rsidR="000266BF">
        <w:t>December</w:t>
      </w:r>
      <w:r>
        <w:t xml:space="preserve"> </w:t>
      </w:r>
      <w:r w:rsidR="004F287D">
        <w:t>2020</w:t>
      </w:r>
      <w:r w:rsidRPr="00480A29">
        <w:t xml:space="preserve">. The average vacancy rate for the four years from January 2000 to December 2004 was 3.8 per cent, for the seven years from January 2005 to December 2012 was 1.7 per cent and for the last two years has been </w:t>
      </w:r>
      <w:r w:rsidR="00164987">
        <w:t>5.0</w:t>
      </w:r>
      <w:r w:rsidRPr="00480A29">
        <w:t xml:space="preserve"> per cent. The trend vacancy rate reached its lowest poin</w:t>
      </w:r>
      <w:r>
        <w:t xml:space="preserve">t of 1.0 per cent in early 2008 and its highest point of </w:t>
      </w:r>
      <w:r w:rsidR="00FE5DE8">
        <w:t>6.6</w:t>
      </w:r>
      <w:r>
        <w:t xml:space="preserve"> per cent in </w:t>
      </w:r>
      <w:r w:rsidR="00FE5DE8">
        <w:t>January and February 2021.</w:t>
      </w:r>
    </w:p>
    <w:p w14:paraId="58582DDA" w14:textId="2B313DAA" w:rsidR="00FB393C" w:rsidRPr="000F3B39" w:rsidRDefault="00FB393C" w:rsidP="00FB393C">
      <w:pPr>
        <w:pStyle w:val="DHHSbody"/>
      </w:pPr>
      <w:r>
        <w:t>The trend vacancy rate for r</w:t>
      </w:r>
      <w:r w:rsidRPr="00480A29">
        <w:t xml:space="preserve">egional Victoria </w:t>
      </w:r>
      <w:r>
        <w:t>in</w:t>
      </w:r>
      <w:r w:rsidRPr="00480A29">
        <w:t xml:space="preserve"> </w:t>
      </w:r>
      <w:r w:rsidR="000266BF">
        <w:t>December</w:t>
      </w:r>
      <w:r>
        <w:t xml:space="preserve"> </w:t>
      </w:r>
      <w:r w:rsidR="006F25DF">
        <w:t>2021</w:t>
      </w:r>
      <w:r>
        <w:t xml:space="preserve"> was </w:t>
      </w:r>
      <w:r w:rsidR="001E6377">
        <w:t>1.</w:t>
      </w:r>
      <w:r w:rsidR="00164987">
        <w:t>4</w:t>
      </w:r>
      <w:r w:rsidRPr="00480A29">
        <w:t xml:space="preserve"> per cent, compared with a rate of</w:t>
      </w:r>
      <w:r>
        <w:t xml:space="preserve"> 1.</w:t>
      </w:r>
      <w:r w:rsidR="00164987">
        <w:t>2</w:t>
      </w:r>
      <w:r w:rsidRPr="00480A29">
        <w:t xml:space="preserve"> per cent in </w:t>
      </w:r>
      <w:r w:rsidR="00BB0E02">
        <w:t>September</w:t>
      </w:r>
      <w:r w:rsidR="00157614">
        <w:t xml:space="preserve"> 2021</w:t>
      </w:r>
      <w:r w:rsidRPr="00480A29">
        <w:t xml:space="preserve"> and </w:t>
      </w:r>
      <w:r w:rsidR="000336C5">
        <w:t>1.</w:t>
      </w:r>
      <w:r w:rsidR="003A040C">
        <w:t>0</w:t>
      </w:r>
      <w:r w:rsidRPr="00480A29">
        <w:t xml:space="preserve"> per cent in </w:t>
      </w:r>
      <w:r w:rsidR="000266BF">
        <w:t>December</w:t>
      </w:r>
      <w:r>
        <w:t xml:space="preserve"> </w:t>
      </w:r>
      <w:r w:rsidR="004F287D">
        <w:t>2020</w:t>
      </w:r>
      <w:r>
        <w:t>.</w:t>
      </w:r>
    </w:p>
    <w:p w14:paraId="49E3F7CF" w14:textId="32BADAD8" w:rsidR="00FB393C" w:rsidRDefault="0066456D" w:rsidP="00270BB0">
      <w:pPr>
        <w:pStyle w:val="DHHSfigurecaption"/>
        <w:rPr>
          <w:rFonts w:cs="Arial"/>
        </w:rPr>
      </w:pPr>
      <w:bookmarkStart w:id="71" w:name="_Toc64302824"/>
      <w:bookmarkStart w:id="72" w:name="_Toc90541950"/>
      <w:r>
        <w:rPr>
          <w:noProof/>
        </w:rPr>
        <w:drawing>
          <wp:anchor distT="0" distB="0" distL="114300" distR="114300" simplePos="0" relativeHeight="251704320" behindDoc="0" locked="1" layoutInCell="1" allowOverlap="1" wp14:anchorId="21AE2776" wp14:editId="7A80141E">
            <wp:simplePos x="0" y="0"/>
            <wp:positionH relativeFrom="column">
              <wp:posOffset>0</wp:posOffset>
            </wp:positionH>
            <wp:positionV relativeFrom="paragraph">
              <wp:posOffset>288290</wp:posOffset>
            </wp:positionV>
            <wp:extent cx="4932000" cy="3009600"/>
            <wp:effectExtent l="0" t="0" r="2540" b="635"/>
            <wp:wrapTopAndBottom/>
            <wp:docPr id="19" name="Chart 19">
              <a:extLst xmlns:a="http://schemas.openxmlformats.org/drawingml/2006/main">
                <a:ext uri="{FF2B5EF4-FFF2-40B4-BE49-F238E27FC236}">
                  <a16:creationId xmlns:a16="http://schemas.microsoft.com/office/drawing/2014/main" id="{00000000-0008-0000-1100-00000200000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4"/>
              </a:graphicData>
            </a:graphic>
            <wp14:sizeRelH relativeFrom="margin">
              <wp14:pctWidth>0</wp14:pctWidth>
            </wp14:sizeRelH>
            <wp14:sizeRelV relativeFrom="margin">
              <wp14:pctHeight>0</wp14:pctHeight>
            </wp14:sizeRelV>
          </wp:anchor>
        </w:drawing>
      </w:r>
      <w:r w:rsidR="00FB393C" w:rsidRPr="00480A29">
        <w:t xml:space="preserve">Figure </w:t>
      </w:r>
      <w:r w:rsidR="00FB393C">
        <w:rPr>
          <w:noProof/>
        </w:rPr>
        <w:fldChar w:fldCharType="begin"/>
      </w:r>
      <w:r w:rsidR="00FB393C">
        <w:rPr>
          <w:noProof/>
        </w:rPr>
        <w:instrText xml:space="preserve"> SEQ Figure \* ARABIC </w:instrText>
      </w:r>
      <w:r w:rsidR="00FB393C">
        <w:rPr>
          <w:noProof/>
        </w:rPr>
        <w:fldChar w:fldCharType="separate"/>
      </w:r>
      <w:r w:rsidR="00F02E26">
        <w:rPr>
          <w:noProof/>
        </w:rPr>
        <w:t>7</w:t>
      </w:r>
      <w:r w:rsidR="00FB393C">
        <w:rPr>
          <w:noProof/>
        </w:rPr>
        <w:fldChar w:fldCharType="end"/>
      </w:r>
      <w:r w:rsidR="00FB393C" w:rsidRPr="00480A29">
        <w:t xml:space="preserve">: </w:t>
      </w:r>
      <w:r w:rsidR="00FB393C" w:rsidRPr="00480A29">
        <w:rPr>
          <w:rFonts w:cs="Arial"/>
        </w:rPr>
        <w:t>Rental vacancy rate</w:t>
      </w:r>
      <w:bookmarkEnd w:id="71"/>
      <w:bookmarkEnd w:id="72"/>
    </w:p>
    <w:p w14:paraId="18FFD155" w14:textId="589DA474" w:rsidR="00FB393C" w:rsidRDefault="00FB393C" w:rsidP="00FB393C">
      <w:pPr>
        <w:rPr>
          <w:noProof/>
        </w:rPr>
      </w:pPr>
    </w:p>
    <w:p w14:paraId="524E2C33" w14:textId="16BBEE34" w:rsidR="003640F0" w:rsidRDefault="003640F0" w:rsidP="00FB393C">
      <w:pPr>
        <w:rPr>
          <w:noProof/>
        </w:rPr>
      </w:pPr>
    </w:p>
    <w:p w14:paraId="277399FB" w14:textId="77777777" w:rsidR="00FB393C" w:rsidRPr="00DB3713" w:rsidRDefault="00FB393C" w:rsidP="0018156B">
      <w:pPr>
        <w:pStyle w:val="Heading1"/>
      </w:pPr>
      <w:r w:rsidRPr="00180B5B">
        <w:br w:type="page"/>
      </w:r>
      <w:bookmarkStart w:id="73" w:name="_Toc64369612"/>
      <w:bookmarkStart w:id="74" w:name="_Toc90541924"/>
      <w:r w:rsidRPr="00DB3713">
        <w:t>Rental Market Affordability</w:t>
      </w:r>
      <w:bookmarkEnd w:id="73"/>
      <w:bookmarkEnd w:id="74"/>
    </w:p>
    <w:p w14:paraId="18E70728" w14:textId="77777777" w:rsidR="00FB393C" w:rsidRPr="000F3B39" w:rsidRDefault="00FB393C" w:rsidP="00FB393C">
      <w:pPr>
        <w:pStyle w:val="DHHSbody"/>
      </w:pPr>
      <w:r w:rsidRPr="000F3B39">
        <w:t xml:space="preserve">This section of the Rental Report provides a summary of the affordability of rental housing for lower income households in Victoria. The method used in this section measures the supply of affordable new lettings based on RTBA data. The affordability benchmark used is that no more than 30 per cent of gross income is spent on rent. Lower income households are defined as those receiving Centrelink incomes. </w:t>
      </w:r>
    </w:p>
    <w:p w14:paraId="720A3C41" w14:textId="77777777" w:rsidR="00FB393C" w:rsidRPr="00DB3713" w:rsidRDefault="00FB393C" w:rsidP="0018156B">
      <w:pPr>
        <w:pStyle w:val="Heading2"/>
      </w:pPr>
      <w:bookmarkStart w:id="75" w:name="_Toc64369613"/>
      <w:bookmarkStart w:id="76" w:name="_Toc90541925"/>
      <w:r w:rsidRPr="00DB3713">
        <w:t>Overall trends</w:t>
      </w:r>
      <w:bookmarkEnd w:id="75"/>
      <w:bookmarkEnd w:id="76"/>
    </w:p>
    <w:p w14:paraId="0DB688B2" w14:textId="48DAD10D" w:rsidR="00FB393C" w:rsidRPr="005F61BA" w:rsidRDefault="00FB393C" w:rsidP="00FB393C">
      <w:pPr>
        <w:pStyle w:val="DHHSbody"/>
      </w:pPr>
      <w:r w:rsidRPr="000F3B39">
        <w:t xml:space="preserve">In the </w:t>
      </w:r>
      <w:r w:rsidR="000266BF">
        <w:t>December</w:t>
      </w:r>
      <w:r>
        <w:t xml:space="preserve"> quarter </w:t>
      </w:r>
      <w:r w:rsidR="006F25DF">
        <w:t>2021</w:t>
      </w:r>
      <w:r w:rsidRPr="000F3B39">
        <w:t xml:space="preserve">, </w:t>
      </w:r>
      <w:r w:rsidR="00F82699">
        <w:t>1</w:t>
      </w:r>
      <w:r w:rsidR="00D20D5C">
        <w:t>3.2</w:t>
      </w:r>
      <w:r>
        <w:t xml:space="preserve"> </w:t>
      </w:r>
      <w:r w:rsidRPr="000F3B39">
        <w:t>per cent of all new lettings across the state were afford</w:t>
      </w:r>
      <w:r>
        <w:t xml:space="preserve">able to lower income households. This compares with a rate of </w:t>
      </w:r>
      <w:r w:rsidR="00FA781E">
        <w:t>1</w:t>
      </w:r>
      <w:r w:rsidR="00D20D5C">
        <w:t>4.6</w:t>
      </w:r>
      <w:r>
        <w:t xml:space="preserve"> per cent in the </w:t>
      </w:r>
      <w:r w:rsidR="00BB0E02">
        <w:t>September</w:t>
      </w:r>
      <w:r w:rsidR="00157614">
        <w:t xml:space="preserve"> quarter 2021</w:t>
      </w:r>
      <w:r>
        <w:t xml:space="preserve"> and </w:t>
      </w:r>
      <w:r w:rsidR="00F82699">
        <w:t>1</w:t>
      </w:r>
      <w:r w:rsidR="00670AF0">
        <w:t>1.5</w:t>
      </w:r>
      <w:r w:rsidR="00F82699">
        <w:t xml:space="preserve"> per cent </w:t>
      </w:r>
      <w:r>
        <w:t xml:space="preserve">in the </w:t>
      </w:r>
      <w:r w:rsidR="000266BF">
        <w:t>December</w:t>
      </w:r>
      <w:r>
        <w:t xml:space="preserve"> quarter </w:t>
      </w:r>
      <w:r w:rsidR="004F287D">
        <w:t>2020</w:t>
      </w:r>
      <w:r w:rsidRPr="005F61BA">
        <w:t>.</w:t>
      </w:r>
      <w:r>
        <w:t xml:space="preserve"> </w:t>
      </w:r>
    </w:p>
    <w:p w14:paraId="2EA6CA8A" w14:textId="77777777" w:rsidR="00FB393C" w:rsidRDefault="00FB393C" w:rsidP="00FB393C">
      <w:pPr>
        <w:pStyle w:val="DHHSbody"/>
      </w:pPr>
      <w:r w:rsidRPr="000F3B39">
        <w:t xml:space="preserve">Figure 8 shows the trend in these figures over the past five years for Victoria, metropolitan </w:t>
      </w:r>
      <w:proofErr w:type="gramStart"/>
      <w:r w:rsidRPr="000F3B39">
        <w:t>Melbourne</w:t>
      </w:r>
      <w:proofErr w:type="gramEnd"/>
      <w:r w:rsidRPr="000F3B39">
        <w:t xml:space="preserve"> and regional Victoria.</w:t>
      </w:r>
    </w:p>
    <w:p w14:paraId="5B1BF5FB" w14:textId="23B6FFFC" w:rsidR="00A360AC" w:rsidRDefault="0066456D" w:rsidP="00A360AC">
      <w:pPr>
        <w:pStyle w:val="DHHSfigurecaption"/>
      </w:pPr>
      <w:bookmarkStart w:id="77" w:name="_Toc64302825"/>
      <w:bookmarkStart w:id="78" w:name="_Toc90541951"/>
      <w:r>
        <w:rPr>
          <w:noProof/>
        </w:rPr>
        <w:drawing>
          <wp:anchor distT="0" distB="0" distL="114300" distR="114300" simplePos="0" relativeHeight="251705344" behindDoc="0" locked="1" layoutInCell="1" allowOverlap="1" wp14:anchorId="6CB54A17" wp14:editId="6D3F0CF6">
            <wp:simplePos x="0" y="0"/>
            <wp:positionH relativeFrom="column">
              <wp:align>left</wp:align>
            </wp:positionH>
            <wp:positionV relativeFrom="paragraph">
              <wp:posOffset>288290</wp:posOffset>
            </wp:positionV>
            <wp:extent cx="6120000" cy="3096000"/>
            <wp:effectExtent l="0" t="0" r="0" b="0"/>
            <wp:wrapTopAndBottom/>
            <wp:docPr id="20" name="Chart 20">
              <a:extLst xmlns:a="http://schemas.openxmlformats.org/drawingml/2006/main">
                <a:ext uri="{FF2B5EF4-FFF2-40B4-BE49-F238E27FC236}">
                  <a16:creationId xmlns:a16="http://schemas.microsoft.com/office/drawing/2014/main" id="{00000000-0008-0000-1200-00000200000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5"/>
              </a:graphicData>
            </a:graphic>
            <wp14:sizeRelH relativeFrom="margin">
              <wp14:pctWidth>0</wp14:pctWidth>
            </wp14:sizeRelH>
            <wp14:sizeRelV relativeFrom="margin">
              <wp14:pctHeight>0</wp14:pctHeight>
            </wp14:sizeRelV>
          </wp:anchor>
        </w:drawing>
      </w:r>
      <w:r w:rsidR="00FB393C" w:rsidRPr="0030108E">
        <w:t xml:space="preserve">Figure </w:t>
      </w:r>
      <w:r w:rsidR="00FB393C">
        <w:rPr>
          <w:noProof/>
        </w:rPr>
        <w:fldChar w:fldCharType="begin"/>
      </w:r>
      <w:r w:rsidR="00FB393C">
        <w:rPr>
          <w:noProof/>
        </w:rPr>
        <w:instrText xml:space="preserve"> SEQ Figure \* ARABIC </w:instrText>
      </w:r>
      <w:r w:rsidR="00FB393C">
        <w:rPr>
          <w:noProof/>
        </w:rPr>
        <w:fldChar w:fldCharType="separate"/>
      </w:r>
      <w:r w:rsidR="00F02E26">
        <w:rPr>
          <w:noProof/>
        </w:rPr>
        <w:t>8</w:t>
      </w:r>
      <w:r w:rsidR="00FB393C">
        <w:rPr>
          <w:noProof/>
        </w:rPr>
        <w:fldChar w:fldCharType="end"/>
      </w:r>
      <w:r w:rsidR="00FB393C" w:rsidRPr="0030108E">
        <w:t>: Affordable rentals as percent of all rentals</w:t>
      </w:r>
      <w:bookmarkEnd w:id="77"/>
      <w:bookmarkEnd w:id="78"/>
    </w:p>
    <w:p w14:paraId="683381A3" w14:textId="1253FE33" w:rsidR="00FB393C" w:rsidRPr="00FA781E" w:rsidRDefault="00FB393C" w:rsidP="007970CA">
      <w:pPr>
        <w:pStyle w:val="DHHSbodyaftertablefigure"/>
        <w:spacing w:after="240"/>
      </w:pPr>
      <w:r w:rsidRPr="00FA781E">
        <w:rPr>
          <w:u w:val="single"/>
        </w:rPr>
        <w:t>Note</w:t>
      </w:r>
      <w:r w:rsidR="00270BB0" w:rsidRPr="00FA781E">
        <w:t xml:space="preserve">: </w:t>
      </w:r>
      <w:r w:rsidRPr="00FA781E">
        <w:t xml:space="preserve">Affordable rentals does not </w:t>
      </w:r>
      <w:proofErr w:type="gramStart"/>
      <w:r w:rsidRPr="00FA781E">
        <w:t>take into account</w:t>
      </w:r>
      <w:proofErr w:type="gramEnd"/>
      <w:r w:rsidRPr="00FA781E">
        <w:t xml:space="preserve"> the change in household income as a result of the temporary coronavirus supplement from 27 April 2020</w:t>
      </w:r>
      <w:r w:rsidR="00036BAF">
        <w:t xml:space="preserve"> to 31 March 2021</w:t>
      </w:r>
      <w:r w:rsidRPr="00FA781E">
        <w:t>.</w:t>
      </w:r>
    </w:p>
    <w:p w14:paraId="1B014ACB" w14:textId="5B36448B" w:rsidR="00FB393C" w:rsidRDefault="00FB393C" w:rsidP="00FB393C">
      <w:pPr>
        <w:pStyle w:val="DHHSbody"/>
      </w:pPr>
      <w:r w:rsidRPr="000F3B39">
        <w:t xml:space="preserve">In the </w:t>
      </w:r>
      <w:r w:rsidR="000266BF">
        <w:t>December</w:t>
      </w:r>
      <w:r>
        <w:t xml:space="preserve"> quarter </w:t>
      </w:r>
      <w:r w:rsidR="006F25DF">
        <w:t>2021</w:t>
      </w:r>
      <w:r w:rsidRPr="000F3B39">
        <w:t xml:space="preserve">, </w:t>
      </w:r>
      <w:r w:rsidR="00C1329A">
        <w:t>10.</w:t>
      </w:r>
      <w:r w:rsidR="00670AF0">
        <w:t>1</w:t>
      </w:r>
      <w:r w:rsidRPr="000F3B39">
        <w:t xml:space="preserve"> per cent of all new lettings in metropolitan Melbourne were affordable to lower income households.</w:t>
      </w:r>
      <w:r w:rsidRPr="00C86525">
        <w:t xml:space="preserve"> This compares with a rate </w:t>
      </w:r>
      <w:r>
        <w:t xml:space="preserve">of </w:t>
      </w:r>
      <w:r w:rsidR="00670AF0">
        <w:t>10.8</w:t>
      </w:r>
      <w:r w:rsidRPr="00C86525">
        <w:t xml:space="preserve"> per cent in the previous quarter and </w:t>
      </w:r>
      <w:r w:rsidR="00C1329A">
        <w:t>7.</w:t>
      </w:r>
      <w:r w:rsidR="00670AF0">
        <w:t>1</w:t>
      </w:r>
      <w:r w:rsidRPr="00C86525">
        <w:t xml:space="preserve"> per cent in the same quarter of </w:t>
      </w:r>
      <w:r w:rsidR="004F287D">
        <w:t>2020</w:t>
      </w:r>
      <w:r w:rsidRPr="00C86525">
        <w:t xml:space="preserve">. </w:t>
      </w:r>
      <w:r>
        <w:t>T</w:t>
      </w:r>
      <w:r w:rsidRPr="000F3B39">
        <w:t xml:space="preserve">he availability of affordable housing </w:t>
      </w:r>
      <w:r>
        <w:t xml:space="preserve">has </w:t>
      </w:r>
      <w:r w:rsidRPr="000F3B39">
        <w:t>generally declined</w:t>
      </w:r>
      <w:r>
        <w:t xml:space="preserve"> f</w:t>
      </w:r>
      <w:r w:rsidRPr="000F3B39">
        <w:t xml:space="preserve">rom a high </w:t>
      </w:r>
      <w:r w:rsidR="0075674F">
        <w:t xml:space="preserve">of 31.2 per cent </w:t>
      </w:r>
      <w:r w:rsidRPr="000F3B39">
        <w:t xml:space="preserve">in the </w:t>
      </w:r>
      <w:r>
        <w:t>December quarter</w:t>
      </w:r>
      <w:r w:rsidRPr="000F3B39">
        <w:t xml:space="preserve"> 200</w:t>
      </w:r>
      <w:r>
        <w:t>3</w:t>
      </w:r>
      <w:r w:rsidRPr="000F3B39">
        <w:t xml:space="preserve"> </w:t>
      </w:r>
      <w:r>
        <w:t xml:space="preserve">to a low </w:t>
      </w:r>
      <w:r w:rsidR="0075674F">
        <w:t xml:space="preserve">of 4.8 per cent </w:t>
      </w:r>
      <w:r>
        <w:t xml:space="preserve">in the </w:t>
      </w:r>
      <w:r w:rsidR="006A0FEA">
        <w:t>March</w:t>
      </w:r>
      <w:r>
        <w:t xml:space="preserve"> quarter 2018.</w:t>
      </w:r>
    </w:p>
    <w:p w14:paraId="52500028" w14:textId="49DB9E39" w:rsidR="00270BB0" w:rsidRDefault="00FB393C" w:rsidP="00FB393C">
      <w:pPr>
        <w:pStyle w:val="DHHSbody"/>
      </w:pPr>
      <w:r>
        <w:t>In r</w:t>
      </w:r>
      <w:r w:rsidRPr="000F3B39">
        <w:t>egional Victoria</w:t>
      </w:r>
      <w:r>
        <w:t>,</w:t>
      </w:r>
      <w:r w:rsidRPr="000A24DD">
        <w:t xml:space="preserve"> </w:t>
      </w:r>
      <w:r>
        <w:t>3</w:t>
      </w:r>
      <w:r w:rsidR="00670AF0">
        <w:t>0.4</w:t>
      </w:r>
      <w:r>
        <w:t xml:space="preserve"> </w:t>
      </w:r>
      <w:r w:rsidRPr="000F3B39">
        <w:t>per cent of all new lettings were affordable to lower income households</w:t>
      </w:r>
      <w:r w:rsidR="00670AF0">
        <w:t xml:space="preserve">, the lowest rate since this series first began in </w:t>
      </w:r>
      <w:r w:rsidR="00182EF8">
        <w:t xml:space="preserve">March </w:t>
      </w:r>
      <w:r w:rsidR="00670AF0">
        <w:t>2000</w:t>
      </w:r>
      <w:r w:rsidRPr="000F3B39">
        <w:t>.</w:t>
      </w:r>
      <w:r w:rsidRPr="00C86525">
        <w:t xml:space="preserve"> </w:t>
      </w:r>
      <w:r w:rsidR="00EA6265">
        <w:t xml:space="preserve">This compares with a </w:t>
      </w:r>
      <w:r>
        <w:t xml:space="preserve">rate was </w:t>
      </w:r>
      <w:r w:rsidR="007409D3">
        <w:t>3</w:t>
      </w:r>
      <w:r w:rsidR="00C1329A">
        <w:t>3.8</w:t>
      </w:r>
      <w:r w:rsidRPr="00C86525">
        <w:t xml:space="preserve"> per cent </w:t>
      </w:r>
      <w:r w:rsidR="00EA6265">
        <w:t xml:space="preserve">in the previous quarter </w:t>
      </w:r>
      <w:r>
        <w:t xml:space="preserve">and </w:t>
      </w:r>
      <w:r w:rsidR="00670AF0">
        <w:t>35.1</w:t>
      </w:r>
      <w:r>
        <w:t xml:space="preserve"> per cent in </w:t>
      </w:r>
      <w:r w:rsidRPr="00C86525">
        <w:t xml:space="preserve">the same quarter of </w:t>
      </w:r>
      <w:r w:rsidR="004F287D">
        <w:t>2020</w:t>
      </w:r>
      <w:r w:rsidRPr="00C86525">
        <w:t>.</w:t>
      </w:r>
      <w:r>
        <w:t xml:space="preserve"> The proportion of affordable dwellings has generally declined </w:t>
      </w:r>
      <w:r w:rsidRPr="000F3B39">
        <w:t xml:space="preserve">from a high </w:t>
      </w:r>
      <w:r w:rsidR="0075674F">
        <w:t xml:space="preserve">of 88.4 per cent </w:t>
      </w:r>
      <w:r w:rsidRPr="000F3B39">
        <w:t xml:space="preserve">in </w:t>
      </w:r>
      <w:r>
        <w:t xml:space="preserve">the </w:t>
      </w:r>
      <w:r w:rsidR="00971228">
        <w:t>Sept</w:t>
      </w:r>
      <w:r w:rsidR="000266BF">
        <w:t>ember</w:t>
      </w:r>
      <w:r>
        <w:t xml:space="preserve"> quarter 2001 to a low</w:t>
      </w:r>
      <w:r w:rsidR="0075674F">
        <w:t xml:space="preserve"> of 3</w:t>
      </w:r>
      <w:r w:rsidR="00670AF0">
        <w:t>0.4</w:t>
      </w:r>
      <w:r w:rsidR="0075674F">
        <w:t xml:space="preserve"> per cent</w:t>
      </w:r>
      <w:r>
        <w:t xml:space="preserve"> in th</w:t>
      </w:r>
      <w:r w:rsidR="00670AF0">
        <w:t>is</w:t>
      </w:r>
      <w:r>
        <w:t xml:space="preserve"> quarter. </w:t>
      </w:r>
    </w:p>
    <w:p w14:paraId="1B9F1BE6" w14:textId="61F36AAB" w:rsidR="00FB393C" w:rsidRDefault="00FB393C" w:rsidP="00FB393C">
      <w:pPr>
        <w:pStyle w:val="DHHSbody"/>
      </w:pPr>
      <w:r>
        <w:br w:type="page"/>
      </w:r>
    </w:p>
    <w:p w14:paraId="41FE0B57" w14:textId="77777777" w:rsidR="00FB393C" w:rsidRPr="00DB3713" w:rsidRDefault="00FB393C" w:rsidP="0018156B">
      <w:pPr>
        <w:pStyle w:val="Heading2"/>
      </w:pPr>
      <w:bookmarkStart w:id="79" w:name="_Toc64369614"/>
      <w:bookmarkStart w:id="80" w:name="_Toc90541926"/>
      <w:r w:rsidRPr="00DB3713">
        <w:t>Trends by household type</w:t>
      </w:r>
      <w:bookmarkEnd w:id="79"/>
      <w:bookmarkEnd w:id="80"/>
    </w:p>
    <w:p w14:paraId="4A05D8B4" w14:textId="77777777" w:rsidR="00FB393C" w:rsidRPr="000F3B39" w:rsidRDefault="00FB393C" w:rsidP="00FB393C">
      <w:pPr>
        <w:pStyle w:val="DHHSbody"/>
      </w:pPr>
      <w:r w:rsidRPr="000F3B39">
        <w:t>In metropolitan Melbourne, the availability of affordable rental lettings varies between different types of households. The rental affordabil</w:t>
      </w:r>
      <w:r>
        <w:t>ity situation for different low-</w:t>
      </w:r>
      <w:r w:rsidRPr="000F3B39">
        <w:t xml:space="preserve">income households is summarised in Table 9. </w:t>
      </w:r>
    </w:p>
    <w:p w14:paraId="5D5751E6" w14:textId="263B2D8B" w:rsidR="00FB393C" w:rsidRDefault="00FB393C" w:rsidP="00FB393C">
      <w:pPr>
        <w:pStyle w:val="DHHSbody"/>
      </w:pPr>
      <w:r w:rsidRPr="000F3B39">
        <w:t>Due to a l</w:t>
      </w:r>
      <w:r>
        <w:t>imited supply of affordable one-</w:t>
      </w:r>
      <w:r w:rsidRPr="000F3B39">
        <w:t xml:space="preserve">bedroom dwellings, </w:t>
      </w:r>
      <w:r>
        <w:t>low-</w:t>
      </w:r>
      <w:r w:rsidRPr="000F3B39">
        <w:t xml:space="preserve">income single person households face the most difficulties in accessing affordable rental housing. Across Melbourne, just </w:t>
      </w:r>
      <w:r w:rsidR="00D57611">
        <w:t>1.6</w:t>
      </w:r>
      <w:r>
        <w:t xml:space="preserve"> per cent of one-</w:t>
      </w:r>
      <w:r w:rsidRPr="000F3B39">
        <w:t xml:space="preserve">bedroom dwellings let in the </w:t>
      </w:r>
      <w:r w:rsidR="000266BF">
        <w:t>December</w:t>
      </w:r>
      <w:r>
        <w:t xml:space="preserve"> quarter were affordable to low-</w:t>
      </w:r>
      <w:r w:rsidRPr="000F3B39">
        <w:t xml:space="preserve">income singles. For a single parent with one child on Centrelink income, </w:t>
      </w:r>
      <w:r w:rsidR="009F61EF">
        <w:t>2.</w:t>
      </w:r>
      <w:r w:rsidR="00C6235A">
        <w:t>1</w:t>
      </w:r>
      <w:r>
        <w:t xml:space="preserve"> per cent of two-</w:t>
      </w:r>
      <w:r w:rsidRPr="000F3B39">
        <w:t xml:space="preserve">bedroom dwellings across Melbourne were affordable. A couple on </w:t>
      </w:r>
      <w:r>
        <w:t>Jobseeker</w:t>
      </w:r>
      <w:r w:rsidRPr="000F3B39">
        <w:t xml:space="preserve"> with </w:t>
      </w:r>
      <w:r>
        <w:t>two</w:t>
      </w:r>
      <w:r w:rsidRPr="000F3B39">
        <w:t xml:space="preserve"> dependent children could afford </w:t>
      </w:r>
      <w:r w:rsidR="009F61EF">
        <w:t>1</w:t>
      </w:r>
      <w:r w:rsidR="00C6235A">
        <w:t>3.1</w:t>
      </w:r>
      <w:r>
        <w:t xml:space="preserve"> per cent of three-</w:t>
      </w:r>
      <w:r w:rsidRPr="000F3B39">
        <w:t xml:space="preserve">bedroom new lettings in Melbourne in the </w:t>
      </w:r>
      <w:r w:rsidR="000266BF">
        <w:t>December</w:t>
      </w:r>
      <w:r>
        <w:t xml:space="preserve"> quarter. </w:t>
      </w:r>
      <w:r w:rsidRPr="000F3B39">
        <w:t xml:space="preserve">A couple on </w:t>
      </w:r>
      <w:r>
        <w:t>Jobseeker</w:t>
      </w:r>
      <w:r w:rsidRPr="000F3B39">
        <w:t xml:space="preserve"> with four dependent children could afford </w:t>
      </w:r>
      <w:r w:rsidR="009F61EF">
        <w:t>3</w:t>
      </w:r>
      <w:r w:rsidR="00C6235A">
        <w:t>3.4</w:t>
      </w:r>
      <w:r>
        <w:t xml:space="preserve"> per cent of four-</w:t>
      </w:r>
      <w:r w:rsidRPr="000F3B39">
        <w:t xml:space="preserve">bedroom new lettings in Melbourne in the </w:t>
      </w:r>
      <w:r w:rsidR="000266BF">
        <w:t>December</w:t>
      </w:r>
      <w:r>
        <w:t xml:space="preserve"> quarter. </w:t>
      </w:r>
      <w:r w:rsidRPr="000F3B39">
        <w:t>For larger families, the supply of affordable three and fou</w:t>
      </w:r>
      <w:r>
        <w:t>r-</w:t>
      </w:r>
      <w:r w:rsidRPr="000F3B39">
        <w:t>bedroom dwellings is better and reflects the predominantly outer suburban location of this size of dwelling.</w:t>
      </w:r>
    </w:p>
    <w:p w14:paraId="79EDBC98" w14:textId="0EA462B6" w:rsidR="00FB393C" w:rsidRPr="0030108E" w:rsidRDefault="00FB393C" w:rsidP="00270BB0">
      <w:pPr>
        <w:pStyle w:val="DHHSfigurecaption"/>
      </w:pPr>
      <w:bookmarkStart w:id="81" w:name="_Toc64302812"/>
      <w:bookmarkStart w:id="82" w:name="_Toc90541938"/>
      <w:r w:rsidRPr="0030108E">
        <w:t xml:space="preserve">Table </w:t>
      </w:r>
      <w:r>
        <w:rPr>
          <w:noProof/>
        </w:rPr>
        <w:fldChar w:fldCharType="begin"/>
      </w:r>
      <w:r>
        <w:rPr>
          <w:noProof/>
        </w:rPr>
        <w:instrText xml:space="preserve"> SEQ Table \* ARABIC </w:instrText>
      </w:r>
      <w:r>
        <w:rPr>
          <w:noProof/>
        </w:rPr>
        <w:fldChar w:fldCharType="separate"/>
      </w:r>
      <w:r w:rsidR="00F02E26">
        <w:rPr>
          <w:noProof/>
        </w:rPr>
        <w:t>9</w:t>
      </w:r>
      <w:r>
        <w:rPr>
          <w:noProof/>
        </w:rPr>
        <w:fldChar w:fldCharType="end"/>
      </w:r>
      <w:r w:rsidRPr="0030108E">
        <w:t>: Rental affordability by indicative households on Centrelink incomes</w:t>
      </w:r>
      <w:bookmarkEnd w:id="81"/>
      <w:bookmarkEnd w:id="82"/>
      <w:r w:rsidRPr="0030108E">
        <w:t xml:space="preserve"> </w:t>
      </w:r>
    </w:p>
    <w:tbl>
      <w:tblPr>
        <w:tblStyle w:val="TableGrid"/>
        <w:tblW w:w="9666" w:type="dxa"/>
        <w:tblInd w:w="0" w:type="dxa"/>
        <w:tblLook w:val="0420" w:firstRow="1" w:lastRow="0" w:firstColumn="0" w:lastColumn="0" w:noHBand="0" w:noVBand="1"/>
      </w:tblPr>
      <w:tblGrid>
        <w:gridCol w:w="2518"/>
        <w:gridCol w:w="1416"/>
        <w:gridCol w:w="1206"/>
        <w:gridCol w:w="1191"/>
        <w:gridCol w:w="1247"/>
        <w:gridCol w:w="1304"/>
        <w:gridCol w:w="784"/>
      </w:tblGrid>
      <w:tr w:rsidR="00FB393C" w:rsidRPr="00564801" w14:paraId="4EC5AF1B" w14:textId="77777777" w:rsidTr="00A360AC">
        <w:trPr>
          <w:cnfStyle w:val="100000000000" w:firstRow="1" w:lastRow="0" w:firstColumn="0" w:lastColumn="0" w:oddVBand="0" w:evenVBand="0" w:oddHBand="0" w:evenHBand="0" w:firstRowFirstColumn="0" w:firstRowLastColumn="0" w:lastRowFirstColumn="0" w:lastRowLastColumn="0"/>
          <w:trHeight w:val="567"/>
        </w:trPr>
        <w:tc>
          <w:tcPr>
            <w:tcW w:w="2518" w:type="dxa"/>
            <w:noWrap/>
            <w:vAlign w:val="center"/>
          </w:tcPr>
          <w:p w14:paraId="3068FD78" w14:textId="77777777" w:rsidR="00FB393C" w:rsidRPr="00564801" w:rsidRDefault="00FB393C" w:rsidP="00B95120">
            <w:pPr>
              <w:pStyle w:val="DHHStablecolhead"/>
              <w:spacing w:before="0" w:after="0"/>
            </w:pPr>
            <w:r w:rsidRPr="00564801">
              <w:t>Household type</w:t>
            </w:r>
          </w:p>
        </w:tc>
        <w:tc>
          <w:tcPr>
            <w:tcW w:w="1416" w:type="dxa"/>
            <w:noWrap/>
            <w:vAlign w:val="bottom"/>
          </w:tcPr>
          <w:p w14:paraId="46D0ADF3" w14:textId="77777777" w:rsidR="00FB393C" w:rsidRPr="00564801" w:rsidRDefault="00FB393C" w:rsidP="00540F44">
            <w:pPr>
              <w:pStyle w:val="DHHStablecolhead"/>
              <w:spacing w:before="0" w:after="0"/>
              <w:jc w:val="center"/>
              <w:rPr>
                <w:lang w:val="en-US"/>
              </w:rPr>
            </w:pPr>
          </w:p>
        </w:tc>
        <w:tc>
          <w:tcPr>
            <w:tcW w:w="1206" w:type="dxa"/>
            <w:noWrap/>
            <w:vAlign w:val="center"/>
          </w:tcPr>
          <w:p w14:paraId="4EAE1672" w14:textId="77777777" w:rsidR="00FB393C" w:rsidRPr="00564801" w:rsidRDefault="00FB393C" w:rsidP="00B95120">
            <w:pPr>
              <w:pStyle w:val="DHHStablecolhead"/>
              <w:spacing w:before="0" w:after="0"/>
              <w:jc w:val="center"/>
            </w:pPr>
            <w:r w:rsidRPr="00564801">
              <w:t xml:space="preserve">Singles on </w:t>
            </w:r>
            <w:r>
              <w:t>Jobseeker</w:t>
            </w:r>
          </w:p>
        </w:tc>
        <w:tc>
          <w:tcPr>
            <w:tcW w:w="1191" w:type="dxa"/>
            <w:noWrap/>
            <w:vAlign w:val="center"/>
          </w:tcPr>
          <w:p w14:paraId="07A00516" w14:textId="77777777" w:rsidR="00FB393C" w:rsidRPr="00564801" w:rsidRDefault="00FB393C" w:rsidP="00B95120">
            <w:pPr>
              <w:pStyle w:val="DHHStablecolhead"/>
              <w:spacing w:before="0" w:after="0"/>
              <w:jc w:val="center"/>
            </w:pPr>
            <w:r w:rsidRPr="00564801">
              <w:t>Single Parent with 1 child</w:t>
            </w:r>
          </w:p>
        </w:tc>
        <w:tc>
          <w:tcPr>
            <w:tcW w:w="1247" w:type="dxa"/>
            <w:noWrap/>
            <w:vAlign w:val="center"/>
          </w:tcPr>
          <w:p w14:paraId="20EFBF29" w14:textId="77777777" w:rsidR="00FB393C" w:rsidRPr="00564801" w:rsidRDefault="00FB393C" w:rsidP="00B95120">
            <w:pPr>
              <w:pStyle w:val="DHHStablecolhead"/>
              <w:spacing w:before="0" w:after="0"/>
              <w:jc w:val="center"/>
            </w:pPr>
            <w:r w:rsidRPr="00564801">
              <w:t xml:space="preserve">Couple on </w:t>
            </w:r>
            <w:r>
              <w:t>Jobseeker</w:t>
            </w:r>
            <w:r w:rsidRPr="00564801">
              <w:t xml:space="preserve"> with</w:t>
            </w:r>
            <w:r>
              <w:br/>
            </w:r>
            <w:r w:rsidRPr="00564801">
              <w:t>2 children</w:t>
            </w:r>
          </w:p>
        </w:tc>
        <w:tc>
          <w:tcPr>
            <w:tcW w:w="1304" w:type="dxa"/>
            <w:noWrap/>
            <w:vAlign w:val="center"/>
          </w:tcPr>
          <w:p w14:paraId="28855B24" w14:textId="77777777" w:rsidR="00FB393C" w:rsidRPr="00564801" w:rsidRDefault="00FB393C" w:rsidP="00B95120">
            <w:pPr>
              <w:pStyle w:val="DHHStablecolhead"/>
              <w:spacing w:before="0" w:after="0"/>
              <w:jc w:val="center"/>
            </w:pPr>
            <w:r w:rsidRPr="00564801">
              <w:t xml:space="preserve">Couple on </w:t>
            </w:r>
            <w:r>
              <w:t>Jobseeker</w:t>
            </w:r>
            <w:r w:rsidRPr="00564801">
              <w:t xml:space="preserve"> with</w:t>
            </w:r>
            <w:r w:rsidRPr="00564801">
              <w:br/>
              <w:t>4 children</w:t>
            </w:r>
          </w:p>
        </w:tc>
        <w:tc>
          <w:tcPr>
            <w:tcW w:w="784" w:type="dxa"/>
            <w:vAlign w:val="center"/>
          </w:tcPr>
          <w:p w14:paraId="1F06465A" w14:textId="77777777" w:rsidR="00FB393C" w:rsidRPr="00564801" w:rsidRDefault="00FB393C" w:rsidP="00B95120">
            <w:pPr>
              <w:pStyle w:val="DHHStablecolhead"/>
              <w:spacing w:before="0" w:after="0"/>
              <w:jc w:val="center"/>
            </w:pPr>
            <w:r w:rsidRPr="00564801">
              <w:t>Total</w:t>
            </w:r>
          </w:p>
        </w:tc>
      </w:tr>
      <w:tr w:rsidR="00FB393C" w:rsidRPr="005F5C4F" w14:paraId="09175369" w14:textId="77777777" w:rsidTr="00A360AC">
        <w:trPr>
          <w:trHeight w:val="510"/>
        </w:trPr>
        <w:tc>
          <w:tcPr>
            <w:tcW w:w="2518" w:type="dxa"/>
            <w:noWrap/>
            <w:vAlign w:val="center"/>
          </w:tcPr>
          <w:p w14:paraId="10DB726F" w14:textId="77777777" w:rsidR="00FB393C" w:rsidRPr="00016241" w:rsidRDefault="00FB393C" w:rsidP="00B95120">
            <w:pPr>
              <w:pStyle w:val="DHHStabletext"/>
              <w:spacing w:before="0" w:after="0"/>
            </w:pPr>
            <w:r w:rsidRPr="00016241">
              <w:t>Assumed property size</w:t>
            </w:r>
          </w:p>
        </w:tc>
        <w:tc>
          <w:tcPr>
            <w:tcW w:w="1416" w:type="dxa"/>
            <w:noWrap/>
            <w:vAlign w:val="center"/>
          </w:tcPr>
          <w:p w14:paraId="4DC1B4B6" w14:textId="77777777" w:rsidR="00FB393C" w:rsidRPr="00C95655" w:rsidRDefault="00FB393C" w:rsidP="00540F44">
            <w:pPr>
              <w:pStyle w:val="DHHStabletext"/>
              <w:spacing w:before="0" w:after="0"/>
              <w:jc w:val="center"/>
              <w:rPr>
                <w:lang w:val="en-US"/>
              </w:rPr>
            </w:pPr>
          </w:p>
        </w:tc>
        <w:tc>
          <w:tcPr>
            <w:tcW w:w="1206" w:type="dxa"/>
            <w:noWrap/>
            <w:vAlign w:val="center"/>
          </w:tcPr>
          <w:p w14:paraId="1B3E804A" w14:textId="77777777" w:rsidR="00FB393C" w:rsidRPr="008578E5" w:rsidRDefault="00FB393C" w:rsidP="00540F44">
            <w:pPr>
              <w:pStyle w:val="DHHStabletext"/>
              <w:spacing w:before="0" w:after="0"/>
              <w:jc w:val="center"/>
            </w:pPr>
            <w:r w:rsidRPr="008578E5">
              <w:t>1 bedroom</w:t>
            </w:r>
          </w:p>
        </w:tc>
        <w:tc>
          <w:tcPr>
            <w:tcW w:w="1191" w:type="dxa"/>
            <w:noWrap/>
            <w:vAlign w:val="center"/>
          </w:tcPr>
          <w:p w14:paraId="47CC4603" w14:textId="77777777" w:rsidR="00FB393C" w:rsidRPr="008578E5" w:rsidRDefault="00FB393C" w:rsidP="00540F44">
            <w:pPr>
              <w:pStyle w:val="DHHStabletext"/>
              <w:spacing w:before="0" w:after="0"/>
              <w:jc w:val="center"/>
            </w:pPr>
            <w:r w:rsidRPr="008578E5">
              <w:t xml:space="preserve">2 </w:t>
            </w:r>
            <w:proofErr w:type="gramStart"/>
            <w:r w:rsidRPr="008578E5">
              <w:t>bedroom</w:t>
            </w:r>
            <w:proofErr w:type="gramEnd"/>
          </w:p>
        </w:tc>
        <w:tc>
          <w:tcPr>
            <w:tcW w:w="1247" w:type="dxa"/>
            <w:noWrap/>
            <w:vAlign w:val="center"/>
          </w:tcPr>
          <w:p w14:paraId="02A6C499" w14:textId="77777777" w:rsidR="00FB393C" w:rsidRPr="008578E5" w:rsidRDefault="00FB393C" w:rsidP="00540F44">
            <w:pPr>
              <w:pStyle w:val="DHHStabletext"/>
              <w:spacing w:before="0" w:after="0"/>
              <w:jc w:val="center"/>
            </w:pPr>
            <w:r w:rsidRPr="008578E5">
              <w:t xml:space="preserve">3 </w:t>
            </w:r>
            <w:proofErr w:type="gramStart"/>
            <w:r w:rsidRPr="008578E5">
              <w:t>bedroom</w:t>
            </w:r>
            <w:proofErr w:type="gramEnd"/>
          </w:p>
        </w:tc>
        <w:tc>
          <w:tcPr>
            <w:tcW w:w="1304" w:type="dxa"/>
            <w:noWrap/>
            <w:vAlign w:val="center"/>
          </w:tcPr>
          <w:p w14:paraId="52D0DD73" w14:textId="77777777" w:rsidR="00FB393C" w:rsidRPr="008578E5" w:rsidRDefault="00FB393C" w:rsidP="00540F44">
            <w:pPr>
              <w:pStyle w:val="DHHStabletext"/>
              <w:spacing w:before="0" w:after="0"/>
              <w:jc w:val="center"/>
            </w:pPr>
            <w:r w:rsidRPr="008578E5">
              <w:t>4+ bedroom</w:t>
            </w:r>
          </w:p>
        </w:tc>
        <w:tc>
          <w:tcPr>
            <w:tcW w:w="784" w:type="dxa"/>
            <w:vAlign w:val="center"/>
          </w:tcPr>
          <w:p w14:paraId="31CC63A4" w14:textId="77777777" w:rsidR="00FB393C" w:rsidRPr="008578E5" w:rsidRDefault="00FB393C" w:rsidP="00540F44">
            <w:pPr>
              <w:pStyle w:val="DHHStabletext"/>
              <w:spacing w:before="0" w:after="0"/>
              <w:jc w:val="center"/>
            </w:pPr>
          </w:p>
        </w:tc>
      </w:tr>
      <w:tr w:rsidR="00855DEC" w:rsidRPr="005F5C4F" w14:paraId="2CEF46FB" w14:textId="77777777" w:rsidTr="00855DEC">
        <w:trPr>
          <w:trHeight w:val="340"/>
        </w:trPr>
        <w:tc>
          <w:tcPr>
            <w:tcW w:w="2518" w:type="dxa"/>
            <w:noWrap/>
            <w:vAlign w:val="center"/>
          </w:tcPr>
          <w:p w14:paraId="5EE7ABE6" w14:textId="77777777" w:rsidR="00855DEC" w:rsidRPr="00016241" w:rsidRDefault="00855DEC" w:rsidP="00855DEC">
            <w:pPr>
              <w:pStyle w:val="DHHStabletext"/>
              <w:spacing w:before="0" w:after="0"/>
            </w:pPr>
            <w:r>
              <w:t>Weekly income</w:t>
            </w:r>
            <w:r>
              <w:br/>
            </w:r>
            <w:r w:rsidRPr="00016241">
              <w:t>(net of RA)</w:t>
            </w:r>
          </w:p>
        </w:tc>
        <w:tc>
          <w:tcPr>
            <w:tcW w:w="1416" w:type="dxa"/>
            <w:noWrap/>
            <w:vAlign w:val="center"/>
          </w:tcPr>
          <w:p w14:paraId="78BA7EB4" w14:textId="77777777" w:rsidR="00855DEC" w:rsidRPr="00C95655" w:rsidRDefault="00855DEC" w:rsidP="00855DEC">
            <w:pPr>
              <w:pStyle w:val="DHHStabletext"/>
              <w:spacing w:before="0" w:after="0"/>
              <w:jc w:val="center"/>
              <w:rPr>
                <w:lang w:val="en-US"/>
              </w:rPr>
            </w:pPr>
          </w:p>
        </w:tc>
        <w:tc>
          <w:tcPr>
            <w:tcW w:w="1206" w:type="dxa"/>
            <w:noWrap/>
            <w:vAlign w:val="center"/>
          </w:tcPr>
          <w:p w14:paraId="259BABAA" w14:textId="5BDF608C" w:rsidR="00855DEC" w:rsidRPr="00AB0A37" w:rsidRDefault="00855DEC" w:rsidP="00855DEC">
            <w:pPr>
              <w:pStyle w:val="DHHStabletext"/>
              <w:spacing w:before="0" w:after="0"/>
              <w:jc w:val="center"/>
              <w:rPr>
                <w:rFonts w:cs="Arial"/>
              </w:rPr>
            </w:pPr>
            <w:r>
              <w:rPr>
                <w:rFonts w:cs="Arial"/>
              </w:rPr>
              <w:t>$315</w:t>
            </w:r>
          </w:p>
        </w:tc>
        <w:tc>
          <w:tcPr>
            <w:tcW w:w="1191" w:type="dxa"/>
            <w:noWrap/>
            <w:vAlign w:val="center"/>
          </w:tcPr>
          <w:p w14:paraId="60155E5D" w14:textId="2945BC07" w:rsidR="00855DEC" w:rsidRPr="00AB0A37" w:rsidRDefault="00855DEC" w:rsidP="00855DEC">
            <w:pPr>
              <w:pStyle w:val="DHHStabletext"/>
              <w:spacing w:before="0" w:after="0"/>
              <w:jc w:val="center"/>
              <w:rPr>
                <w:rFonts w:cs="Arial"/>
              </w:rPr>
            </w:pPr>
            <w:r>
              <w:rPr>
                <w:rFonts w:cs="Arial"/>
              </w:rPr>
              <w:t>$618</w:t>
            </w:r>
          </w:p>
        </w:tc>
        <w:tc>
          <w:tcPr>
            <w:tcW w:w="1247" w:type="dxa"/>
            <w:noWrap/>
            <w:vAlign w:val="center"/>
          </w:tcPr>
          <w:p w14:paraId="2ED20C2C" w14:textId="23BF4EF8" w:rsidR="00855DEC" w:rsidRPr="00AB0A37" w:rsidRDefault="00855DEC" w:rsidP="00855DEC">
            <w:pPr>
              <w:pStyle w:val="DHHStabletext"/>
              <w:spacing w:before="0" w:after="0"/>
              <w:jc w:val="center"/>
              <w:rPr>
                <w:rFonts w:cs="Arial"/>
              </w:rPr>
            </w:pPr>
            <w:r>
              <w:rPr>
                <w:rFonts w:cs="Arial"/>
              </w:rPr>
              <w:t>$883</w:t>
            </w:r>
          </w:p>
        </w:tc>
        <w:tc>
          <w:tcPr>
            <w:tcW w:w="1304" w:type="dxa"/>
            <w:noWrap/>
            <w:vAlign w:val="center"/>
          </w:tcPr>
          <w:p w14:paraId="4B29CD86" w14:textId="66870F4A" w:rsidR="00855DEC" w:rsidRPr="00AB0A37" w:rsidRDefault="00855DEC" w:rsidP="00855DEC">
            <w:pPr>
              <w:pStyle w:val="DHHStabletext"/>
              <w:spacing w:before="0" w:after="0"/>
              <w:jc w:val="center"/>
              <w:rPr>
                <w:rFonts w:cs="Arial"/>
              </w:rPr>
            </w:pPr>
            <w:r>
              <w:rPr>
                <w:rFonts w:cs="Arial"/>
              </w:rPr>
              <w:t>$1,105</w:t>
            </w:r>
          </w:p>
        </w:tc>
        <w:tc>
          <w:tcPr>
            <w:tcW w:w="784" w:type="dxa"/>
            <w:vAlign w:val="center"/>
          </w:tcPr>
          <w:p w14:paraId="1DBE69D8" w14:textId="77777777" w:rsidR="00855DEC" w:rsidRPr="008B26C4" w:rsidRDefault="00855DEC" w:rsidP="00855DEC">
            <w:pPr>
              <w:pStyle w:val="DHHStabletext"/>
              <w:spacing w:before="0" w:after="0"/>
              <w:jc w:val="center"/>
              <w:rPr>
                <w:rFonts w:cs="Arial"/>
              </w:rPr>
            </w:pPr>
          </w:p>
        </w:tc>
      </w:tr>
      <w:tr w:rsidR="00855DEC" w:rsidRPr="005F5C4F" w14:paraId="1BA17EAB" w14:textId="77777777" w:rsidTr="00855DEC">
        <w:trPr>
          <w:trHeight w:val="641"/>
        </w:trPr>
        <w:tc>
          <w:tcPr>
            <w:tcW w:w="2518" w:type="dxa"/>
            <w:noWrap/>
            <w:vAlign w:val="center"/>
          </w:tcPr>
          <w:p w14:paraId="7282D7E8" w14:textId="77777777" w:rsidR="00855DEC" w:rsidRPr="00016241" w:rsidRDefault="00855DEC" w:rsidP="00855DEC">
            <w:pPr>
              <w:pStyle w:val="DHHStabletext"/>
              <w:spacing w:before="0" w:after="0"/>
            </w:pPr>
            <w:r w:rsidRPr="00016241">
              <w:t>Affordable weekly rent</w:t>
            </w:r>
          </w:p>
        </w:tc>
        <w:tc>
          <w:tcPr>
            <w:tcW w:w="1416" w:type="dxa"/>
            <w:noWrap/>
            <w:vAlign w:val="center"/>
          </w:tcPr>
          <w:p w14:paraId="20A1DF7C" w14:textId="77777777" w:rsidR="00855DEC" w:rsidRPr="00C95655" w:rsidRDefault="00855DEC" w:rsidP="00855DEC">
            <w:pPr>
              <w:pStyle w:val="DHHStabletext"/>
              <w:spacing w:before="0" w:after="0"/>
              <w:jc w:val="center"/>
              <w:rPr>
                <w:lang w:val="en-US"/>
              </w:rPr>
            </w:pPr>
          </w:p>
        </w:tc>
        <w:tc>
          <w:tcPr>
            <w:tcW w:w="1206" w:type="dxa"/>
            <w:noWrap/>
            <w:vAlign w:val="center"/>
          </w:tcPr>
          <w:p w14:paraId="7D0769CA" w14:textId="6BF3CFB3" w:rsidR="00855DEC" w:rsidRPr="00AB0A37" w:rsidRDefault="00855DEC" w:rsidP="00855DEC">
            <w:pPr>
              <w:pStyle w:val="DHHStabletext"/>
              <w:spacing w:before="0" w:after="0"/>
              <w:jc w:val="center"/>
              <w:rPr>
                <w:rFonts w:cs="Arial"/>
              </w:rPr>
            </w:pPr>
            <w:r>
              <w:rPr>
                <w:rFonts w:cs="Arial"/>
              </w:rPr>
              <w:t>$170</w:t>
            </w:r>
          </w:p>
        </w:tc>
        <w:tc>
          <w:tcPr>
            <w:tcW w:w="1191" w:type="dxa"/>
            <w:noWrap/>
            <w:vAlign w:val="center"/>
          </w:tcPr>
          <w:p w14:paraId="2072711B" w14:textId="112644F7" w:rsidR="00855DEC" w:rsidRPr="00AB0A37" w:rsidRDefault="00855DEC" w:rsidP="00855DEC">
            <w:pPr>
              <w:pStyle w:val="DHHStabletext"/>
              <w:spacing w:before="0" w:after="0"/>
              <w:jc w:val="center"/>
              <w:rPr>
                <w:rFonts w:cs="Arial"/>
              </w:rPr>
            </w:pPr>
            <w:r>
              <w:rPr>
                <w:rFonts w:cs="Arial"/>
              </w:rPr>
              <w:t>$270</w:t>
            </w:r>
          </w:p>
        </w:tc>
        <w:tc>
          <w:tcPr>
            <w:tcW w:w="1247" w:type="dxa"/>
            <w:noWrap/>
            <w:vAlign w:val="center"/>
          </w:tcPr>
          <w:p w14:paraId="6169E310" w14:textId="51AFF4DD" w:rsidR="00855DEC" w:rsidRPr="00AB0A37" w:rsidRDefault="00855DEC" w:rsidP="00855DEC">
            <w:pPr>
              <w:pStyle w:val="DHHStabletext"/>
              <w:spacing w:before="0" w:after="0"/>
              <w:jc w:val="center"/>
              <w:rPr>
                <w:rFonts w:cs="Arial"/>
              </w:rPr>
            </w:pPr>
            <w:r>
              <w:rPr>
                <w:rFonts w:cs="Arial"/>
              </w:rPr>
              <w:t>$350</w:t>
            </w:r>
          </w:p>
        </w:tc>
        <w:tc>
          <w:tcPr>
            <w:tcW w:w="1304" w:type="dxa"/>
            <w:noWrap/>
            <w:vAlign w:val="center"/>
          </w:tcPr>
          <w:p w14:paraId="3638B6E1" w14:textId="64AB601D" w:rsidR="00855DEC" w:rsidRPr="00AB0A37" w:rsidRDefault="00855DEC" w:rsidP="00855DEC">
            <w:pPr>
              <w:pStyle w:val="DHHStabletext"/>
              <w:spacing w:before="0" w:after="0"/>
              <w:jc w:val="center"/>
              <w:rPr>
                <w:rFonts w:cs="Arial"/>
              </w:rPr>
            </w:pPr>
            <w:r>
              <w:rPr>
                <w:rFonts w:cs="Arial"/>
              </w:rPr>
              <w:t>$430</w:t>
            </w:r>
          </w:p>
        </w:tc>
        <w:tc>
          <w:tcPr>
            <w:tcW w:w="784" w:type="dxa"/>
            <w:vAlign w:val="center"/>
          </w:tcPr>
          <w:p w14:paraId="38CC95F4" w14:textId="77777777" w:rsidR="00855DEC" w:rsidRPr="008B26C4" w:rsidRDefault="00855DEC" w:rsidP="00855DEC">
            <w:pPr>
              <w:pStyle w:val="DHHStabletext"/>
              <w:spacing w:before="0" w:after="0"/>
              <w:jc w:val="center"/>
              <w:rPr>
                <w:rFonts w:cs="Arial"/>
              </w:rPr>
            </w:pPr>
          </w:p>
        </w:tc>
      </w:tr>
      <w:tr w:rsidR="00855DEC" w:rsidRPr="005F5C4F" w14:paraId="274F2F3E" w14:textId="77777777" w:rsidTr="00855DEC">
        <w:trPr>
          <w:trHeight w:val="340"/>
        </w:trPr>
        <w:tc>
          <w:tcPr>
            <w:tcW w:w="2518" w:type="dxa"/>
            <w:vMerge w:val="restart"/>
            <w:noWrap/>
            <w:vAlign w:val="center"/>
          </w:tcPr>
          <w:p w14:paraId="1D853579" w14:textId="77777777" w:rsidR="00855DEC" w:rsidRPr="00016241" w:rsidRDefault="00855DEC" w:rsidP="00855DEC">
            <w:pPr>
              <w:pStyle w:val="DHHStabletext"/>
              <w:spacing w:before="0" w:after="0"/>
            </w:pPr>
            <w:r w:rsidRPr="00016241">
              <w:t>Affordable rentals (number)</w:t>
            </w:r>
          </w:p>
        </w:tc>
        <w:tc>
          <w:tcPr>
            <w:tcW w:w="1416" w:type="dxa"/>
            <w:noWrap/>
            <w:vAlign w:val="center"/>
          </w:tcPr>
          <w:p w14:paraId="1A612426" w14:textId="77777777" w:rsidR="00855DEC" w:rsidRPr="00C95655" w:rsidRDefault="00855DEC" w:rsidP="00855DEC">
            <w:pPr>
              <w:pStyle w:val="DHHStabletext"/>
              <w:spacing w:before="0" w:after="0"/>
              <w:jc w:val="center"/>
            </w:pPr>
            <w:r w:rsidRPr="00C95655">
              <w:t>Metropolitan</w:t>
            </w:r>
          </w:p>
        </w:tc>
        <w:tc>
          <w:tcPr>
            <w:tcW w:w="1206" w:type="dxa"/>
            <w:noWrap/>
            <w:vAlign w:val="center"/>
          </w:tcPr>
          <w:p w14:paraId="1BB47A55" w14:textId="3427BD64" w:rsidR="00855DEC" w:rsidRPr="00B41036" w:rsidRDefault="00855DEC" w:rsidP="00855DEC">
            <w:pPr>
              <w:pStyle w:val="DHHStabletext"/>
              <w:spacing w:before="0" w:after="0"/>
              <w:jc w:val="center"/>
              <w:rPr>
                <w:szCs w:val="22"/>
              </w:rPr>
            </w:pPr>
            <w:r w:rsidRPr="002F5631">
              <w:t>146</w:t>
            </w:r>
          </w:p>
        </w:tc>
        <w:tc>
          <w:tcPr>
            <w:tcW w:w="1191" w:type="dxa"/>
            <w:noWrap/>
            <w:vAlign w:val="center"/>
          </w:tcPr>
          <w:p w14:paraId="75C5CF04" w14:textId="73996790" w:rsidR="00855DEC" w:rsidRPr="00B41036" w:rsidRDefault="00855DEC" w:rsidP="00855DEC">
            <w:pPr>
              <w:pStyle w:val="DHHStabletext"/>
              <w:spacing w:before="0" w:after="0"/>
              <w:jc w:val="center"/>
              <w:rPr>
                <w:szCs w:val="22"/>
              </w:rPr>
            </w:pPr>
            <w:r w:rsidRPr="002F5631">
              <w:t>374</w:t>
            </w:r>
          </w:p>
        </w:tc>
        <w:tc>
          <w:tcPr>
            <w:tcW w:w="1247" w:type="dxa"/>
            <w:noWrap/>
            <w:vAlign w:val="center"/>
          </w:tcPr>
          <w:p w14:paraId="40A3B8E0" w14:textId="5F26EF07" w:rsidR="00855DEC" w:rsidRPr="00B41036" w:rsidRDefault="00855DEC" w:rsidP="00855DEC">
            <w:pPr>
              <w:pStyle w:val="DHHStabletext"/>
              <w:spacing w:before="0" w:after="0"/>
              <w:jc w:val="center"/>
              <w:rPr>
                <w:szCs w:val="22"/>
              </w:rPr>
            </w:pPr>
            <w:r w:rsidRPr="002F5631">
              <w:t>1,842</w:t>
            </w:r>
          </w:p>
        </w:tc>
        <w:tc>
          <w:tcPr>
            <w:tcW w:w="1304" w:type="dxa"/>
            <w:noWrap/>
            <w:vAlign w:val="center"/>
          </w:tcPr>
          <w:p w14:paraId="63F83CEB" w14:textId="73ACD926" w:rsidR="00855DEC" w:rsidRPr="00B41036" w:rsidRDefault="00855DEC" w:rsidP="00855DEC">
            <w:pPr>
              <w:pStyle w:val="DHHStabletext"/>
              <w:spacing w:before="0" w:after="0"/>
              <w:jc w:val="center"/>
              <w:rPr>
                <w:szCs w:val="22"/>
              </w:rPr>
            </w:pPr>
            <w:r w:rsidRPr="002F5631">
              <w:t>2,455</w:t>
            </w:r>
          </w:p>
        </w:tc>
        <w:tc>
          <w:tcPr>
            <w:tcW w:w="784" w:type="dxa"/>
            <w:vAlign w:val="center"/>
          </w:tcPr>
          <w:p w14:paraId="4545F184" w14:textId="49137F70" w:rsidR="00855DEC" w:rsidRPr="00B41036" w:rsidRDefault="00855DEC" w:rsidP="00855DEC">
            <w:pPr>
              <w:pStyle w:val="DHHStabletext"/>
              <w:spacing w:before="0" w:after="0"/>
              <w:jc w:val="center"/>
              <w:rPr>
                <w:szCs w:val="22"/>
              </w:rPr>
            </w:pPr>
            <w:r w:rsidRPr="002F5631">
              <w:t>4,817</w:t>
            </w:r>
          </w:p>
        </w:tc>
      </w:tr>
      <w:tr w:rsidR="00855DEC" w:rsidRPr="005F5C4F" w14:paraId="6585552D" w14:textId="77777777" w:rsidTr="00855DEC">
        <w:trPr>
          <w:trHeight w:val="340"/>
        </w:trPr>
        <w:tc>
          <w:tcPr>
            <w:tcW w:w="2518" w:type="dxa"/>
            <w:vMerge/>
            <w:noWrap/>
            <w:vAlign w:val="center"/>
          </w:tcPr>
          <w:p w14:paraId="23D432A5" w14:textId="77777777" w:rsidR="00855DEC" w:rsidRPr="00016241" w:rsidRDefault="00855DEC" w:rsidP="00855DEC">
            <w:pPr>
              <w:pStyle w:val="DHHStabletext"/>
              <w:spacing w:before="0" w:after="0"/>
            </w:pPr>
          </w:p>
        </w:tc>
        <w:tc>
          <w:tcPr>
            <w:tcW w:w="1416" w:type="dxa"/>
            <w:noWrap/>
            <w:vAlign w:val="center"/>
          </w:tcPr>
          <w:p w14:paraId="1EA7A49B" w14:textId="77777777" w:rsidR="00855DEC" w:rsidRPr="00C95655" w:rsidRDefault="00855DEC" w:rsidP="00855DEC">
            <w:pPr>
              <w:pStyle w:val="DHHStabletext"/>
              <w:spacing w:before="0" w:after="0"/>
              <w:jc w:val="center"/>
            </w:pPr>
            <w:r w:rsidRPr="00C95655">
              <w:t>Regional</w:t>
            </w:r>
          </w:p>
        </w:tc>
        <w:tc>
          <w:tcPr>
            <w:tcW w:w="1206" w:type="dxa"/>
            <w:noWrap/>
            <w:vAlign w:val="center"/>
          </w:tcPr>
          <w:p w14:paraId="20629EC9" w14:textId="0C0CD69D" w:rsidR="00855DEC" w:rsidRPr="00B41036" w:rsidRDefault="00855DEC" w:rsidP="00855DEC">
            <w:pPr>
              <w:pStyle w:val="DHHStabletext"/>
              <w:spacing w:before="0" w:after="0"/>
              <w:jc w:val="center"/>
              <w:rPr>
                <w:szCs w:val="22"/>
              </w:rPr>
            </w:pPr>
            <w:r w:rsidRPr="002F5631">
              <w:t>55</w:t>
            </w:r>
          </w:p>
        </w:tc>
        <w:tc>
          <w:tcPr>
            <w:tcW w:w="1191" w:type="dxa"/>
            <w:noWrap/>
            <w:vAlign w:val="center"/>
          </w:tcPr>
          <w:p w14:paraId="02723BA5" w14:textId="6392003A" w:rsidR="00855DEC" w:rsidRPr="00B41036" w:rsidRDefault="00855DEC" w:rsidP="00855DEC">
            <w:pPr>
              <w:pStyle w:val="DHHStabletext"/>
              <w:spacing w:before="0" w:after="0"/>
              <w:jc w:val="center"/>
              <w:rPr>
                <w:szCs w:val="22"/>
              </w:rPr>
            </w:pPr>
            <w:r w:rsidRPr="002F5631">
              <w:t>494</w:t>
            </w:r>
          </w:p>
        </w:tc>
        <w:tc>
          <w:tcPr>
            <w:tcW w:w="1247" w:type="dxa"/>
            <w:noWrap/>
            <w:vAlign w:val="center"/>
          </w:tcPr>
          <w:p w14:paraId="7366EC60" w14:textId="731F9DF0" w:rsidR="00855DEC" w:rsidRPr="00B41036" w:rsidRDefault="00855DEC" w:rsidP="00855DEC">
            <w:pPr>
              <w:pStyle w:val="DHHStabletext"/>
              <w:spacing w:before="0" w:after="0"/>
              <w:jc w:val="center"/>
              <w:rPr>
                <w:szCs w:val="22"/>
              </w:rPr>
            </w:pPr>
            <w:r w:rsidRPr="002F5631">
              <w:t>1,391</w:t>
            </w:r>
          </w:p>
        </w:tc>
        <w:tc>
          <w:tcPr>
            <w:tcW w:w="1304" w:type="dxa"/>
            <w:noWrap/>
            <w:vAlign w:val="center"/>
          </w:tcPr>
          <w:p w14:paraId="4E870B00" w14:textId="1EFAFD78" w:rsidR="00855DEC" w:rsidRPr="00B41036" w:rsidRDefault="00855DEC" w:rsidP="00855DEC">
            <w:pPr>
              <w:pStyle w:val="DHHStabletext"/>
              <w:spacing w:before="0" w:after="0"/>
              <w:jc w:val="center"/>
              <w:rPr>
                <w:szCs w:val="22"/>
              </w:rPr>
            </w:pPr>
            <w:r w:rsidRPr="002F5631">
              <w:t>709</w:t>
            </w:r>
          </w:p>
        </w:tc>
        <w:tc>
          <w:tcPr>
            <w:tcW w:w="784" w:type="dxa"/>
            <w:vAlign w:val="center"/>
          </w:tcPr>
          <w:p w14:paraId="2DBDCD9A" w14:textId="1DDAB30C" w:rsidR="00855DEC" w:rsidRPr="00B41036" w:rsidRDefault="00855DEC" w:rsidP="00855DEC">
            <w:pPr>
              <w:pStyle w:val="DHHStabletext"/>
              <w:spacing w:before="0" w:after="0"/>
              <w:jc w:val="center"/>
              <w:rPr>
                <w:szCs w:val="22"/>
              </w:rPr>
            </w:pPr>
            <w:r w:rsidRPr="002F5631">
              <w:t>2,649</w:t>
            </w:r>
          </w:p>
        </w:tc>
      </w:tr>
      <w:tr w:rsidR="00855DEC" w:rsidRPr="005F5C4F" w14:paraId="11E4E5DE" w14:textId="77777777" w:rsidTr="00855DEC">
        <w:trPr>
          <w:trHeight w:val="340"/>
        </w:trPr>
        <w:tc>
          <w:tcPr>
            <w:tcW w:w="2518" w:type="dxa"/>
            <w:vMerge/>
            <w:noWrap/>
            <w:vAlign w:val="center"/>
          </w:tcPr>
          <w:p w14:paraId="47217D15" w14:textId="77777777" w:rsidR="00855DEC" w:rsidRPr="00016241" w:rsidRDefault="00855DEC" w:rsidP="00855DEC">
            <w:pPr>
              <w:pStyle w:val="DHHStabletext"/>
              <w:spacing w:before="0" w:after="0"/>
            </w:pPr>
          </w:p>
        </w:tc>
        <w:tc>
          <w:tcPr>
            <w:tcW w:w="1416" w:type="dxa"/>
            <w:noWrap/>
            <w:vAlign w:val="center"/>
          </w:tcPr>
          <w:p w14:paraId="6AC87162" w14:textId="77777777" w:rsidR="00855DEC" w:rsidRPr="009F5D93" w:rsidRDefault="00855DEC" w:rsidP="00855DEC">
            <w:pPr>
              <w:pStyle w:val="DHHStabletext"/>
              <w:spacing w:before="0" w:after="0"/>
              <w:jc w:val="center"/>
            </w:pPr>
            <w:r w:rsidRPr="009F5D93">
              <w:t>State total</w:t>
            </w:r>
          </w:p>
        </w:tc>
        <w:tc>
          <w:tcPr>
            <w:tcW w:w="1206" w:type="dxa"/>
            <w:noWrap/>
            <w:vAlign w:val="center"/>
          </w:tcPr>
          <w:p w14:paraId="26B2A5E1" w14:textId="6A138DA7" w:rsidR="00855DEC" w:rsidRPr="00B41036" w:rsidRDefault="00855DEC" w:rsidP="00855DEC">
            <w:pPr>
              <w:pStyle w:val="DHHStabletext"/>
              <w:spacing w:before="0" w:after="0"/>
              <w:jc w:val="center"/>
              <w:rPr>
                <w:szCs w:val="22"/>
              </w:rPr>
            </w:pPr>
            <w:r w:rsidRPr="002F5631">
              <w:t>201</w:t>
            </w:r>
          </w:p>
        </w:tc>
        <w:tc>
          <w:tcPr>
            <w:tcW w:w="1191" w:type="dxa"/>
            <w:noWrap/>
            <w:vAlign w:val="center"/>
          </w:tcPr>
          <w:p w14:paraId="2E926428" w14:textId="0B2E25A6" w:rsidR="00855DEC" w:rsidRPr="00B41036" w:rsidRDefault="00855DEC" w:rsidP="00855DEC">
            <w:pPr>
              <w:pStyle w:val="DHHStabletext"/>
              <w:spacing w:before="0" w:after="0"/>
              <w:jc w:val="center"/>
              <w:rPr>
                <w:szCs w:val="22"/>
              </w:rPr>
            </w:pPr>
            <w:r w:rsidRPr="002F5631">
              <w:t>868</w:t>
            </w:r>
          </w:p>
        </w:tc>
        <w:tc>
          <w:tcPr>
            <w:tcW w:w="1247" w:type="dxa"/>
            <w:noWrap/>
            <w:vAlign w:val="center"/>
          </w:tcPr>
          <w:p w14:paraId="41192DF2" w14:textId="04670CF4" w:rsidR="00855DEC" w:rsidRPr="00B41036" w:rsidRDefault="00855DEC" w:rsidP="00855DEC">
            <w:pPr>
              <w:pStyle w:val="DHHStabletext"/>
              <w:spacing w:before="0" w:after="0"/>
              <w:jc w:val="center"/>
              <w:rPr>
                <w:szCs w:val="22"/>
              </w:rPr>
            </w:pPr>
            <w:r w:rsidRPr="002F5631">
              <w:t>3,233</w:t>
            </w:r>
          </w:p>
        </w:tc>
        <w:tc>
          <w:tcPr>
            <w:tcW w:w="1304" w:type="dxa"/>
            <w:noWrap/>
            <w:vAlign w:val="center"/>
          </w:tcPr>
          <w:p w14:paraId="7E046777" w14:textId="0068903C" w:rsidR="00855DEC" w:rsidRPr="00B41036" w:rsidRDefault="00855DEC" w:rsidP="00855DEC">
            <w:pPr>
              <w:pStyle w:val="DHHStabletext"/>
              <w:spacing w:before="0" w:after="0"/>
              <w:jc w:val="center"/>
              <w:rPr>
                <w:szCs w:val="22"/>
              </w:rPr>
            </w:pPr>
            <w:r w:rsidRPr="002F5631">
              <w:t>3,164</w:t>
            </w:r>
          </w:p>
        </w:tc>
        <w:tc>
          <w:tcPr>
            <w:tcW w:w="784" w:type="dxa"/>
            <w:vAlign w:val="center"/>
          </w:tcPr>
          <w:p w14:paraId="0A02362C" w14:textId="46720BFD" w:rsidR="00855DEC" w:rsidRPr="00B41036" w:rsidRDefault="00855DEC" w:rsidP="00855DEC">
            <w:pPr>
              <w:pStyle w:val="DHHStabletext"/>
              <w:spacing w:before="0" w:after="0"/>
              <w:jc w:val="center"/>
              <w:rPr>
                <w:szCs w:val="22"/>
              </w:rPr>
            </w:pPr>
            <w:r w:rsidRPr="002F5631">
              <w:t>7,466</w:t>
            </w:r>
          </w:p>
        </w:tc>
      </w:tr>
      <w:tr w:rsidR="00855DEC" w:rsidRPr="005F5C4F" w14:paraId="36981157" w14:textId="77777777" w:rsidTr="00855DEC">
        <w:trPr>
          <w:trHeight w:val="340"/>
        </w:trPr>
        <w:tc>
          <w:tcPr>
            <w:tcW w:w="2518" w:type="dxa"/>
            <w:vMerge w:val="restart"/>
            <w:noWrap/>
            <w:vAlign w:val="center"/>
          </w:tcPr>
          <w:p w14:paraId="15532BC0" w14:textId="77777777" w:rsidR="00855DEC" w:rsidRPr="00016241" w:rsidRDefault="00855DEC" w:rsidP="00855DEC">
            <w:pPr>
              <w:pStyle w:val="DHHStabletext"/>
              <w:spacing w:before="0" w:after="0"/>
            </w:pPr>
            <w:r w:rsidRPr="00016241">
              <w:t>Affordable rentals</w:t>
            </w:r>
            <w:r w:rsidRPr="00016241">
              <w:br/>
              <w:t>(% of total)</w:t>
            </w:r>
          </w:p>
        </w:tc>
        <w:tc>
          <w:tcPr>
            <w:tcW w:w="1416" w:type="dxa"/>
            <w:noWrap/>
            <w:vAlign w:val="center"/>
          </w:tcPr>
          <w:p w14:paraId="32C21DC6" w14:textId="77777777" w:rsidR="00855DEC" w:rsidRPr="00C95655" w:rsidRDefault="00855DEC" w:rsidP="00855DEC">
            <w:pPr>
              <w:pStyle w:val="DHHStabletext"/>
              <w:spacing w:before="0" w:after="0"/>
              <w:jc w:val="center"/>
            </w:pPr>
            <w:r w:rsidRPr="00C95655">
              <w:t>Metropolitan</w:t>
            </w:r>
          </w:p>
        </w:tc>
        <w:tc>
          <w:tcPr>
            <w:tcW w:w="1206" w:type="dxa"/>
            <w:noWrap/>
            <w:vAlign w:val="center"/>
          </w:tcPr>
          <w:p w14:paraId="5BFCF12C" w14:textId="1E92C22E" w:rsidR="00855DEC" w:rsidRPr="00B41036" w:rsidRDefault="00855DEC" w:rsidP="00855DEC">
            <w:pPr>
              <w:pStyle w:val="DHHStabletext"/>
              <w:spacing w:before="0" w:after="0"/>
              <w:jc w:val="center"/>
              <w:rPr>
                <w:szCs w:val="22"/>
              </w:rPr>
            </w:pPr>
            <w:r w:rsidRPr="00B10DE4">
              <w:t>1.6%</w:t>
            </w:r>
          </w:p>
        </w:tc>
        <w:tc>
          <w:tcPr>
            <w:tcW w:w="1191" w:type="dxa"/>
            <w:noWrap/>
            <w:vAlign w:val="center"/>
          </w:tcPr>
          <w:p w14:paraId="11BD0053" w14:textId="74307658" w:rsidR="00855DEC" w:rsidRPr="00B41036" w:rsidRDefault="00855DEC" w:rsidP="00855DEC">
            <w:pPr>
              <w:pStyle w:val="DHHStabletext"/>
              <w:spacing w:before="0" w:after="0"/>
              <w:jc w:val="center"/>
              <w:rPr>
                <w:szCs w:val="22"/>
              </w:rPr>
            </w:pPr>
            <w:r w:rsidRPr="00B10DE4">
              <w:t>2.1%</w:t>
            </w:r>
          </w:p>
        </w:tc>
        <w:tc>
          <w:tcPr>
            <w:tcW w:w="1247" w:type="dxa"/>
            <w:noWrap/>
            <w:vAlign w:val="center"/>
          </w:tcPr>
          <w:p w14:paraId="1AC233BE" w14:textId="625FFA0A" w:rsidR="00855DEC" w:rsidRPr="00B41036" w:rsidRDefault="00855DEC" w:rsidP="00855DEC">
            <w:pPr>
              <w:pStyle w:val="DHHStabletext"/>
              <w:spacing w:before="0" w:after="0"/>
              <w:jc w:val="center"/>
              <w:rPr>
                <w:szCs w:val="22"/>
              </w:rPr>
            </w:pPr>
            <w:r w:rsidRPr="00B10DE4">
              <w:t>13.1%</w:t>
            </w:r>
          </w:p>
        </w:tc>
        <w:tc>
          <w:tcPr>
            <w:tcW w:w="1304" w:type="dxa"/>
            <w:noWrap/>
            <w:vAlign w:val="center"/>
          </w:tcPr>
          <w:p w14:paraId="2747AD5B" w14:textId="32052C47" w:rsidR="00855DEC" w:rsidRPr="00B41036" w:rsidRDefault="00855DEC" w:rsidP="00855DEC">
            <w:pPr>
              <w:pStyle w:val="DHHStabletext"/>
              <w:spacing w:before="0" w:after="0"/>
              <w:jc w:val="center"/>
              <w:rPr>
                <w:szCs w:val="22"/>
              </w:rPr>
            </w:pPr>
            <w:r w:rsidRPr="00B10DE4">
              <w:t>33.4%</w:t>
            </w:r>
          </w:p>
        </w:tc>
        <w:tc>
          <w:tcPr>
            <w:tcW w:w="784" w:type="dxa"/>
            <w:vAlign w:val="center"/>
          </w:tcPr>
          <w:p w14:paraId="03D251C8" w14:textId="5723B76D" w:rsidR="00855DEC" w:rsidRPr="00B41036" w:rsidRDefault="00855DEC" w:rsidP="00855DEC">
            <w:pPr>
              <w:pStyle w:val="DHHStabletext"/>
              <w:spacing w:before="0" w:after="0"/>
              <w:jc w:val="center"/>
              <w:rPr>
                <w:szCs w:val="22"/>
              </w:rPr>
            </w:pPr>
            <w:r w:rsidRPr="00B10DE4">
              <w:t>10.1%</w:t>
            </w:r>
          </w:p>
        </w:tc>
      </w:tr>
      <w:tr w:rsidR="00855DEC" w:rsidRPr="005F5C4F" w14:paraId="00DE2E32" w14:textId="77777777" w:rsidTr="00855DEC">
        <w:trPr>
          <w:trHeight w:val="340"/>
        </w:trPr>
        <w:tc>
          <w:tcPr>
            <w:tcW w:w="2518" w:type="dxa"/>
            <w:vMerge/>
            <w:noWrap/>
            <w:vAlign w:val="center"/>
          </w:tcPr>
          <w:p w14:paraId="02DE0C7A" w14:textId="77777777" w:rsidR="00855DEC" w:rsidRPr="00C95655" w:rsidRDefault="00855DEC" w:rsidP="00855DEC">
            <w:pPr>
              <w:pStyle w:val="DHHStabletext"/>
              <w:spacing w:before="0" w:after="0"/>
              <w:rPr>
                <w:lang w:val="en-US"/>
              </w:rPr>
            </w:pPr>
          </w:p>
        </w:tc>
        <w:tc>
          <w:tcPr>
            <w:tcW w:w="1416" w:type="dxa"/>
            <w:noWrap/>
            <w:vAlign w:val="center"/>
          </w:tcPr>
          <w:p w14:paraId="1B915DF1" w14:textId="77777777" w:rsidR="00855DEC" w:rsidRPr="00C95655" w:rsidRDefault="00855DEC" w:rsidP="00855DEC">
            <w:pPr>
              <w:pStyle w:val="DHHStabletext"/>
              <w:spacing w:before="0" w:after="0"/>
              <w:jc w:val="center"/>
            </w:pPr>
            <w:r w:rsidRPr="00C95655">
              <w:t>Regional</w:t>
            </w:r>
          </w:p>
        </w:tc>
        <w:tc>
          <w:tcPr>
            <w:tcW w:w="1206" w:type="dxa"/>
            <w:noWrap/>
            <w:vAlign w:val="center"/>
          </w:tcPr>
          <w:p w14:paraId="32CDB42E" w14:textId="1AA6AA12" w:rsidR="00855DEC" w:rsidRPr="00B41036" w:rsidRDefault="00855DEC" w:rsidP="00855DEC">
            <w:pPr>
              <w:pStyle w:val="DHHStabletext"/>
              <w:spacing w:before="0" w:after="0"/>
              <w:jc w:val="center"/>
              <w:rPr>
                <w:szCs w:val="22"/>
              </w:rPr>
            </w:pPr>
            <w:r w:rsidRPr="00B10DE4">
              <w:t>10.7%</w:t>
            </w:r>
          </w:p>
        </w:tc>
        <w:tc>
          <w:tcPr>
            <w:tcW w:w="1191" w:type="dxa"/>
            <w:noWrap/>
            <w:vAlign w:val="center"/>
          </w:tcPr>
          <w:p w14:paraId="18861A16" w14:textId="094EDA4C" w:rsidR="00855DEC" w:rsidRPr="00B41036" w:rsidRDefault="00855DEC" w:rsidP="00855DEC">
            <w:pPr>
              <w:pStyle w:val="DHHStabletext"/>
              <w:spacing w:before="0" w:after="0"/>
              <w:jc w:val="center"/>
              <w:rPr>
                <w:szCs w:val="22"/>
              </w:rPr>
            </w:pPr>
            <w:r w:rsidRPr="00B10DE4">
              <w:t>23.8%</w:t>
            </w:r>
          </w:p>
        </w:tc>
        <w:tc>
          <w:tcPr>
            <w:tcW w:w="1247" w:type="dxa"/>
            <w:noWrap/>
            <w:vAlign w:val="center"/>
          </w:tcPr>
          <w:p w14:paraId="6BA37B82" w14:textId="342C4A9C" w:rsidR="00855DEC" w:rsidRPr="00B41036" w:rsidRDefault="00855DEC" w:rsidP="00855DEC">
            <w:pPr>
              <w:pStyle w:val="DHHStabletext"/>
              <w:spacing w:before="0" w:after="0"/>
              <w:jc w:val="center"/>
              <w:rPr>
                <w:szCs w:val="22"/>
              </w:rPr>
            </w:pPr>
            <w:r w:rsidRPr="00B10DE4">
              <w:t>33.6%</w:t>
            </w:r>
          </w:p>
        </w:tc>
        <w:tc>
          <w:tcPr>
            <w:tcW w:w="1304" w:type="dxa"/>
            <w:noWrap/>
            <w:vAlign w:val="center"/>
          </w:tcPr>
          <w:p w14:paraId="79C608EF" w14:textId="37591EBF" w:rsidR="00855DEC" w:rsidRPr="00B41036" w:rsidRDefault="00855DEC" w:rsidP="00855DEC">
            <w:pPr>
              <w:pStyle w:val="DHHStabletext"/>
              <w:spacing w:before="0" w:after="0"/>
              <w:jc w:val="center"/>
              <w:rPr>
                <w:szCs w:val="22"/>
              </w:rPr>
            </w:pPr>
            <w:r w:rsidRPr="00B10DE4">
              <w:t>35.8%</w:t>
            </w:r>
          </w:p>
        </w:tc>
        <w:tc>
          <w:tcPr>
            <w:tcW w:w="784" w:type="dxa"/>
            <w:vAlign w:val="center"/>
          </w:tcPr>
          <w:p w14:paraId="3D51A971" w14:textId="40B162F8" w:rsidR="00855DEC" w:rsidRPr="00B41036" w:rsidRDefault="00855DEC" w:rsidP="00855DEC">
            <w:pPr>
              <w:pStyle w:val="DHHStabletext"/>
              <w:spacing w:before="0" w:after="0"/>
              <w:jc w:val="center"/>
              <w:rPr>
                <w:szCs w:val="22"/>
              </w:rPr>
            </w:pPr>
            <w:r w:rsidRPr="00B10DE4">
              <w:t>30.4%</w:t>
            </w:r>
          </w:p>
        </w:tc>
      </w:tr>
      <w:tr w:rsidR="00855DEC" w:rsidRPr="005F5C4F" w14:paraId="3140BC44" w14:textId="77777777" w:rsidTr="00855DEC">
        <w:trPr>
          <w:trHeight w:val="340"/>
        </w:trPr>
        <w:tc>
          <w:tcPr>
            <w:tcW w:w="2518" w:type="dxa"/>
            <w:vMerge/>
            <w:noWrap/>
            <w:vAlign w:val="center"/>
          </w:tcPr>
          <w:p w14:paraId="669ED4FB" w14:textId="77777777" w:rsidR="00855DEC" w:rsidRPr="00C95655" w:rsidRDefault="00855DEC" w:rsidP="00855DEC">
            <w:pPr>
              <w:pStyle w:val="DHHStabletext"/>
              <w:spacing w:before="0" w:after="0"/>
              <w:rPr>
                <w:lang w:val="en-US"/>
              </w:rPr>
            </w:pPr>
          </w:p>
        </w:tc>
        <w:tc>
          <w:tcPr>
            <w:tcW w:w="1416" w:type="dxa"/>
            <w:noWrap/>
            <w:vAlign w:val="center"/>
          </w:tcPr>
          <w:p w14:paraId="765D9073" w14:textId="77777777" w:rsidR="00855DEC" w:rsidRPr="009F5D93" w:rsidRDefault="00855DEC" w:rsidP="00855DEC">
            <w:pPr>
              <w:pStyle w:val="DHHStabletext"/>
              <w:spacing w:before="0" w:after="0"/>
              <w:jc w:val="center"/>
            </w:pPr>
            <w:r w:rsidRPr="009F5D93">
              <w:t>State total</w:t>
            </w:r>
          </w:p>
        </w:tc>
        <w:tc>
          <w:tcPr>
            <w:tcW w:w="1206" w:type="dxa"/>
            <w:noWrap/>
            <w:vAlign w:val="center"/>
          </w:tcPr>
          <w:p w14:paraId="7E7B8D53" w14:textId="48F499E8" w:rsidR="00855DEC" w:rsidRPr="00B41036" w:rsidRDefault="00855DEC" w:rsidP="00855DEC">
            <w:pPr>
              <w:pStyle w:val="DHHStabletext"/>
              <w:spacing w:before="0" w:after="0"/>
              <w:jc w:val="center"/>
              <w:rPr>
                <w:szCs w:val="22"/>
              </w:rPr>
            </w:pPr>
            <w:r w:rsidRPr="00B10DE4">
              <w:t>2.1%</w:t>
            </w:r>
          </w:p>
        </w:tc>
        <w:tc>
          <w:tcPr>
            <w:tcW w:w="1191" w:type="dxa"/>
            <w:noWrap/>
            <w:vAlign w:val="center"/>
          </w:tcPr>
          <w:p w14:paraId="64E9AB9A" w14:textId="13066497" w:rsidR="00855DEC" w:rsidRPr="00B41036" w:rsidRDefault="00855DEC" w:rsidP="00855DEC">
            <w:pPr>
              <w:pStyle w:val="DHHStabletext"/>
              <w:spacing w:before="0" w:after="0"/>
              <w:jc w:val="center"/>
              <w:rPr>
                <w:szCs w:val="22"/>
              </w:rPr>
            </w:pPr>
            <w:r w:rsidRPr="00B10DE4">
              <w:t>4.4%</w:t>
            </w:r>
          </w:p>
        </w:tc>
        <w:tc>
          <w:tcPr>
            <w:tcW w:w="1247" w:type="dxa"/>
            <w:noWrap/>
            <w:vAlign w:val="center"/>
          </w:tcPr>
          <w:p w14:paraId="736915EC" w14:textId="78DDDAF2" w:rsidR="00855DEC" w:rsidRPr="00B41036" w:rsidRDefault="00855DEC" w:rsidP="00855DEC">
            <w:pPr>
              <w:pStyle w:val="DHHStabletext"/>
              <w:spacing w:before="0" w:after="0"/>
              <w:jc w:val="center"/>
              <w:rPr>
                <w:szCs w:val="22"/>
              </w:rPr>
            </w:pPr>
            <w:r w:rsidRPr="00B10DE4">
              <w:t>17.8%</w:t>
            </w:r>
          </w:p>
        </w:tc>
        <w:tc>
          <w:tcPr>
            <w:tcW w:w="1304" w:type="dxa"/>
            <w:noWrap/>
            <w:vAlign w:val="center"/>
          </w:tcPr>
          <w:p w14:paraId="217AFCEA" w14:textId="20204672" w:rsidR="00855DEC" w:rsidRPr="00B41036" w:rsidRDefault="00855DEC" w:rsidP="00855DEC">
            <w:pPr>
              <w:pStyle w:val="DHHStabletext"/>
              <w:spacing w:before="0" w:after="0"/>
              <w:jc w:val="center"/>
              <w:rPr>
                <w:szCs w:val="22"/>
              </w:rPr>
            </w:pPr>
            <w:r w:rsidRPr="00B10DE4">
              <w:t>33.9%</w:t>
            </w:r>
          </w:p>
        </w:tc>
        <w:tc>
          <w:tcPr>
            <w:tcW w:w="784" w:type="dxa"/>
            <w:vAlign w:val="center"/>
          </w:tcPr>
          <w:p w14:paraId="0645725B" w14:textId="27599EA4" w:rsidR="00855DEC" w:rsidRPr="00B41036" w:rsidRDefault="00855DEC" w:rsidP="00855DEC">
            <w:pPr>
              <w:pStyle w:val="DHHStabletext"/>
              <w:spacing w:before="0" w:after="0"/>
              <w:jc w:val="center"/>
              <w:rPr>
                <w:szCs w:val="22"/>
              </w:rPr>
            </w:pPr>
            <w:r w:rsidRPr="00B10DE4">
              <w:t>13.2%</w:t>
            </w:r>
          </w:p>
        </w:tc>
      </w:tr>
    </w:tbl>
    <w:p w14:paraId="1B8340D1" w14:textId="77777777" w:rsidR="00FB393C" w:rsidRPr="00DB3713" w:rsidRDefault="00FB393C" w:rsidP="0018156B">
      <w:pPr>
        <w:pStyle w:val="Heading2"/>
      </w:pPr>
      <w:bookmarkStart w:id="83" w:name="_Toc64369615"/>
      <w:bookmarkStart w:id="84" w:name="_Toc90541927"/>
      <w:r w:rsidRPr="00DB3713">
        <w:t>Trends by region</w:t>
      </w:r>
      <w:bookmarkEnd w:id="83"/>
      <w:bookmarkEnd w:id="84"/>
    </w:p>
    <w:p w14:paraId="155A49AD" w14:textId="77777777" w:rsidR="00FB393C" w:rsidRDefault="00FB393C" w:rsidP="00FB393C">
      <w:pPr>
        <w:pStyle w:val="DHHSbody"/>
      </w:pPr>
      <w:r w:rsidRPr="000F3B39">
        <w:t xml:space="preserve">Table 10 shows the availability of affordable lettings for each of the statistical regions of Victoria. </w:t>
      </w:r>
    </w:p>
    <w:p w14:paraId="43C92AB8" w14:textId="170079A2" w:rsidR="00FB393C" w:rsidRPr="000F3B39" w:rsidRDefault="00FB393C" w:rsidP="00FB393C">
      <w:pPr>
        <w:pStyle w:val="DHHSbody"/>
      </w:pPr>
      <w:r>
        <w:t xml:space="preserve">In </w:t>
      </w:r>
      <w:r w:rsidRPr="000F3B39">
        <w:t>metropolitan Melbourne</w:t>
      </w:r>
      <w:r>
        <w:t>,</w:t>
      </w:r>
      <w:r w:rsidRPr="000F3B39">
        <w:t xml:space="preserve"> We</w:t>
      </w:r>
      <w:r>
        <w:t>stern Melbourne (</w:t>
      </w:r>
      <w:r w:rsidR="009F61EF">
        <w:t>3</w:t>
      </w:r>
      <w:r w:rsidR="00C6235A">
        <w:t>8.9</w:t>
      </w:r>
      <w:r>
        <w:t>%)</w:t>
      </w:r>
      <w:r w:rsidRPr="000F3B39">
        <w:t xml:space="preserve"> has the highest proportion of </w:t>
      </w:r>
      <w:r>
        <w:t>new</w:t>
      </w:r>
      <w:r w:rsidRPr="000F3B39">
        <w:t xml:space="preserve"> lettings</w:t>
      </w:r>
      <w:r w:rsidRPr="00C64A1F">
        <w:t xml:space="preserve"> </w:t>
      </w:r>
      <w:r w:rsidRPr="000F3B39">
        <w:t>affordable to lower income households</w:t>
      </w:r>
      <w:r>
        <w:t>, with</w:t>
      </w:r>
      <w:r w:rsidRPr="000F3B39">
        <w:t xml:space="preserve"> </w:t>
      </w:r>
      <w:proofErr w:type="gramStart"/>
      <w:r w:rsidRPr="000F3B39">
        <w:t>South Eastern</w:t>
      </w:r>
      <w:proofErr w:type="gramEnd"/>
      <w:r w:rsidRPr="000F3B39">
        <w:t xml:space="preserve"> </w:t>
      </w:r>
      <w:r>
        <w:t>Melbourne (1</w:t>
      </w:r>
      <w:r w:rsidR="00C6235A">
        <w:t>4.1</w:t>
      </w:r>
      <w:r>
        <w:t>%)</w:t>
      </w:r>
      <w:r w:rsidRPr="00BA3715">
        <w:t xml:space="preserve"> </w:t>
      </w:r>
      <w:r w:rsidRPr="000F3B39">
        <w:t xml:space="preserve">also </w:t>
      </w:r>
      <w:r>
        <w:t>having</w:t>
      </w:r>
      <w:r w:rsidRPr="000F3B39">
        <w:t xml:space="preserve"> </w:t>
      </w:r>
      <w:r>
        <w:t xml:space="preserve">a </w:t>
      </w:r>
      <w:r w:rsidRPr="000F3B39">
        <w:t>relatively high proportion. Western Melbourne has the highest</w:t>
      </w:r>
      <w:r>
        <w:t xml:space="preserve"> number and proportion of three-</w:t>
      </w:r>
      <w:r w:rsidRPr="000F3B39">
        <w:t xml:space="preserve">bedroom lettings </w:t>
      </w:r>
      <w:r>
        <w:t>(</w:t>
      </w:r>
      <w:r w:rsidR="00FA781E">
        <w:t>1,1</w:t>
      </w:r>
      <w:r w:rsidR="00C6235A">
        <w:t>79</w:t>
      </w:r>
      <w:r>
        <w:t xml:space="preserve"> or </w:t>
      </w:r>
      <w:r w:rsidR="009F61EF">
        <w:t>3</w:t>
      </w:r>
      <w:r w:rsidR="00C6235A">
        <w:t>7.8</w:t>
      </w:r>
      <w:r>
        <w:t>%) and four-</w:t>
      </w:r>
      <w:r w:rsidRPr="000F3B39">
        <w:t xml:space="preserve">bedroom lettings </w:t>
      </w:r>
      <w:r>
        <w:t>(1,</w:t>
      </w:r>
      <w:r w:rsidR="00C6235A">
        <w:t>679</w:t>
      </w:r>
      <w:r>
        <w:t xml:space="preserve"> or </w:t>
      </w:r>
      <w:r w:rsidR="009F61EF">
        <w:t>6</w:t>
      </w:r>
      <w:r w:rsidR="00C6235A">
        <w:t>7.9</w:t>
      </w:r>
      <w:r>
        <w:t>%</w:t>
      </w:r>
      <w:r w:rsidRPr="000F3B39">
        <w:t xml:space="preserve">). </w:t>
      </w:r>
      <w:r>
        <w:t>Inner</w:t>
      </w:r>
      <w:r w:rsidRPr="000F3B39">
        <w:t xml:space="preserve"> Melbourne </w:t>
      </w:r>
      <w:r>
        <w:t>has the highest number (1</w:t>
      </w:r>
      <w:r w:rsidR="00C6235A">
        <w:t>27</w:t>
      </w:r>
      <w:r w:rsidRPr="000F3B39">
        <w:t>)</w:t>
      </w:r>
      <w:r>
        <w:t xml:space="preserve"> whereas </w:t>
      </w:r>
      <w:r w:rsidR="00FA781E">
        <w:t xml:space="preserve">Western </w:t>
      </w:r>
      <w:r>
        <w:t>Melbourne</w:t>
      </w:r>
      <w:r w:rsidR="000C5883">
        <w:t xml:space="preserve"> (</w:t>
      </w:r>
      <w:r w:rsidR="00C6235A">
        <w:t>5.6</w:t>
      </w:r>
      <w:r w:rsidR="000C5883">
        <w:t>%)</w:t>
      </w:r>
      <w:r>
        <w:t xml:space="preserve"> </w:t>
      </w:r>
      <w:r w:rsidR="009F61EF">
        <w:t>has</w:t>
      </w:r>
      <w:r>
        <w:t xml:space="preserve"> the highest proportion</w:t>
      </w:r>
      <w:r w:rsidR="000C5883">
        <w:t xml:space="preserve"> </w:t>
      </w:r>
      <w:r w:rsidRPr="000F3B39">
        <w:t>of afford</w:t>
      </w:r>
      <w:r>
        <w:t>able two-bedroom lettings. Southern Melbourne (</w:t>
      </w:r>
      <w:r w:rsidR="000C5883">
        <w:t>1.</w:t>
      </w:r>
      <w:r w:rsidR="00C6235A">
        <w:t>5</w:t>
      </w:r>
      <w:r>
        <w:t>%), Inner Melbourne (</w:t>
      </w:r>
      <w:r w:rsidR="00C6235A">
        <w:t>1.8</w:t>
      </w:r>
      <w:r>
        <w:t>%)</w:t>
      </w:r>
      <w:r w:rsidR="00C6235A">
        <w:t>, Inner Eastern Melbourne (2.5%)</w:t>
      </w:r>
      <w:r>
        <w:t xml:space="preserve"> and </w:t>
      </w:r>
      <w:r w:rsidR="00FA781E">
        <w:t>Outer</w:t>
      </w:r>
      <w:r>
        <w:t xml:space="preserve"> Eastern Melbourne (</w:t>
      </w:r>
      <w:r w:rsidR="009F61EF">
        <w:t>2.</w:t>
      </w:r>
      <w:r w:rsidR="00C6235A">
        <w:t>6</w:t>
      </w:r>
      <w:r>
        <w:t>%) have the lowest proportions of affordable new lettings.</w:t>
      </w:r>
    </w:p>
    <w:p w14:paraId="1778A984" w14:textId="2339C836" w:rsidR="00FB393C" w:rsidRDefault="00FB393C" w:rsidP="00FB393C">
      <w:pPr>
        <w:pStyle w:val="DHHSbody"/>
      </w:pPr>
      <w:r w:rsidRPr="000F3B39">
        <w:t xml:space="preserve">In regional Victoria, </w:t>
      </w:r>
      <w:r>
        <w:t>Central Highlands-Wimmera (4</w:t>
      </w:r>
      <w:r w:rsidR="00C6235A">
        <w:t>4.5</w:t>
      </w:r>
      <w:r>
        <w:t xml:space="preserve">%) has </w:t>
      </w:r>
      <w:r w:rsidRPr="000F3B39">
        <w:t xml:space="preserve">the highest </w:t>
      </w:r>
      <w:r>
        <w:t>proportion</w:t>
      </w:r>
      <w:r w:rsidRPr="000F3B39">
        <w:t xml:space="preserve"> of affordable </w:t>
      </w:r>
      <w:r>
        <w:t xml:space="preserve">new </w:t>
      </w:r>
      <w:r w:rsidRPr="000F3B39">
        <w:t>lettings</w:t>
      </w:r>
      <w:r>
        <w:t xml:space="preserve">. </w:t>
      </w:r>
      <w:r w:rsidRPr="000F3B39">
        <w:t>Barwon-</w:t>
      </w:r>
      <w:proofErr w:type="gramStart"/>
      <w:r w:rsidRPr="000F3B39">
        <w:t>South West</w:t>
      </w:r>
      <w:proofErr w:type="gramEnd"/>
      <w:r w:rsidRPr="000F3B39">
        <w:t xml:space="preserve"> </w:t>
      </w:r>
      <w:r>
        <w:t>(1</w:t>
      </w:r>
      <w:r w:rsidR="00C6235A">
        <w:t>5.5</w:t>
      </w:r>
      <w:r>
        <w:t>%</w:t>
      </w:r>
      <w:r w:rsidRPr="000F3B39">
        <w:t xml:space="preserve">) has the lowest </w:t>
      </w:r>
      <w:r>
        <w:t>proportion of affordable new lettings.</w:t>
      </w:r>
      <w:r w:rsidRPr="000F3B39">
        <w:t xml:space="preserve"> </w:t>
      </w:r>
    </w:p>
    <w:p w14:paraId="0B0BEA2C" w14:textId="77777777" w:rsidR="00FB393C" w:rsidRDefault="00FB393C" w:rsidP="00FB393C">
      <w:pPr>
        <w:pStyle w:val="DHHSbody"/>
      </w:pPr>
    </w:p>
    <w:p w14:paraId="63235CD2" w14:textId="77777777" w:rsidR="00FB393C" w:rsidRDefault="00FB393C" w:rsidP="00FB393C">
      <w:pPr>
        <w:pStyle w:val="DHHSbody"/>
      </w:pPr>
    </w:p>
    <w:p w14:paraId="5EACBF07" w14:textId="77777777" w:rsidR="00FB393C" w:rsidRDefault="00FB393C" w:rsidP="00FB393C">
      <w:pPr>
        <w:pStyle w:val="DHHSbody"/>
      </w:pPr>
    </w:p>
    <w:p w14:paraId="2429481C" w14:textId="77777777" w:rsidR="00FB393C" w:rsidRDefault="00FB393C" w:rsidP="00FB393C">
      <w:pPr>
        <w:pStyle w:val="DHHSbody"/>
      </w:pPr>
    </w:p>
    <w:p w14:paraId="5EC02878" w14:textId="77777777" w:rsidR="00FB393C" w:rsidRDefault="00FB393C" w:rsidP="00FB393C">
      <w:pPr>
        <w:pStyle w:val="DHHSbody"/>
      </w:pPr>
    </w:p>
    <w:p w14:paraId="3196E8B3" w14:textId="7ED25F8E" w:rsidR="00270BB0" w:rsidRDefault="00FB393C" w:rsidP="00270BB0">
      <w:pPr>
        <w:pStyle w:val="DHHSfigurecaption"/>
        <w:spacing w:after="0"/>
      </w:pPr>
      <w:bookmarkStart w:id="85" w:name="_Toc64302813"/>
      <w:bookmarkStart w:id="86" w:name="_Toc90541939"/>
      <w:r w:rsidRPr="0030108E">
        <w:t xml:space="preserve">Table </w:t>
      </w:r>
      <w:r>
        <w:rPr>
          <w:noProof/>
        </w:rPr>
        <w:fldChar w:fldCharType="begin"/>
      </w:r>
      <w:r>
        <w:rPr>
          <w:noProof/>
        </w:rPr>
        <w:instrText xml:space="preserve"> SEQ Table \* ARABIC </w:instrText>
      </w:r>
      <w:r>
        <w:rPr>
          <w:noProof/>
        </w:rPr>
        <w:fldChar w:fldCharType="separate"/>
      </w:r>
      <w:r w:rsidR="00F02E26">
        <w:rPr>
          <w:noProof/>
        </w:rPr>
        <w:t>10</w:t>
      </w:r>
      <w:r>
        <w:rPr>
          <w:noProof/>
        </w:rPr>
        <w:fldChar w:fldCharType="end"/>
      </w:r>
      <w:r w:rsidRPr="0030108E">
        <w:t>: Affordable lettings</w:t>
      </w:r>
      <w:r>
        <w:t xml:space="preserve"> by region </w:t>
      </w:r>
      <w:r w:rsidRPr="0030108E">
        <w:t>for indicative households on Centrelink incomes</w:t>
      </w:r>
      <w:bookmarkEnd w:id="85"/>
      <w:bookmarkEnd w:id="86"/>
    </w:p>
    <w:p w14:paraId="2804E712" w14:textId="747E6FE0" w:rsidR="00FB393C" w:rsidRPr="00DB3713" w:rsidRDefault="00FB393C" w:rsidP="00270BB0">
      <w:pPr>
        <w:pStyle w:val="DHHSbody"/>
        <w:rPr>
          <w:lang w:eastAsia="en-AU"/>
        </w:rPr>
      </w:pPr>
      <w:r>
        <w:t>(S</w:t>
      </w:r>
      <w:r w:rsidRPr="00DB3713">
        <w:t xml:space="preserve">ee Table 9 for </w:t>
      </w:r>
      <w:r w:rsidRPr="00DE19BC">
        <w:t>indicative</w:t>
      </w:r>
      <w:r w:rsidRPr="00DB3713">
        <w:t xml:space="preserve"> households) </w:t>
      </w:r>
    </w:p>
    <w:tbl>
      <w:tblPr>
        <w:tblStyle w:val="TableGrid"/>
        <w:tblW w:w="10274" w:type="dxa"/>
        <w:tblInd w:w="0" w:type="dxa"/>
        <w:tblLayout w:type="fixed"/>
        <w:tblLook w:val="0420" w:firstRow="1" w:lastRow="0" w:firstColumn="0" w:lastColumn="0" w:noHBand="0" w:noVBand="1"/>
      </w:tblPr>
      <w:tblGrid>
        <w:gridCol w:w="2494"/>
        <w:gridCol w:w="778"/>
        <w:gridCol w:w="778"/>
        <w:gridCol w:w="778"/>
        <w:gridCol w:w="778"/>
        <w:gridCol w:w="778"/>
        <w:gridCol w:w="778"/>
        <w:gridCol w:w="778"/>
        <w:gridCol w:w="778"/>
        <w:gridCol w:w="778"/>
        <w:gridCol w:w="778"/>
      </w:tblGrid>
      <w:tr w:rsidR="00540F44" w:rsidRPr="00EA74D7" w14:paraId="680740AB" w14:textId="77777777" w:rsidTr="00526B64">
        <w:trPr>
          <w:cnfStyle w:val="100000000000" w:firstRow="1" w:lastRow="0" w:firstColumn="0" w:lastColumn="0" w:oddVBand="0" w:evenVBand="0" w:oddHBand="0" w:evenHBand="0" w:firstRowFirstColumn="0" w:firstRowLastColumn="0" w:lastRowFirstColumn="0" w:lastRowLastColumn="0"/>
          <w:trHeight w:val="340"/>
        </w:trPr>
        <w:tc>
          <w:tcPr>
            <w:tcW w:w="2494" w:type="dxa"/>
            <w:vMerge w:val="restart"/>
            <w:vAlign w:val="bottom"/>
          </w:tcPr>
          <w:p w14:paraId="5F21586E" w14:textId="77777777" w:rsidR="00FB393C" w:rsidRPr="00EA74D7" w:rsidRDefault="00FB393C" w:rsidP="00540F44">
            <w:pPr>
              <w:pStyle w:val="DHHStablecolhead"/>
              <w:spacing w:before="0" w:after="0"/>
            </w:pPr>
            <w:r w:rsidRPr="00EA74D7">
              <w:t>Region</w:t>
            </w:r>
          </w:p>
        </w:tc>
        <w:tc>
          <w:tcPr>
            <w:tcW w:w="1556" w:type="dxa"/>
            <w:gridSpan w:val="2"/>
            <w:vAlign w:val="center"/>
          </w:tcPr>
          <w:p w14:paraId="1D4A6B53" w14:textId="77777777" w:rsidR="00FB393C" w:rsidRPr="00EA74D7" w:rsidRDefault="00FB393C" w:rsidP="00715805">
            <w:pPr>
              <w:pStyle w:val="DHHStablecolhead"/>
              <w:spacing w:before="0" w:after="0"/>
              <w:jc w:val="center"/>
            </w:pPr>
            <w:r w:rsidRPr="00EA74D7">
              <w:t>1 Bedroom</w:t>
            </w:r>
          </w:p>
        </w:tc>
        <w:tc>
          <w:tcPr>
            <w:tcW w:w="1556" w:type="dxa"/>
            <w:gridSpan w:val="2"/>
            <w:vAlign w:val="center"/>
          </w:tcPr>
          <w:p w14:paraId="4B041031" w14:textId="77777777" w:rsidR="00FB393C" w:rsidRPr="00EA74D7" w:rsidRDefault="00FB393C" w:rsidP="00715805">
            <w:pPr>
              <w:pStyle w:val="DHHStablecolhead"/>
              <w:spacing w:before="0" w:after="0"/>
              <w:jc w:val="center"/>
            </w:pPr>
            <w:r w:rsidRPr="00EA74D7">
              <w:t>2 Bedroom</w:t>
            </w:r>
          </w:p>
        </w:tc>
        <w:tc>
          <w:tcPr>
            <w:tcW w:w="1556" w:type="dxa"/>
            <w:gridSpan w:val="2"/>
            <w:vAlign w:val="center"/>
          </w:tcPr>
          <w:p w14:paraId="75EDF4C0" w14:textId="77777777" w:rsidR="00FB393C" w:rsidRPr="00EA74D7" w:rsidRDefault="00FB393C" w:rsidP="00715805">
            <w:pPr>
              <w:pStyle w:val="DHHStablecolhead"/>
              <w:spacing w:before="0" w:after="0"/>
              <w:jc w:val="center"/>
            </w:pPr>
            <w:r w:rsidRPr="00EA74D7">
              <w:t>3 Bedroom</w:t>
            </w:r>
          </w:p>
        </w:tc>
        <w:tc>
          <w:tcPr>
            <w:tcW w:w="1556" w:type="dxa"/>
            <w:gridSpan w:val="2"/>
            <w:vAlign w:val="center"/>
          </w:tcPr>
          <w:p w14:paraId="44D3587E" w14:textId="77777777" w:rsidR="00FB393C" w:rsidRPr="00EA74D7" w:rsidRDefault="00FB393C" w:rsidP="00715805">
            <w:pPr>
              <w:pStyle w:val="DHHStablecolhead"/>
              <w:spacing w:before="0" w:after="0"/>
              <w:jc w:val="center"/>
            </w:pPr>
            <w:r w:rsidRPr="00EA74D7">
              <w:t>4+ Bedroom</w:t>
            </w:r>
          </w:p>
        </w:tc>
        <w:tc>
          <w:tcPr>
            <w:tcW w:w="1556" w:type="dxa"/>
            <w:gridSpan w:val="2"/>
            <w:vAlign w:val="center"/>
          </w:tcPr>
          <w:p w14:paraId="7AF6C598" w14:textId="77777777" w:rsidR="00FB393C" w:rsidRPr="00EA74D7" w:rsidRDefault="00FB393C" w:rsidP="00715805">
            <w:pPr>
              <w:pStyle w:val="DHHStablecolhead"/>
              <w:spacing w:before="0" w:after="0"/>
              <w:jc w:val="center"/>
            </w:pPr>
            <w:r w:rsidRPr="00EA74D7">
              <w:t>Total</w:t>
            </w:r>
          </w:p>
        </w:tc>
      </w:tr>
      <w:tr w:rsidR="00540F44" w:rsidRPr="00EA74D7" w14:paraId="3FC562EC" w14:textId="77777777" w:rsidTr="00526B64">
        <w:trPr>
          <w:trHeight w:val="227"/>
        </w:trPr>
        <w:tc>
          <w:tcPr>
            <w:tcW w:w="2494" w:type="dxa"/>
            <w:vMerge/>
            <w:shd w:val="clear" w:color="auto" w:fill="007A33"/>
          </w:tcPr>
          <w:p w14:paraId="7948C20D" w14:textId="77777777" w:rsidR="00FB393C" w:rsidRPr="00EA74D7" w:rsidRDefault="00FB393C" w:rsidP="00540F44">
            <w:pPr>
              <w:rPr>
                <w:rFonts w:cs="Arial"/>
                <w:b/>
              </w:rPr>
            </w:pPr>
          </w:p>
        </w:tc>
        <w:tc>
          <w:tcPr>
            <w:tcW w:w="778" w:type="dxa"/>
            <w:shd w:val="clear" w:color="auto" w:fill="007A33"/>
            <w:vAlign w:val="center"/>
          </w:tcPr>
          <w:p w14:paraId="77495612" w14:textId="77777777" w:rsidR="00FB393C" w:rsidRPr="006B791B" w:rsidRDefault="00FB393C" w:rsidP="00715805">
            <w:pPr>
              <w:pStyle w:val="DHHStabletext"/>
              <w:spacing w:before="0" w:after="0"/>
              <w:jc w:val="center"/>
              <w:rPr>
                <w:rFonts w:cs="Arial"/>
                <w:color w:val="FFFFFF" w:themeColor="background1"/>
                <w:sz w:val="18"/>
                <w:szCs w:val="18"/>
              </w:rPr>
            </w:pPr>
            <w:r w:rsidRPr="006B791B">
              <w:rPr>
                <w:rFonts w:cs="Arial"/>
                <w:color w:val="FFFFFF" w:themeColor="background1"/>
                <w:sz w:val="18"/>
                <w:szCs w:val="18"/>
              </w:rPr>
              <w:t>#</w:t>
            </w:r>
          </w:p>
        </w:tc>
        <w:tc>
          <w:tcPr>
            <w:tcW w:w="778" w:type="dxa"/>
            <w:shd w:val="clear" w:color="auto" w:fill="007A33"/>
            <w:vAlign w:val="center"/>
          </w:tcPr>
          <w:p w14:paraId="5377D95D" w14:textId="77777777" w:rsidR="00FB393C" w:rsidRPr="006B791B" w:rsidRDefault="00FB393C" w:rsidP="00715805">
            <w:pPr>
              <w:pStyle w:val="DHHStabletext"/>
              <w:spacing w:before="0" w:after="0"/>
              <w:jc w:val="center"/>
              <w:rPr>
                <w:rFonts w:cs="Arial"/>
                <w:color w:val="FFFFFF" w:themeColor="background1"/>
                <w:sz w:val="18"/>
                <w:szCs w:val="18"/>
              </w:rPr>
            </w:pPr>
            <w:r w:rsidRPr="006B791B">
              <w:rPr>
                <w:rFonts w:cs="Arial"/>
                <w:color w:val="FFFFFF" w:themeColor="background1"/>
                <w:sz w:val="18"/>
                <w:szCs w:val="18"/>
              </w:rPr>
              <w:t>%</w:t>
            </w:r>
          </w:p>
        </w:tc>
        <w:tc>
          <w:tcPr>
            <w:tcW w:w="778" w:type="dxa"/>
            <w:shd w:val="clear" w:color="auto" w:fill="007A33"/>
            <w:vAlign w:val="center"/>
          </w:tcPr>
          <w:p w14:paraId="37DAA31F" w14:textId="77777777" w:rsidR="00FB393C" w:rsidRPr="006B791B" w:rsidRDefault="00FB393C" w:rsidP="00715805">
            <w:pPr>
              <w:pStyle w:val="DHHStabletext"/>
              <w:spacing w:before="0" w:after="0"/>
              <w:jc w:val="center"/>
              <w:rPr>
                <w:rFonts w:cs="Arial"/>
                <w:color w:val="FFFFFF" w:themeColor="background1"/>
                <w:sz w:val="18"/>
                <w:szCs w:val="18"/>
              </w:rPr>
            </w:pPr>
            <w:r w:rsidRPr="006B791B">
              <w:rPr>
                <w:rFonts w:cs="Arial"/>
                <w:color w:val="FFFFFF" w:themeColor="background1"/>
                <w:sz w:val="18"/>
                <w:szCs w:val="18"/>
              </w:rPr>
              <w:t>#</w:t>
            </w:r>
          </w:p>
        </w:tc>
        <w:tc>
          <w:tcPr>
            <w:tcW w:w="778" w:type="dxa"/>
            <w:shd w:val="clear" w:color="auto" w:fill="007A33"/>
            <w:vAlign w:val="center"/>
          </w:tcPr>
          <w:p w14:paraId="59B0AA09" w14:textId="77777777" w:rsidR="00FB393C" w:rsidRPr="006B791B" w:rsidRDefault="00FB393C" w:rsidP="00715805">
            <w:pPr>
              <w:pStyle w:val="DHHStabletext"/>
              <w:spacing w:before="0" w:after="0"/>
              <w:jc w:val="center"/>
              <w:rPr>
                <w:rFonts w:cs="Arial"/>
                <w:color w:val="FFFFFF" w:themeColor="background1"/>
                <w:sz w:val="18"/>
                <w:szCs w:val="18"/>
              </w:rPr>
            </w:pPr>
            <w:r w:rsidRPr="006B791B">
              <w:rPr>
                <w:rFonts w:cs="Arial"/>
                <w:color w:val="FFFFFF" w:themeColor="background1"/>
                <w:sz w:val="18"/>
                <w:szCs w:val="18"/>
              </w:rPr>
              <w:t>%</w:t>
            </w:r>
          </w:p>
        </w:tc>
        <w:tc>
          <w:tcPr>
            <w:tcW w:w="778" w:type="dxa"/>
            <w:shd w:val="clear" w:color="auto" w:fill="007A33"/>
            <w:vAlign w:val="center"/>
          </w:tcPr>
          <w:p w14:paraId="697809F0" w14:textId="77777777" w:rsidR="00FB393C" w:rsidRPr="006B791B" w:rsidRDefault="00FB393C" w:rsidP="00715805">
            <w:pPr>
              <w:pStyle w:val="DHHStabletext"/>
              <w:spacing w:before="0" w:after="0"/>
              <w:jc w:val="center"/>
              <w:rPr>
                <w:rFonts w:cs="Arial"/>
                <w:color w:val="FFFFFF" w:themeColor="background1"/>
                <w:sz w:val="18"/>
                <w:szCs w:val="18"/>
              </w:rPr>
            </w:pPr>
            <w:r w:rsidRPr="006B791B">
              <w:rPr>
                <w:rFonts w:cs="Arial"/>
                <w:color w:val="FFFFFF" w:themeColor="background1"/>
                <w:sz w:val="18"/>
                <w:szCs w:val="18"/>
              </w:rPr>
              <w:t>#</w:t>
            </w:r>
          </w:p>
        </w:tc>
        <w:tc>
          <w:tcPr>
            <w:tcW w:w="778" w:type="dxa"/>
            <w:shd w:val="clear" w:color="auto" w:fill="007A33"/>
            <w:vAlign w:val="center"/>
          </w:tcPr>
          <w:p w14:paraId="3D2220E4" w14:textId="77777777" w:rsidR="00FB393C" w:rsidRPr="006B791B" w:rsidRDefault="00FB393C" w:rsidP="00715805">
            <w:pPr>
              <w:pStyle w:val="DHHStabletext"/>
              <w:spacing w:before="0" w:after="0"/>
              <w:jc w:val="center"/>
              <w:rPr>
                <w:rFonts w:cs="Arial"/>
                <w:color w:val="FFFFFF" w:themeColor="background1"/>
                <w:sz w:val="18"/>
                <w:szCs w:val="18"/>
              </w:rPr>
            </w:pPr>
            <w:r w:rsidRPr="006B791B">
              <w:rPr>
                <w:rFonts w:cs="Arial"/>
                <w:color w:val="FFFFFF" w:themeColor="background1"/>
                <w:sz w:val="18"/>
                <w:szCs w:val="18"/>
              </w:rPr>
              <w:t>%</w:t>
            </w:r>
          </w:p>
        </w:tc>
        <w:tc>
          <w:tcPr>
            <w:tcW w:w="778" w:type="dxa"/>
            <w:shd w:val="clear" w:color="auto" w:fill="007A33"/>
            <w:vAlign w:val="center"/>
          </w:tcPr>
          <w:p w14:paraId="6154A976" w14:textId="77777777" w:rsidR="00FB393C" w:rsidRPr="006B791B" w:rsidRDefault="00FB393C" w:rsidP="00715805">
            <w:pPr>
              <w:pStyle w:val="DHHStabletext"/>
              <w:spacing w:before="0" w:after="0"/>
              <w:jc w:val="center"/>
              <w:rPr>
                <w:rFonts w:cs="Arial"/>
                <w:color w:val="FFFFFF" w:themeColor="background1"/>
                <w:sz w:val="18"/>
                <w:szCs w:val="18"/>
              </w:rPr>
            </w:pPr>
            <w:r w:rsidRPr="006B791B">
              <w:rPr>
                <w:rFonts w:cs="Arial"/>
                <w:color w:val="FFFFFF" w:themeColor="background1"/>
                <w:sz w:val="18"/>
                <w:szCs w:val="18"/>
              </w:rPr>
              <w:t>#</w:t>
            </w:r>
          </w:p>
        </w:tc>
        <w:tc>
          <w:tcPr>
            <w:tcW w:w="778" w:type="dxa"/>
            <w:shd w:val="clear" w:color="auto" w:fill="007A33"/>
            <w:vAlign w:val="center"/>
          </w:tcPr>
          <w:p w14:paraId="07F5FD85" w14:textId="77777777" w:rsidR="00FB393C" w:rsidRPr="006B791B" w:rsidRDefault="00FB393C" w:rsidP="00715805">
            <w:pPr>
              <w:pStyle w:val="DHHStabletext"/>
              <w:spacing w:before="0" w:after="0"/>
              <w:jc w:val="center"/>
              <w:rPr>
                <w:rFonts w:cs="Arial"/>
                <w:color w:val="FFFFFF" w:themeColor="background1"/>
                <w:sz w:val="18"/>
                <w:szCs w:val="18"/>
              </w:rPr>
            </w:pPr>
            <w:r w:rsidRPr="006B791B">
              <w:rPr>
                <w:rFonts w:cs="Arial"/>
                <w:color w:val="FFFFFF" w:themeColor="background1"/>
                <w:sz w:val="18"/>
                <w:szCs w:val="18"/>
              </w:rPr>
              <w:t>%</w:t>
            </w:r>
          </w:p>
        </w:tc>
        <w:tc>
          <w:tcPr>
            <w:tcW w:w="778" w:type="dxa"/>
            <w:shd w:val="clear" w:color="auto" w:fill="007A33"/>
            <w:vAlign w:val="center"/>
          </w:tcPr>
          <w:p w14:paraId="030B8F24" w14:textId="77777777" w:rsidR="00FB393C" w:rsidRPr="006B791B" w:rsidRDefault="00FB393C" w:rsidP="00715805">
            <w:pPr>
              <w:pStyle w:val="DHHStabletext"/>
              <w:spacing w:before="0" w:after="0"/>
              <w:jc w:val="center"/>
              <w:rPr>
                <w:rFonts w:cs="Arial"/>
                <w:color w:val="FFFFFF" w:themeColor="background1"/>
                <w:sz w:val="18"/>
                <w:szCs w:val="18"/>
              </w:rPr>
            </w:pPr>
            <w:r w:rsidRPr="006B791B">
              <w:rPr>
                <w:rFonts w:cs="Arial"/>
                <w:color w:val="FFFFFF" w:themeColor="background1"/>
                <w:sz w:val="18"/>
                <w:szCs w:val="18"/>
              </w:rPr>
              <w:t>#</w:t>
            </w:r>
          </w:p>
        </w:tc>
        <w:tc>
          <w:tcPr>
            <w:tcW w:w="778" w:type="dxa"/>
            <w:shd w:val="clear" w:color="auto" w:fill="007A33"/>
            <w:vAlign w:val="center"/>
          </w:tcPr>
          <w:p w14:paraId="6D7F17EA" w14:textId="77777777" w:rsidR="00FB393C" w:rsidRPr="006B791B" w:rsidRDefault="00FB393C" w:rsidP="00715805">
            <w:pPr>
              <w:pStyle w:val="DHHStabletext"/>
              <w:spacing w:before="0" w:after="0"/>
              <w:jc w:val="center"/>
              <w:rPr>
                <w:rFonts w:cs="Arial"/>
                <w:color w:val="FFFFFF" w:themeColor="background1"/>
                <w:sz w:val="18"/>
                <w:szCs w:val="18"/>
              </w:rPr>
            </w:pPr>
            <w:r w:rsidRPr="006B791B">
              <w:rPr>
                <w:rFonts w:cs="Arial"/>
                <w:color w:val="FFFFFF" w:themeColor="background1"/>
                <w:sz w:val="18"/>
                <w:szCs w:val="18"/>
              </w:rPr>
              <w:t>%</w:t>
            </w:r>
          </w:p>
        </w:tc>
      </w:tr>
      <w:tr w:rsidR="00287E32" w:rsidRPr="00EA74D7" w14:paraId="26803771" w14:textId="77777777" w:rsidTr="00C03034">
        <w:trPr>
          <w:trHeight w:val="340"/>
        </w:trPr>
        <w:tc>
          <w:tcPr>
            <w:tcW w:w="2494" w:type="dxa"/>
            <w:vAlign w:val="center"/>
          </w:tcPr>
          <w:p w14:paraId="1270CC55" w14:textId="77777777" w:rsidR="00287E32" w:rsidRPr="00540F44" w:rsidRDefault="00287E32" w:rsidP="00287E32">
            <w:pPr>
              <w:pStyle w:val="DHHStabletext"/>
              <w:spacing w:before="0" w:after="0"/>
              <w:rPr>
                <w:sz w:val="18"/>
              </w:rPr>
            </w:pPr>
            <w:r w:rsidRPr="00540F44">
              <w:rPr>
                <w:sz w:val="18"/>
              </w:rPr>
              <w:t>Inner Melbourne</w:t>
            </w:r>
          </w:p>
        </w:tc>
        <w:tc>
          <w:tcPr>
            <w:tcW w:w="778" w:type="dxa"/>
            <w:tcMar>
              <w:left w:w="57" w:type="dxa"/>
              <w:right w:w="57" w:type="dxa"/>
            </w:tcMar>
            <w:vAlign w:val="center"/>
          </w:tcPr>
          <w:p w14:paraId="0C5B8F21" w14:textId="65B27C22" w:rsidR="00287E32" w:rsidRPr="00AB0A37" w:rsidRDefault="00287E32" w:rsidP="00C03034">
            <w:pPr>
              <w:pStyle w:val="DHHStabletext"/>
              <w:spacing w:before="0" w:after="0"/>
              <w:jc w:val="center"/>
              <w:rPr>
                <w:rFonts w:cs="Arial"/>
                <w:sz w:val="18"/>
                <w:szCs w:val="18"/>
              </w:rPr>
            </w:pPr>
            <w:r w:rsidRPr="00120C13">
              <w:t>62</w:t>
            </w:r>
          </w:p>
        </w:tc>
        <w:tc>
          <w:tcPr>
            <w:tcW w:w="778" w:type="dxa"/>
            <w:tcMar>
              <w:left w:w="57" w:type="dxa"/>
              <w:right w:w="57" w:type="dxa"/>
            </w:tcMar>
            <w:vAlign w:val="center"/>
          </w:tcPr>
          <w:p w14:paraId="2F8EABF2" w14:textId="2413E000" w:rsidR="00287E32" w:rsidRPr="00AB0A37" w:rsidRDefault="00287E32" w:rsidP="00287E32">
            <w:pPr>
              <w:pStyle w:val="DHHStabletext"/>
              <w:spacing w:before="0" w:after="0"/>
              <w:jc w:val="center"/>
              <w:rPr>
                <w:rFonts w:cs="Arial"/>
                <w:sz w:val="18"/>
                <w:szCs w:val="18"/>
              </w:rPr>
            </w:pPr>
            <w:r w:rsidRPr="00120C13">
              <w:t>1.1%</w:t>
            </w:r>
          </w:p>
        </w:tc>
        <w:tc>
          <w:tcPr>
            <w:tcW w:w="778" w:type="dxa"/>
            <w:tcMar>
              <w:left w:w="57" w:type="dxa"/>
              <w:right w:w="57" w:type="dxa"/>
            </w:tcMar>
            <w:vAlign w:val="center"/>
          </w:tcPr>
          <w:p w14:paraId="0F673D48" w14:textId="423675CB" w:rsidR="00287E32" w:rsidRPr="00AB0A37" w:rsidRDefault="00287E32" w:rsidP="00C03034">
            <w:pPr>
              <w:pStyle w:val="DHHStabletext"/>
              <w:spacing w:before="0" w:after="0"/>
              <w:jc w:val="center"/>
              <w:rPr>
                <w:rFonts w:cs="Arial"/>
                <w:sz w:val="18"/>
                <w:szCs w:val="18"/>
              </w:rPr>
            </w:pPr>
            <w:r w:rsidRPr="00120C13">
              <w:t>127</w:t>
            </w:r>
          </w:p>
        </w:tc>
        <w:tc>
          <w:tcPr>
            <w:tcW w:w="778" w:type="dxa"/>
            <w:tcMar>
              <w:left w:w="57" w:type="dxa"/>
              <w:right w:w="57" w:type="dxa"/>
            </w:tcMar>
            <w:vAlign w:val="center"/>
          </w:tcPr>
          <w:p w14:paraId="06A6A8E2" w14:textId="393610D2" w:rsidR="00287E32" w:rsidRPr="00AB0A37" w:rsidRDefault="00287E32" w:rsidP="00C03034">
            <w:pPr>
              <w:pStyle w:val="DHHStabletext"/>
              <w:spacing w:before="0" w:after="0"/>
              <w:jc w:val="center"/>
              <w:rPr>
                <w:rFonts w:cs="Arial"/>
                <w:sz w:val="18"/>
                <w:szCs w:val="18"/>
              </w:rPr>
            </w:pPr>
            <w:r w:rsidRPr="00120C13">
              <w:t>1.9%</w:t>
            </w:r>
          </w:p>
        </w:tc>
        <w:tc>
          <w:tcPr>
            <w:tcW w:w="778" w:type="dxa"/>
            <w:tcMar>
              <w:left w:w="57" w:type="dxa"/>
              <w:right w:w="57" w:type="dxa"/>
            </w:tcMar>
            <w:vAlign w:val="center"/>
          </w:tcPr>
          <w:p w14:paraId="42A9A2A5" w14:textId="62AF34FD" w:rsidR="00287E32" w:rsidRPr="00AB0A37" w:rsidRDefault="00287E32" w:rsidP="00C03034">
            <w:pPr>
              <w:pStyle w:val="DHHStabletext"/>
              <w:spacing w:before="0" w:after="0"/>
              <w:jc w:val="center"/>
              <w:rPr>
                <w:rFonts w:cs="Arial"/>
                <w:sz w:val="18"/>
                <w:szCs w:val="18"/>
              </w:rPr>
            </w:pPr>
            <w:r w:rsidRPr="00120C13">
              <w:t>36</w:t>
            </w:r>
          </w:p>
        </w:tc>
        <w:tc>
          <w:tcPr>
            <w:tcW w:w="778" w:type="dxa"/>
            <w:tcMar>
              <w:left w:w="57" w:type="dxa"/>
              <w:right w:w="57" w:type="dxa"/>
            </w:tcMar>
            <w:vAlign w:val="center"/>
          </w:tcPr>
          <w:p w14:paraId="00D164CB" w14:textId="629E99F3" w:rsidR="00287E32" w:rsidRPr="00AB0A37" w:rsidRDefault="00287E32" w:rsidP="00C03034">
            <w:pPr>
              <w:pStyle w:val="DHHStabletext"/>
              <w:spacing w:before="0" w:after="0"/>
              <w:jc w:val="center"/>
              <w:rPr>
                <w:rFonts w:cs="Arial"/>
                <w:sz w:val="18"/>
                <w:szCs w:val="18"/>
              </w:rPr>
            </w:pPr>
            <w:r w:rsidRPr="00120C13">
              <w:t>2.5%</w:t>
            </w:r>
          </w:p>
        </w:tc>
        <w:tc>
          <w:tcPr>
            <w:tcW w:w="778" w:type="dxa"/>
            <w:tcMar>
              <w:left w:w="57" w:type="dxa"/>
              <w:right w:w="57" w:type="dxa"/>
            </w:tcMar>
            <w:vAlign w:val="center"/>
          </w:tcPr>
          <w:p w14:paraId="7C1472D8" w14:textId="2A79D4A4" w:rsidR="00287E32" w:rsidRPr="00AB0A37" w:rsidRDefault="00287E32" w:rsidP="00C03034">
            <w:pPr>
              <w:pStyle w:val="DHHStabletext"/>
              <w:spacing w:before="0" w:after="0"/>
              <w:jc w:val="center"/>
              <w:rPr>
                <w:rFonts w:cs="Arial"/>
                <w:sz w:val="18"/>
                <w:szCs w:val="18"/>
              </w:rPr>
            </w:pPr>
            <w:r w:rsidRPr="00120C13">
              <w:t>19</w:t>
            </w:r>
          </w:p>
        </w:tc>
        <w:tc>
          <w:tcPr>
            <w:tcW w:w="778" w:type="dxa"/>
            <w:tcMar>
              <w:left w:w="57" w:type="dxa"/>
              <w:right w:w="57" w:type="dxa"/>
            </w:tcMar>
            <w:vAlign w:val="center"/>
          </w:tcPr>
          <w:p w14:paraId="3786C407" w14:textId="47F81FD3" w:rsidR="00287E32" w:rsidRPr="00AB0A37" w:rsidRDefault="00287E32" w:rsidP="00C03034">
            <w:pPr>
              <w:pStyle w:val="DHHStabletext"/>
              <w:spacing w:before="0" w:after="0"/>
              <w:jc w:val="center"/>
              <w:rPr>
                <w:rFonts w:cs="Arial"/>
                <w:sz w:val="18"/>
                <w:szCs w:val="18"/>
              </w:rPr>
            </w:pPr>
            <w:r w:rsidRPr="00120C13">
              <w:t>8.0%</w:t>
            </w:r>
          </w:p>
        </w:tc>
        <w:tc>
          <w:tcPr>
            <w:tcW w:w="778" w:type="dxa"/>
            <w:tcMar>
              <w:left w:w="57" w:type="dxa"/>
              <w:right w:w="57" w:type="dxa"/>
            </w:tcMar>
            <w:vAlign w:val="center"/>
          </w:tcPr>
          <w:p w14:paraId="481B13CA" w14:textId="7CD56A20" w:rsidR="00287E32" w:rsidRPr="00AB0A37" w:rsidRDefault="00287E32" w:rsidP="00C03034">
            <w:pPr>
              <w:pStyle w:val="DHHStabletext"/>
              <w:spacing w:before="0" w:after="0"/>
              <w:jc w:val="center"/>
              <w:rPr>
                <w:rFonts w:cs="Arial"/>
                <w:sz w:val="18"/>
                <w:szCs w:val="18"/>
              </w:rPr>
            </w:pPr>
            <w:r w:rsidRPr="00120C13">
              <w:t>244</w:t>
            </w:r>
          </w:p>
        </w:tc>
        <w:tc>
          <w:tcPr>
            <w:tcW w:w="778" w:type="dxa"/>
            <w:tcMar>
              <w:left w:w="57" w:type="dxa"/>
              <w:right w:w="57" w:type="dxa"/>
            </w:tcMar>
            <w:vAlign w:val="center"/>
          </w:tcPr>
          <w:p w14:paraId="51D2FEA7" w14:textId="29E2A39B" w:rsidR="00287E32" w:rsidRPr="00AB0A37" w:rsidRDefault="00287E32" w:rsidP="00C03034">
            <w:pPr>
              <w:pStyle w:val="DHHStabletext"/>
              <w:spacing w:before="0" w:after="0"/>
              <w:jc w:val="center"/>
              <w:rPr>
                <w:rFonts w:cs="Arial"/>
                <w:sz w:val="18"/>
                <w:szCs w:val="18"/>
              </w:rPr>
            </w:pPr>
            <w:r w:rsidRPr="00120C13">
              <w:t>1.8%</w:t>
            </w:r>
          </w:p>
        </w:tc>
      </w:tr>
      <w:tr w:rsidR="00287E32" w:rsidRPr="00EA74D7" w14:paraId="5791C8C8" w14:textId="77777777" w:rsidTr="00C03034">
        <w:trPr>
          <w:trHeight w:val="340"/>
        </w:trPr>
        <w:tc>
          <w:tcPr>
            <w:tcW w:w="2494" w:type="dxa"/>
            <w:vAlign w:val="center"/>
          </w:tcPr>
          <w:p w14:paraId="1FDBBDAC" w14:textId="77777777" w:rsidR="00287E32" w:rsidRPr="00540F44" w:rsidRDefault="00287E32" w:rsidP="00287E32">
            <w:pPr>
              <w:pStyle w:val="DHHStabletext"/>
              <w:spacing w:before="0" w:after="0"/>
              <w:rPr>
                <w:sz w:val="18"/>
              </w:rPr>
            </w:pPr>
            <w:r w:rsidRPr="00540F44">
              <w:rPr>
                <w:sz w:val="18"/>
              </w:rPr>
              <w:t>Inner Eastern Melbourne</w:t>
            </w:r>
          </w:p>
        </w:tc>
        <w:tc>
          <w:tcPr>
            <w:tcW w:w="778" w:type="dxa"/>
            <w:tcMar>
              <w:left w:w="57" w:type="dxa"/>
              <w:right w:w="57" w:type="dxa"/>
            </w:tcMar>
            <w:vAlign w:val="center"/>
          </w:tcPr>
          <w:p w14:paraId="4C083E3C" w14:textId="3E60C6B6" w:rsidR="00287E32" w:rsidRPr="00AB0A37" w:rsidRDefault="00287E32" w:rsidP="00C03034">
            <w:pPr>
              <w:pStyle w:val="DHHStabletext"/>
              <w:spacing w:before="0" w:after="0"/>
              <w:jc w:val="center"/>
              <w:rPr>
                <w:rFonts w:cs="Arial"/>
                <w:sz w:val="18"/>
                <w:szCs w:val="18"/>
              </w:rPr>
            </w:pPr>
            <w:r w:rsidRPr="00120C13">
              <w:t>25</w:t>
            </w:r>
          </w:p>
        </w:tc>
        <w:tc>
          <w:tcPr>
            <w:tcW w:w="778" w:type="dxa"/>
            <w:tcMar>
              <w:left w:w="57" w:type="dxa"/>
              <w:right w:w="57" w:type="dxa"/>
            </w:tcMar>
            <w:vAlign w:val="center"/>
          </w:tcPr>
          <w:p w14:paraId="734859F6" w14:textId="3DE0DC4D" w:rsidR="00287E32" w:rsidRPr="00AB0A37" w:rsidRDefault="00287E32" w:rsidP="00287E32">
            <w:pPr>
              <w:pStyle w:val="DHHStabletext"/>
              <w:spacing w:before="0" w:after="0"/>
              <w:jc w:val="center"/>
              <w:rPr>
                <w:rFonts w:cs="Arial"/>
                <w:sz w:val="18"/>
                <w:szCs w:val="18"/>
              </w:rPr>
            </w:pPr>
            <w:r w:rsidRPr="00120C13">
              <w:t>3.1%</w:t>
            </w:r>
          </w:p>
        </w:tc>
        <w:tc>
          <w:tcPr>
            <w:tcW w:w="778" w:type="dxa"/>
            <w:tcMar>
              <w:left w:w="57" w:type="dxa"/>
              <w:right w:w="57" w:type="dxa"/>
            </w:tcMar>
            <w:vAlign w:val="center"/>
          </w:tcPr>
          <w:p w14:paraId="39B02E39" w14:textId="1185B8D4" w:rsidR="00287E32" w:rsidRPr="00AB0A37" w:rsidRDefault="00287E32" w:rsidP="00C03034">
            <w:pPr>
              <w:pStyle w:val="DHHStabletext"/>
              <w:spacing w:before="0" w:after="0"/>
              <w:jc w:val="center"/>
              <w:rPr>
                <w:rFonts w:cs="Arial"/>
                <w:sz w:val="18"/>
                <w:szCs w:val="18"/>
              </w:rPr>
            </w:pPr>
            <w:r w:rsidRPr="00120C13">
              <w:t>19</w:t>
            </w:r>
          </w:p>
        </w:tc>
        <w:tc>
          <w:tcPr>
            <w:tcW w:w="778" w:type="dxa"/>
            <w:tcMar>
              <w:left w:w="57" w:type="dxa"/>
              <w:right w:w="57" w:type="dxa"/>
            </w:tcMar>
            <w:vAlign w:val="center"/>
          </w:tcPr>
          <w:p w14:paraId="36EA244A" w14:textId="41AEBFDC" w:rsidR="00287E32" w:rsidRPr="00AB0A37" w:rsidRDefault="00287E32" w:rsidP="00C03034">
            <w:pPr>
              <w:pStyle w:val="DHHStabletext"/>
              <w:spacing w:before="0" w:after="0"/>
              <w:jc w:val="center"/>
              <w:rPr>
                <w:rFonts w:cs="Arial"/>
                <w:sz w:val="18"/>
                <w:szCs w:val="18"/>
              </w:rPr>
            </w:pPr>
            <w:r w:rsidRPr="00120C13">
              <w:t>0.8%</w:t>
            </w:r>
          </w:p>
        </w:tc>
        <w:tc>
          <w:tcPr>
            <w:tcW w:w="778" w:type="dxa"/>
            <w:tcMar>
              <w:left w:w="57" w:type="dxa"/>
              <w:right w:w="57" w:type="dxa"/>
            </w:tcMar>
            <w:vAlign w:val="center"/>
          </w:tcPr>
          <w:p w14:paraId="4F7EEDB8" w14:textId="582BD517" w:rsidR="00287E32" w:rsidRPr="00AB0A37" w:rsidRDefault="00287E32" w:rsidP="00C03034">
            <w:pPr>
              <w:pStyle w:val="DHHStabletext"/>
              <w:spacing w:before="0" w:after="0"/>
              <w:jc w:val="center"/>
              <w:rPr>
                <w:rFonts w:cs="Arial"/>
                <w:sz w:val="18"/>
                <w:szCs w:val="18"/>
              </w:rPr>
            </w:pPr>
            <w:r w:rsidRPr="00120C13">
              <w:t>61</w:t>
            </w:r>
          </w:p>
        </w:tc>
        <w:tc>
          <w:tcPr>
            <w:tcW w:w="778" w:type="dxa"/>
            <w:tcMar>
              <w:left w:w="57" w:type="dxa"/>
              <w:right w:w="57" w:type="dxa"/>
            </w:tcMar>
            <w:vAlign w:val="center"/>
          </w:tcPr>
          <w:p w14:paraId="53728695" w14:textId="49FDEFAF" w:rsidR="00287E32" w:rsidRPr="00AB0A37" w:rsidRDefault="00287E32" w:rsidP="00C03034">
            <w:pPr>
              <w:pStyle w:val="DHHStabletext"/>
              <w:spacing w:before="0" w:after="0"/>
              <w:jc w:val="center"/>
              <w:rPr>
                <w:rFonts w:cs="Arial"/>
                <w:sz w:val="18"/>
                <w:szCs w:val="18"/>
              </w:rPr>
            </w:pPr>
            <w:r w:rsidRPr="00120C13">
              <w:t>3.2%</w:t>
            </w:r>
          </w:p>
        </w:tc>
        <w:tc>
          <w:tcPr>
            <w:tcW w:w="778" w:type="dxa"/>
            <w:tcMar>
              <w:left w:w="57" w:type="dxa"/>
              <w:right w:w="57" w:type="dxa"/>
            </w:tcMar>
            <w:vAlign w:val="center"/>
          </w:tcPr>
          <w:p w14:paraId="6BA1DAB1" w14:textId="5D520491" w:rsidR="00287E32" w:rsidRPr="00AB0A37" w:rsidRDefault="00287E32" w:rsidP="00C03034">
            <w:pPr>
              <w:pStyle w:val="DHHStabletext"/>
              <w:spacing w:before="0" w:after="0"/>
              <w:jc w:val="center"/>
              <w:rPr>
                <w:rFonts w:cs="Arial"/>
                <w:sz w:val="18"/>
                <w:szCs w:val="18"/>
              </w:rPr>
            </w:pPr>
            <w:r w:rsidRPr="00120C13">
              <w:t>54</w:t>
            </w:r>
          </w:p>
        </w:tc>
        <w:tc>
          <w:tcPr>
            <w:tcW w:w="778" w:type="dxa"/>
            <w:tcMar>
              <w:left w:w="57" w:type="dxa"/>
              <w:right w:w="57" w:type="dxa"/>
            </w:tcMar>
            <w:vAlign w:val="center"/>
          </w:tcPr>
          <w:p w14:paraId="3B4FACF7" w14:textId="4E1B3AB6" w:rsidR="00287E32" w:rsidRPr="00AB0A37" w:rsidRDefault="00287E32" w:rsidP="00C03034">
            <w:pPr>
              <w:pStyle w:val="DHHStabletext"/>
              <w:spacing w:before="0" w:after="0"/>
              <w:jc w:val="center"/>
              <w:rPr>
                <w:rFonts w:cs="Arial"/>
                <w:sz w:val="18"/>
                <w:szCs w:val="18"/>
              </w:rPr>
            </w:pPr>
            <w:r w:rsidRPr="00120C13">
              <w:t>4.5%</w:t>
            </w:r>
          </w:p>
        </w:tc>
        <w:tc>
          <w:tcPr>
            <w:tcW w:w="778" w:type="dxa"/>
            <w:tcMar>
              <w:left w:w="57" w:type="dxa"/>
              <w:right w:w="57" w:type="dxa"/>
            </w:tcMar>
            <w:vAlign w:val="center"/>
          </w:tcPr>
          <w:p w14:paraId="7AAB5286" w14:textId="698E0444" w:rsidR="00287E32" w:rsidRPr="00AB0A37" w:rsidRDefault="00287E32" w:rsidP="00C03034">
            <w:pPr>
              <w:pStyle w:val="DHHStabletext"/>
              <w:spacing w:before="0" w:after="0"/>
              <w:jc w:val="center"/>
              <w:rPr>
                <w:rFonts w:cs="Arial"/>
                <w:sz w:val="18"/>
                <w:szCs w:val="18"/>
              </w:rPr>
            </w:pPr>
            <w:r w:rsidRPr="00120C13">
              <w:t>159</w:t>
            </w:r>
          </w:p>
        </w:tc>
        <w:tc>
          <w:tcPr>
            <w:tcW w:w="778" w:type="dxa"/>
            <w:tcMar>
              <w:left w:w="57" w:type="dxa"/>
              <w:right w:w="57" w:type="dxa"/>
            </w:tcMar>
            <w:vAlign w:val="center"/>
          </w:tcPr>
          <w:p w14:paraId="1989D3DF" w14:textId="39B28043" w:rsidR="00287E32" w:rsidRPr="00AB0A37" w:rsidRDefault="00287E32" w:rsidP="00C03034">
            <w:pPr>
              <w:pStyle w:val="DHHStabletext"/>
              <w:spacing w:before="0" w:after="0"/>
              <w:jc w:val="center"/>
              <w:rPr>
                <w:rFonts w:cs="Arial"/>
                <w:sz w:val="18"/>
                <w:szCs w:val="18"/>
              </w:rPr>
            </w:pPr>
            <w:r w:rsidRPr="00120C13">
              <w:t>2.5%</w:t>
            </w:r>
          </w:p>
        </w:tc>
      </w:tr>
      <w:tr w:rsidR="00287E32" w:rsidRPr="00EA74D7" w14:paraId="753C5639" w14:textId="77777777" w:rsidTr="00C03034">
        <w:trPr>
          <w:trHeight w:val="340"/>
        </w:trPr>
        <w:tc>
          <w:tcPr>
            <w:tcW w:w="2494" w:type="dxa"/>
            <w:vAlign w:val="center"/>
          </w:tcPr>
          <w:p w14:paraId="0ED09865" w14:textId="77777777" w:rsidR="00287E32" w:rsidRPr="00540F44" w:rsidRDefault="00287E32" w:rsidP="00287E32">
            <w:pPr>
              <w:pStyle w:val="DHHStabletext"/>
              <w:spacing w:before="0" w:after="0"/>
              <w:rPr>
                <w:sz w:val="18"/>
              </w:rPr>
            </w:pPr>
            <w:r w:rsidRPr="00540F44">
              <w:rPr>
                <w:sz w:val="18"/>
              </w:rPr>
              <w:t>Southern Melbourne</w:t>
            </w:r>
          </w:p>
        </w:tc>
        <w:tc>
          <w:tcPr>
            <w:tcW w:w="778" w:type="dxa"/>
            <w:tcMar>
              <w:left w:w="57" w:type="dxa"/>
              <w:right w:w="57" w:type="dxa"/>
            </w:tcMar>
            <w:vAlign w:val="center"/>
          </w:tcPr>
          <w:p w14:paraId="73731834" w14:textId="16E9A436" w:rsidR="00287E32" w:rsidRPr="00AB0A37" w:rsidRDefault="00287E32" w:rsidP="00C03034">
            <w:pPr>
              <w:pStyle w:val="DHHStabletext"/>
              <w:spacing w:before="0" w:after="0"/>
              <w:jc w:val="center"/>
              <w:rPr>
                <w:rFonts w:cs="Arial"/>
                <w:sz w:val="18"/>
                <w:szCs w:val="18"/>
              </w:rPr>
            </w:pPr>
            <w:r w:rsidRPr="00120C13">
              <w:t>24</w:t>
            </w:r>
          </w:p>
        </w:tc>
        <w:tc>
          <w:tcPr>
            <w:tcW w:w="778" w:type="dxa"/>
            <w:tcMar>
              <w:left w:w="57" w:type="dxa"/>
              <w:right w:w="57" w:type="dxa"/>
            </w:tcMar>
            <w:vAlign w:val="center"/>
          </w:tcPr>
          <w:p w14:paraId="217487F7" w14:textId="5E2F105A" w:rsidR="00287E32" w:rsidRPr="00AB0A37" w:rsidRDefault="00287E32" w:rsidP="00287E32">
            <w:pPr>
              <w:pStyle w:val="DHHStabletext"/>
              <w:spacing w:before="0" w:after="0"/>
              <w:jc w:val="center"/>
              <w:rPr>
                <w:rFonts w:cs="Arial"/>
                <w:sz w:val="18"/>
                <w:szCs w:val="18"/>
              </w:rPr>
            </w:pPr>
            <w:r w:rsidRPr="00120C13">
              <w:t>3.3%</w:t>
            </w:r>
          </w:p>
        </w:tc>
        <w:tc>
          <w:tcPr>
            <w:tcW w:w="778" w:type="dxa"/>
            <w:tcMar>
              <w:left w:w="57" w:type="dxa"/>
              <w:right w:w="57" w:type="dxa"/>
            </w:tcMar>
            <w:vAlign w:val="center"/>
          </w:tcPr>
          <w:p w14:paraId="0E90D8FD" w14:textId="5E181AF8" w:rsidR="00287E32" w:rsidRPr="00AB0A37" w:rsidRDefault="00287E32" w:rsidP="00C03034">
            <w:pPr>
              <w:pStyle w:val="DHHStabletext"/>
              <w:spacing w:before="0" w:after="0"/>
              <w:jc w:val="center"/>
              <w:rPr>
                <w:rFonts w:cs="Arial"/>
                <w:sz w:val="18"/>
                <w:szCs w:val="18"/>
              </w:rPr>
            </w:pPr>
            <w:r w:rsidRPr="00120C13">
              <w:t>20</w:t>
            </w:r>
          </w:p>
        </w:tc>
        <w:tc>
          <w:tcPr>
            <w:tcW w:w="778" w:type="dxa"/>
            <w:tcMar>
              <w:left w:w="57" w:type="dxa"/>
              <w:right w:w="57" w:type="dxa"/>
            </w:tcMar>
            <w:vAlign w:val="center"/>
          </w:tcPr>
          <w:p w14:paraId="65E1159C" w14:textId="0F3864DA" w:rsidR="00287E32" w:rsidRPr="00AB0A37" w:rsidRDefault="00287E32" w:rsidP="00C03034">
            <w:pPr>
              <w:pStyle w:val="DHHStabletext"/>
              <w:spacing w:before="0" w:after="0"/>
              <w:jc w:val="center"/>
              <w:rPr>
                <w:rFonts w:cs="Arial"/>
                <w:sz w:val="18"/>
                <w:szCs w:val="18"/>
              </w:rPr>
            </w:pPr>
            <w:r w:rsidRPr="00120C13">
              <w:t>1.1%</w:t>
            </w:r>
          </w:p>
        </w:tc>
        <w:tc>
          <w:tcPr>
            <w:tcW w:w="778" w:type="dxa"/>
            <w:tcMar>
              <w:left w:w="57" w:type="dxa"/>
              <w:right w:w="57" w:type="dxa"/>
            </w:tcMar>
            <w:vAlign w:val="center"/>
          </w:tcPr>
          <w:p w14:paraId="0706E841" w14:textId="7C75F1C6" w:rsidR="00287E32" w:rsidRPr="00AB0A37" w:rsidRDefault="00287E32" w:rsidP="00C03034">
            <w:pPr>
              <w:pStyle w:val="DHHStabletext"/>
              <w:spacing w:before="0" w:after="0"/>
              <w:jc w:val="center"/>
              <w:rPr>
                <w:rFonts w:cs="Arial"/>
                <w:sz w:val="18"/>
                <w:szCs w:val="18"/>
              </w:rPr>
            </w:pPr>
            <w:r w:rsidRPr="00120C13">
              <w:t>11</w:t>
            </w:r>
          </w:p>
        </w:tc>
        <w:tc>
          <w:tcPr>
            <w:tcW w:w="778" w:type="dxa"/>
            <w:tcMar>
              <w:left w:w="57" w:type="dxa"/>
              <w:right w:w="57" w:type="dxa"/>
            </w:tcMar>
            <w:vAlign w:val="center"/>
          </w:tcPr>
          <w:p w14:paraId="2F08AC47" w14:textId="3AEA5EF9" w:rsidR="00287E32" w:rsidRPr="00AB0A37" w:rsidRDefault="00287E32" w:rsidP="00C03034">
            <w:pPr>
              <w:pStyle w:val="DHHStabletext"/>
              <w:spacing w:before="0" w:after="0"/>
              <w:jc w:val="center"/>
              <w:rPr>
                <w:rFonts w:cs="Arial"/>
                <w:sz w:val="18"/>
                <w:szCs w:val="18"/>
              </w:rPr>
            </w:pPr>
            <w:r w:rsidRPr="00120C13">
              <w:t>1.0%</w:t>
            </w:r>
          </w:p>
        </w:tc>
        <w:tc>
          <w:tcPr>
            <w:tcW w:w="778" w:type="dxa"/>
            <w:tcMar>
              <w:left w:w="57" w:type="dxa"/>
              <w:right w:w="57" w:type="dxa"/>
            </w:tcMar>
            <w:vAlign w:val="center"/>
          </w:tcPr>
          <w:p w14:paraId="7AC5EF24" w14:textId="6B312D32" w:rsidR="00287E32" w:rsidRPr="00AB0A37" w:rsidRDefault="00287E32" w:rsidP="00C03034">
            <w:pPr>
              <w:pStyle w:val="DHHStabletext"/>
              <w:spacing w:before="0" w:after="0"/>
              <w:jc w:val="center"/>
              <w:rPr>
                <w:rFonts w:cs="Arial"/>
                <w:sz w:val="18"/>
                <w:szCs w:val="18"/>
              </w:rPr>
            </w:pPr>
            <w:r w:rsidRPr="00120C13">
              <w:t>8</w:t>
            </w:r>
          </w:p>
        </w:tc>
        <w:tc>
          <w:tcPr>
            <w:tcW w:w="778" w:type="dxa"/>
            <w:tcMar>
              <w:left w:w="57" w:type="dxa"/>
              <w:right w:w="57" w:type="dxa"/>
            </w:tcMar>
            <w:vAlign w:val="center"/>
          </w:tcPr>
          <w:p w14:paraId="16741FA2" w14:textId="5A0829C4" w:rsidR="00287E32" w:rsidRPr="00AB0A37" w:rsidRDefault="00287E32" w:rsidP="00C03034">
            <w:pPr>
              <w:pStyle w:val="DHHStabletext"/>
              <w:spacing w:before="0" w:after="0"/>
              <w:jc w:val="center"/>
              <w:rPr>
                <w:rFonts w:cs="Arial"/>
                <w:sz w:val="18"/>
                <w:szCs w:val="18"/>
              </w:rPr>
            </w:pPr>
            <w:r w:rsidRPr="00120C13">
              <w:t>1.7%</w:t>
            </w:r>
          </w:p>
        </w:tc>
        <w:tc>
          <w:tcPr>
            <w:tcW w:w="778" w:type="dxa"/>
            <w:tcMar>
              <w:left w:w="57" w:type="dxa"/>
              <w:right w:w="57" w:type="dxa"/>
            </w:tcMar>
            <w:vAlign w:val="center"/>
          </w:tcPr>
          <w:p w14:paraId="7FEE3E86" w14:textId="03C04962" w:rsidR="00287E32" w:rsidRPr="00AB0A37" w:rsidRDefault="00287E32" w:rsidP="00C03034">
            <w:pPr>
              <w:pStyle w:val="DHHStabletext"/>
              <w:spacing w:before="0" w:after="0"/>
              <w:jc w:val="center"/>
              <w:rPr>
                <w:rFonts w:cs="Arial"/>
                <w:sz w:val="18"/>
                <w:szCs w:val="18"/>
              </w:rPr>
            </w:pPr>
            <w:r w:rsidRPr="00120C13">
              <w:t>63</w:t>
            </w:r>
          </w:p>
        </w:tc>
        <w:tc>
          <w:tcPr>
            <w:tcW w:w="778" w:type="dxa"/>
            <w:tcMar>
              <w:left w:w="57" w:type="dxa"/>
              <w:right w:w="57" w:type="dxa"/>
            </w:tcMar>
            <w:vAlign w:val="center"/>
          </w:tcPr>
          <w:p w14:paraId="71E18F1E" w14:textId="047BF52D" w:rsidR="00287E32" w:rsidRPr="00AB0A37" w:rsidRDefault="00287E32" w:rsidP="00C03034">
            <w:pPr>
              <w:pStyle w:val="DHHStabletext"/>
              <w:spacing w:before="0" w:after="0"/>
              <w:jc w:val="center"/>
              <w:rPr>
                <w:rFonts w:cs="Arial"/>
                <w:sz w:val="18"/>
                <w:szCs w:val="18"/>
              </w:rPr>
            </w:pPr>
            <w:r w:rsidRPr="00120C13">
              <w:t>1.5%</w:t>
            </w:r>
          </w:p>
        </w:tc>
      </w:tr>
      <w:tr w:rsidR="00287E32" w:rsidRPr="00EA74D7" w14:paraId="386B84B8" w14:textId="77777777" w:rsidTr="00C03034">
        <w:trPr>
          <w:trHeight w:val="340"/>
        </w:trPr>
        <w:tc>
          <w:tcPr>
            <w:tcW w:w="2494" w:type="dxa"/>
            <w:vAlign w:val="center"/>
          </w:tcPr>
          <w:p w14:paraId="26C4D14E" w14:textId="77777777" w:rsidR="00287E32" w:rsidRPr="00540F44" w:rsidRDefault="00287E32" w:rsidP="00287E32">
            <w:pPr>
              <w:pStyle w:val="DHHStabletext"/>
              <w:spacing w:before="0" w:after="0"/>
              <w:rPr>
                <w:sz w:val="18"/>
              </w:rPr>
            </w:pPr>
            <w:r w:rsidRPr="00540F44">
              <w:rPr>
                <w:sz w:val="18"/>
              </w:rPr>
              <w:t>Western Melbourne</w:t>
            </w:r>
          </w:p>
        </w:tc>
        <w:tc>
          <w:tcPr>
            <w:tcW w:w="778" w:type="dxa"/>
            <w:tcMar>
              <w:left w:w="57" w:type="dxa"/>
              <w:right w:w="57" w:type="dxa"/>
            </w:tcMar>
            <w:vAlign w:val="center"/>
          </w:tcPr>
          <w:p w14:paraId="679E55E8" w14:textId="650BA7FE" w:rsidR="00287E32" w:rsidRPr="00AB0A37" w:rsidRDefault="00287E32" w:rsidP="00C03034">
            <w:pPr>
              <w:pStyle w:val="DHHStabletext"/>
              <w:spacing w:before="0" w:after="0"/>
              <w:jc w:val="center"/>
              <w:rPr>
                <w:rFonts w:cs="Arial"/>
                <w:sz w:val="18"/>
                <w:szCs w:val="18"/>
              </w:rPr>
            </w:pPr>
            <w:r w:rsidRPr="00120C13">
              <w:t>15</w:t>
            </w:r>
          </w:p>
        </w:tc>
        <w:tc>
          <w:tcPr>
            <w:tcW w:w="778" w:type="dxa"/>
            <w:tcMar>
              <w:left w:w="57" w:type="dxa"/>
              <w:right w:w="57" w:type="dxa"/>
            </w:tcMar>
            <w:vAlign w:val="center"/>
          </w:tcPr>
          <w:p w14:paraId="40528471" w14:textId="12A8DD01" w:rsidR="00287E32" w:rsidRPr="00AB0A37" w:rsidRDefault="00287E32" w:rsidP="00287E32">
            <w:pPr>
              <w:pStyle w:val="DHHStabletext"/>
              <w:spacing w:before="0" w:after="0"/>
              <w:jc w:val="center"/>
              <w:rPr>
                <w:rFonts w:cs="Arial"/>
                <w:sz w:val="18"/>
                <w:szCs w:val="18"/>
              </w:rPr>
            </w:pPr>
            <w:r w:rsidRPr="00120C13">
              <w:t>3.2%</w:t>
            </w:r>
          </w:p>
        </w:tc>
        <w:tc>
          <w:tcPr>
            <w:tcW w:w="778" w:type="dxa"/>
            <w:tcMar>
              <w:left w:w="57" w:type="dxa"/>
              <w:right w:w="57" w:type="dxa"/>
            </w:tcMar>
            <w:vAlign w:val="center"/>
          </w:tcPr>
          <w:p w14:paraId="38AFB0C1" w14:textId="1A01858F" w:rsidR="00287E32" w:rsidRPr="00AB0A37" w:rsidRDefault="00287E32" w:rsidP="00C03034">
            <w:pPr>
              <w:pStyle w:val="DHHStabletext"/>
              <w:spacing w:before="0" w:after="0"/>
              <w:jc w:val="center"/>
              <w:rPr>
                <w:rFonts w:cs="Arial"/>
                <w:sz w:val="18"/>
                <w:szCs w:val="18"/>
              </w:rPr>
            </w:pPr>
            <w:r w:rsidRPr="00120C13">
              <w:t>87</w:t>
            </w:r>
          </w:p>
        </w:tc>
        <w:tc>
          <w:tcPr>
            <w:tcW w:w="778" w:type="dxa"/>
            <w:tcMar>
              <w:left w:w="57" w:type="dxa"/>
              <w:right w:w="57" w:type="dxa"/>
            </w:tcMar>
            <w:vAlign w:val="center"/>
          </w:tcPr>
          <w:p w14:paraId="471C9D73" w14:textId="20EFD573" w:rsidR="00287E32" w:rsidRPr="00AB0A37" w:rsidRDefault="00287E32" w:rsidP="00C03034">
            <w:pPr>
              <w:pStyle w:val="DHHStabletext"/>
              <w:spacing w:before="0" w:after="0"/>
              <w:jc w:val="center"/>
              <w:rPr>
                <w:rFonts w:cs="Arial"/>
                <w:sz w:val="18"/>
                <w:szCs w:val="18"/>
              </w:rPr>
            </w:pPr>
            <w:r w:rsidRPr="00120C13">
              <w:t>5.6%</w:t>
            </w:r>
          </w:p>
        </w:tc>
        <w:tc>
          <w:tcPr>
            <w:tcW w:w="778" w:type="dxa"/>
            <w:tcMar>
              <w:left w:w="57" w:type="dxa"/>
              <w:right w:w="57" w:type="dxa"/>
            </w:tcMar>
            <w:vAlign w:val="center"/>
          </w:tcPr>
          <w:p w14:paraId="2FD12D9A" w14:textId="4EEDB8B2" w:rsidR="00287E32" w:rsidRPr="00AB0A37" w:rsidRDefault="00287E32" w:rsidP="00C03034">
            <w:pPr>
              <w:pStyle w:val="DHHStabletext"/>
              <w:spacing w:before="0" w:after="0"/>
              <w:jc w:val="center"/>
              <w:rPr>
                <w:rFonts w:cs="Arial"/>
                <w:sz w:val="18"/>
                <w:szCs w:val="18"/>
              </w:rPr>
            </w:pPr>
            <w:r w:rsidRPr="00120C13">
              <w:t>1,179</w:t>
            </w:r>
          </w:p>
        </w:tc>
        <w:tc>
          <w:tcPr>
            <w:tcW w:w="778" w:type="dxa"/>
            <w:tcMar>
              <w:left w:w="57" w:type="dxa"/>
              <w:right w:w="57" w:type="dxa"/>
            </w:tcMar>
            <w:vAlign w:val="center"/>
          </w:tcPr>
          <w:p w14:paraId="06CF4B35" w14:textId="2F14526D" w:rsidR="00287E32" w:rsidRPr="00AB0A37" w:rsidRDefault="00287E32" w:rsidP="00C03034">
            <w:pPr>
              <w:pStyle w:val="DHHStabletext"/>
              <w:spacing w:before="0" w:after="0"/>
              <w:jc w:val="center"/>
              <w:rPr>
                <w:rFonts w:cs="Arial"/>
                <w:sz w:val="18"/>
                <w:szCs w:val="18"/>
              </w:rPr>
            </w:pPr>
            <w:r w:rsidRPr="00120C13">
              <w:t>37.8%</w:t>
            </w:r>
          </w:p>
        </w:tc>
        <w:tc>
          <w:tcPr>
            <w:tcW w:w="778" w:type="dxa"/>
            <w:tcMar>
              <w:left w:w="57" w:type="dxa"/>
              <w:right w:w="57" w:type="dxa"/>
            </w:tcMar>
            <w:vAlign w:val="center"/>
          </w:tcPr>
          <w:p w14:paraId="5984F70F" w14:textId="1B302642" w:rsidR="00287E32" w:rsidRPr="00AB0A37" w:rsidRDefault="00287E32" w:rsidP="00C03034">
            <w:pPr>
              <w:pStyle w:val="DHHStabletext"/>
              <w:spacing w:before="0" w:after="0"/>
              <w:jc w:val="center"/>
              <w:rPr>
                <w:rFonts w:cs="Arial"/>
                <w:sz w:val="18"/>
                <w:szCs w:val="18"/>
              </w:rPr>
            </w:pPr>
            <w:r w:rsidRPr="00120C13">
              <w:t>1,679</w:t>
            </w:r>
          </w:p>
        </w:tc>
        <w:tc>
          <w:tcPr>
            <w:tcW w:w="778" w:type="dxa"/>
            <w:tcMar>
              <w:left w:w="57" w:type="dxa"/>
              <w:right w:w="57" w:type="dxa"/>
            </w:tcMar>
            <w:vAlign w:val="center"/>
          </w:tcPr>
          <w:p w14:paraId="5D06ED3D" w14:textId="184FEF11" w:rsidR="00287E32" w:rsidRPr="00AB0A37" w:rsidRDefault="00287E32" w:rsidP="00C03034">
            <w:pPr>
              <w:pStyle w:val="DHHStabletext"/>
              <w:spacing w:before="0" w:after="0"/>
              <w:jc w:val="center"/>
              <w:rPr>
                <w:rFonts w:cs="Arial"/>
                <w:sz w:val="18"/>
                <w:szCs w:val="18"/>
              </w:rPr>
            </w:pPr>
            <w:r w:rsidRPr="00120C13">
              <w:t>67.9%</w:t>
            </w:r>
          </w:p>
        </w:tc>
        <w:tc>
          <w:tcPr>
            <w:tcW w:w="778" w:type="dxa"/>
            <w:tcMar>
              <w:left w:w="57" w:type="dxa"/>
              <w:right w:w="57" w:type="dxa"/>
            </w:tcMar>
            <w:vAlign w:val="center"/>
          </w:tcPr>
          <w:p w14:paraId="6DC8217D" w14:textId="0CB29824" w:rsidR="00287E32" w:rsidRPr="00AB0A37" w:rsidRDefault="00287E32" w:rsidP="00C03034">
            <w:pPr>
              <w:pStyle w:val="DHHStabletext"/>
              <w:spacing w:before="0" w:after="0"/>
              <w:jc w:val="center"/>
              <w:rPr>
                <w:rFonts w:cs="Arial"/>
                <w:sz w:val="18"/>
                <w:szCs w:val="18"/>
              </w:rPr>
            </w:pPr>
            <w:r w:rsidRPr="00120C13">
              <w:t>2,960</w:t>
            </w:r>
          </w:p>
        </w:tc>
        <w:tc>
          <w:tcPr>
            <w:tcW w:w="778" w:type="dxa"/>
            <w:tcMar>
              <w:left w:w="57" w:type="dxa"/>
              <w:right w:w="57" w:type="dxa"/>
            </w:tcMar>
            <w:vAlign w:val="center"/>
          </w:tcPr>
          <w:p w14:paraId="31B99A91" w14:textId="31572393" w:rsidR="00287E32" w:rsidRPr="00AB0A37" w:rsidRDefault="00287E32" w:rsidP="00C03034">
            <w:pPr>
              <w:pStyle w:val="DHHStabletext"/>
              <w:spacing w:before="0" w:after="0"/>
              <w:jc w:val="center"/>
              <w:rPr>
                <w:rFonts w:cs="Arial"/>
                <w:sz w:val="18"/>
                <w:szCs w:val="18"/>
              </w:rPr>
            </w:pPr>
            <w:r w:rsidRPr="00120C13">
              <w:t>38.9%</w:t>
            </w:r>
          </w:p>
        </w:tc>
      </w:tr>
      <w:tr w:rsidR="00287E32" w:rsidRPr="00EA74D7" w14:paraId="60AC87AF" w14:textId="77777777" w:rsidTr="00C03034">
        <w:trPr>
          <w:trHeight w:val="340"/>
        </w:trPr>
        <w:tc>
          <w:tcPr>
            <w:tcW w:w="2494" w:type="dxa"/>
            <w:vAlign w:val="center"/>
          </w:tcPr>
          <w:p w14:paraId="0FCF4ABB" w14:textId="77777777" w:rsidR="00287E32" w:rsidRPr="00540F44" w:rsidRDefault="00287E32" w:rsidP="00287E32">
            <w:pPr>
              <w:pStyle w:val="DHHStabletext"/>
              <w:spacing w:before="0" w:after="0"/>
              <w:rPr>
                <w:sz w:val="18"/>
              </w:rPr>
            </w:pPr>
            <w:r w:rsidRPr="00540F44">
              <w:rPr>
                <w:rFonts w:cs="Arial"/>
                <w:sz w:val="18"/>
              </w:rPr>
              <w:t>North Western Melbourne</w:t>
            </w:r>
          </w:p>
        </w:tc>
        <w:tc>
          <w:tcPr>
            <w:tcW w:w="778" w:type="dxa"/>
            <w:tcMar>
              <w:left w:w="57" w:type="dxa"/>
              <w:right w:w="57" w:type="dxa"/>
            </w:tcMar>
            <w:vAlign w:val="center"/>
          </w:tcPr>
          <w:p w14:paraId="1E72B124" w14:textId="5D5C8ABC" w:rsidR="00287E32" w:rsidRPr="00AB0A37" w:rsidRDefault="00287E32" w:rsidP="00C03034">
            <w:pPr>
              <w:pStyle w:val="DHHStabletext"/>
              <w:spacing w:before="0" w:after="0"/>
              <w:jc w:val="center"/>
              <w:rPr>
                <w:rFonts w:cs="Arial"/>
                <w:sz w:val="18"/>
                <w:szCs w:val="18"/>
              </w:rPr>
            </w:pPr>
            <w:r w:rsidRPr="00120C13">
              <w:t>8</w:t>
            </w:r>
          </w:p>
        </w:tc>
        <w:tc>
          <w:tcPr>
            <w:tcW w:w="778" w:type="dxa"/>
            <w:tcMar>
              <w:left w:w="57" w:type="dxa"/>
              <w:right w:w="57" w:type="dxa"/>
            </w:tcMar>
            <w:vAlign w:val="center"/>
          </w:tcPr>
          <w:p w14:paraId="31027750" w14:textId="236A59AE" w:rsidR="00287E32" w:rsidRPr="00AB0A37" w:rsidRDefault="00287E32" w:rsidP="00287E32">
            <w:pPr>
              <w:pStyle w:val="DHHStabletext"/>
              <w:spacing w:before="0" w:after="0"/>
              <w:jc w:val="center"/>
              <w:rPr>
                <w:rFonts w:cs="Arial"/>
                <w:sz w:val="18"/>
                <w:szCs w:val="18"/>
              </w:rPr>
            </w:pPr>
            <w:r w:rsidRPr="00120C13">
              <w:t>1.2%</w:t>
            </w:r>
          </w:p>
        </w:tc>
        <w:tc>
          <w:tcPr>
            <w:tcW w:w="778" w:type="dxa"/>
            <w:tcMar>
              <w:left w:w="57" w:type="dxa"/>
              <w:right w:w="57" w:type="dxa"/>
            </w:tcMar>
            <w:vAlign w:val="center"/>
          </w:tcPr>
          <w:p w14:paraId="46A80B9C" w14:textId="2910AE3A" w:rsidR="00287E32" w:rsidRPr="00AB0A37" w:rsidRDefault="00287E32" w:rsidP="00C03034">
            <w:pPr>
              <w:pStyle w:val="DHHStabletext"/>
              <w:spacing w:before="0" w:after="0"/>
              <w:jc w:val="center"/>
              <w:rPr>
                <w:rFonts w:cs="Arial"/>
                <w:sz w:val="18"/>
                <w:szCs w:val="18"/>
              </w:rPr>
            </w:pPr>
            <w:r w:rsidRPr="00120C13">
              <w:t>43</w:t>
            </w:r>
          </w:p>
        </w:tc>
        <w:tc>
          <w:tcPr>
            <w:tcW w:w="778" w:type="dxa"/>
            <w:tcMar>
              <w:left w:w="57" w:type="dxa"/>
              <w:right w:w="57" w:type="dxa"/>
            </w:tcMar>
            <w:vAlign w:val="center"/>
          </w:tcPr>
          <w:p w14:paraId="37D22774" w14:textId="12387EDA" w:rsidR="00287E32" w:rsidRPr="00AB0A37" w:rsidRDefault="00287E32" w:rsidP="00C03034">
            <w:pPr>
              <w:pStyle w:val="DHHStabletext"/>
              <w:spacing w:before="0" w:after="0"/>
              <w:jc w:val="center"/>
              <w:rPr>
                <w:rFonts w:cs="Arial"/>
                <w:sz w:val="18"/>
                <w:szCs w:val="18"/>
              </w:rPr>
            </w:pPr>
            <w:r w:rsidRPr="00120C13">
              <w:t>2.3%</w:t>
            </w:r>
          </w:p>
        </w:tc>
        <w:tc>
          <w:tcPr>
            <w:tcW w:w="778" w:type="dxa"/>
            <w:tcMar>
              <w:left w:w="57" w:type="dxa"/>
              <w:right w:w="57" w:type="dxa"/>
            </w:tcMar>
            <w:vAlign w:val="center"/>
          </w:tcPr>
          <w:p w14:paraId="1440676F" w14:textId="04DF7E64" w:rsidR="00287E32" w:rsidRPr="00AB0A37" w:rsidRDefault="00287E32" w:rsidP="00C03034">
            <w:pPr>
              <w:pStyle w:val="DHHStabletext"/>
              <w:spacing w:before="0" w:after="0"/>
              <w:jc w:val="center"/>
              <w:rPr>
                <w:rFonts w:cs="Arial"/>
                <w:sz w:val="18"/>
                <w:szCs w:val="18"/>
              </w:rPr>
            </w:pPr>
            <w:r w:rsidRPr="00120C13">
              <w:t>168</w:t>
            </w:r>
          </w:p>
        </w:tc>
        <w:tc>
          <w:tcPr>
            <w:tcW w:w="778" w:type="dxa"/>
            <w:tcMar>
              <w:left w:w="57" w:type="dxa"/>
              <w:right w:w="57" w:type="dxa"/>
            </w:tcMar>
            <w:vAlign w:val="center"/>
          </w:tcPr>
          <w:p w14:paraId="05CCBC15" w14:textId="518202D5" w:rsidR="00287E32" w:rsidRPr="00AB0A37" w:rsidRDefault="00287E32" w:rsidP="00C03034">
            <w:pPr>
              <w:pStyle w:val="DHHStabletext"/>
              <w:spacing w:before="0" w:after="0"/>
              <w:jc w:val="center"/>
              <w:rPr>
                <w:rFonts w:cs="Arial"/>
                <w:sz w:val="18"/>
                <w:szCs w:val="18"/>
              </w:rPr>
            </w:pPr>
            <w:r w:rsidRPr="00120C13">
              <w:t>10.7%</w:t>
            </w:r>
          </w:p>
        </w:tc>
        <w:tc>
          <w:tcPr>
            <w:tcW w:w="778" w:type="dxa"/>
            <w:tcMar>
              <w:left w:w="57" w:type="dxa"/>
              <w:right w:w="57" w:type="dxa"/>
            </w:tcMar>
            <w:vAlign w:val="center"/>
          </w:tcPr>
          <w:p w14:paraId="1A58324B" w14:textId="640AC4A5" w:rsidR="00287E32" w:rsidRPr="00AB0A37" w:rsidRDefault="00287E32" w:rsidP="00C03034">
            <w:pPr>
              <w:pStyle w:val="DHHStabletext"/>
              <w:spacing w:before="0" w:after="0"/>
              <w:jc w:val="center"/>
              <w:rPr>
                <w:rFonts w:cs="Arial"/>
                <w:sz w:val="18"/>
                <w:szCs w:val="18"/>
              </w:rPr>
            </w:pPr>
            <w:r w:rsidRPr="00120C13">
              <w:t>169</w:t>
            </w:r>
          </w:p>
        </w:tc>
        <w:tc>
          <w:tcPr>
            <w:tcW w:w="778" w:type="dxa"/>
            <w:tcMar>
              <w:left w:w="57" w:type="dxa"/>
              <w:right w:w="57" w:type="dxa"/>
            </w:tcMar>
            <w:vAlign w:val="center"/>
          </w:tcPr>
          <w:p w14:paraId="448E37B8" w14:textId="41010A4B" w:rsidR="00287E32" w:rsidRPr="00AB0A37" w:rsidRDefault="00287E32" w:rsidP="00C03034">
            <w:pPr>
              <w:pStyle w:val="DHHStabletext"/>
              <w:spacing w:before="0" w:after="0"/>
              <w:jc w:val="center"/>
              <w:rPr>
                <w:rFonts w:cs="Arial"/>
                <w:sz w:val="18"/>
                <w:szCs w:val="18"/>
              </w:rPr>
            </w:pPr>
            <w:r w:rsidRPr="00120C13">
              <w:t>29.5%</w:t>
            </w:r>
          </w:p>
        </w:tc>
        <w:tc>
          <w:tcPr>
            <w:tcW w:w="778" w:type="dxa"/>
            <w:tcMar>
              <w:left w:w="57" w:type="dxa"/>
              <w:right w:w="57" w:type="dxa"/>
            </w:tcMar>
            <w:vAlign w:val="center"/>
          </w:tcPr>
          <w:p w14:paraId="1EFC6AD5" w14:textId="4BE41A9D" w:rsidR="00287E32" w:rsidRPr="00AB0A37" w:rsidRDefault="00287E32" w:rsidP="00C03034">
            <w:pPr>
              <w:pStyle w:val="DHHStabletext"/>
              <w:spacing w:before="0" w:after="0"/>
              <w:jc w:val="center"/>
              <w:rPr>
                <w:rFonts w:cs="Arial"/>
                <w:sz w:val="18"/>
                <w:szCs w:val="18"/>
              </w:rPr>
            </w:pPr>
            <w:r w:rsidRPr="00120C13">
              <w:t>388</w:t>
            </w:r>
          </w:p>
        </w:tc>
        <w:tc>
          <w:tcPr>
            <w:tcW w:w="778" w:type="dxa"/>
            <w:tcMar>
              <w:left w:w="57" w:type="dxa"/>
              <w:right w:w="57" w:type="dxa"/>
            </w:tcMar>
            <w:vAlign w:val="center"/>
          </w:tcPr>
          <w:p w14:paraId="549B30D0" w14:textId="1C0AF327" w:rsidR="00287E32" w:rsidRPr="00AB0A37" w:rsidRDefault="00287E32" w:rsidP="00C03034">
            <w:pPr>
              <w:pStyle w:val="DHHStabletext"/>
              <w:spacing w:before="0" w:after="0"/>
              <w:jc w:val="center"/>
              <w:rPr>
                <w:rFonts w:cs="Arial"/>
                <w:sz w:val="18"/>
                <w:szCs w:val="18"/>
              </w:rPr>
            </w:pPr>
            <w:r w:rsidRPr="00120C13">
              <w:t>8.2%</w:t>
            </w:r>
          </w:p>
        </w:tc>
      </w:tr>
      <w:tr w:rsidR="00287E32" w:rsidRPr="00EA74D7" w14:paraId="20AAB1D9" w14:textId="77777777" w:rsidTr="00C03034">
        <w:trPr>
          <w:trHeight w:val="340"/>
        </w:trPr>
        <w:tc>
          <w:tcPr>
            <w:tcW w:w="2494" w:type="dxa"/>
            <w:vAlign w:val="center"/>
          </w:tcPr>
          <w:p w14:paraId="55DE2289" w14:textId="77777777" w:rsidR="00287E32" w:rsidRPr="00540F44" w:rsidRDefault="00287E32" w:rsidP="00287E32">
            <w:pPr>
              <w:pStyle w:val="DHHStabletext"/>
              <w:spacing w:before="0" w:after="0"/>
              <w:rPr>
                <w:sz w:val="18"/>
              </w:rPr>
            </w:pPr>
            <w:r w:rsidRPr="00540F44">
              <w:rPr>
                <w:sz w:val="18"/>
              </w:rPr>
              <w:t>North Eastern Melbourne</w:t>
            </w:r>
          </w:p>
        </w:tc>
        <w:tc>
          <w:tcPr>
            <w:tcW w:w="778" w:type="dxa"/>
            <w:tcMar>
              <w:left w:w="57" w:type="dxa"/>
              <w:right w:w="57" w:type="dxa"/>
            </w:tcMar>
            <w:vAlign w:val="center"/>
          </w:tcPr>
          <w:p w14:paraId="45DFB311" w14:textId="42319E90" w:rsidR="00287E32" w:rsidRPr="00AB0A37" w:rsidRDefault="00287E32" w:rsidP="00C03034">
            <w:pPr>
              <w:pStyle w:val="DHHStabletext"/>
              <w:spacing w:before="0" w:after="0"/>
              <w:jc w:val="center"/>
              <w:rPr>
                <w:rFonts w:cs="Arial"/>
                <w:sz w:val="18"/>
                <w:szCs w:val="18"/>
              </w:rPr>
            </w:pPr>
            <w:r w:rsidRPr="00120C13">
              <w:t>6</w:t>
            </w:r>
          </w:p>
        </w:tc>
        <w:tc>
          <w:tcPr>
            <w:tcW w:w="778" w:type="dxa"/>
            <w:tcMar>
              <w:left w:w="57" w:type="dxa"/>
              <w:right w:w="57" w:type="dxa"/>
            </w:tcMar>
            <w:vAlign w:val="center"/>
          </w:tcPr>
          <w:p w14:paraId="31E57017" w14:textId="4E5D6F50" w:rsidR="00287E32" w:rsidRPr="00AB0A37" w:rsidRDefault="00287E32" w:rsidP="00287E32">
            <w:pPr>
              <w:pStyle w:val="DHHStabletext"/>
              <w:spacing w:before="0" w:after="0"/>
              <w:jc w:val="center"/>
              <w:rPr>
                <w:rFonts w:cs="Arial"/>
                <w:sz w:val="18"/>
                <w:szCs w:val="18"/>
              </w:rPr>
            </w:pPr>
            <w:r w:rsidRPr="00120C13">
              <w:t>1.2%</w:t>
            </w:r>
          </w:p>
        </w:tc>
        <w:tc>
          <w:tcPr>
            <w:tcW w:w="778" w:type="dxa"/>
            <w:tcMar>
              <w:left w:w="57" w:type="dxa"/>
              <w:right w:w="57" w:type="dxa"/>
            </w:tcMar>
            <w:vAlign w:val="center"/>
          </w:tcPr>
          <w:p w14:paraId="4A09DED3" w14:textId="0F4470B0" w:rsidR="00287E32" w:rsidRPr="00AB0A37" w:rsidRDefault="00287E32" w:rsidP="00C03034">
            <w:pPr>
              <w:pStyle w:val="DHHStabletext"/>
              <w:spacing w:before="0" w:after="0"/>
              <w:jc w:val="center"/>
              <w:rPr>
                <w:rFonts w:cs="Arial"/>
                <w:sz w:val="18"/>
                <w:szCs w:val="18"/>
              </w:rPr>
            </w:pPr>
            <w:r w:rsidRPr="00120C13">
              <w:t>26</w:t>
            </w:r>
          </w:p>
        </w:tc>
        <w:tc>
          <w:tcPr>
            <w:tcW w:w="778" w:type="dxa"/>
            <w:tcMar>
              <w:left w:w="57" w:type="dxa"/>
              <w:right w:w="57" w:type="dxa"/>
            </w:tcMar>
            <w:vAlign w:val="center"/>
          </w:tcPr>
          <w:p w14:paraId="77B60E87" w14:textId="74A3620D" w:rsidR="00287E32" w:rsidRPr="00AB0A37" w:rsidRDefault="00287E32" w:rsidP="00C03034">
            <w:pPr>
              <w:pStyle w:val="DHHStabletext"/>
              <w:spacing w:before="0" w:after="0"/>
              <w:jc w:val="center"/>
              <w:rPr>
                <w:rFonts w:cs="Arial"/>
                <w:sz w:val="18"/>
                <w:szCs w:val="18"/>
              </w:rPr>
            </w:pPr>
            <w:r w:rsidRPr="00120C13">
              <w:t>1.7%</w:t>
            </w:r>
          </w:p>
        </w:tc>
        <w:tc>
          <w:tcPr>
            <w:tcW w:w="778" w:type="dxa"/>
            <w:tcMar>
              <w:left w:w="57" w:type="dxa"/>
              <w:right w:w="57" w:type="dxa"/>
            </w:tcMar>
            <w:vAlign w:val="center"/>
          </w:tcPr>
          <w:p w14:paraId="1E5854FE" w14:textId="5A91F3E6" w:rsidR="00287E32" w:rsidRPr="00AB0A37" w:rsidRDefault="00287E32" w:rsidP="00C03034">
            <w:pPr>
              <w:pStyle w:val="DHHStabletext"/>
              <w:spacing w:before="0" w:after="0"/>
              <w:jc w:val="center"/>
              <w:rPr>
                <w:rFonts w:cs="Arial"/>
                <w:sz w:val="18"/>
                <w:szCs w:val="18"/>
              </w:rPr>
            </w:pPr>
            <w:r w:rsidRPr="00120C13">
              <w:t>127</w:t>
            </w:r>
          </w:p>
        </w:tc>
        <w:tc>
          <w:tcPr>
            <w:tcW w:w="778" w:type="dxa"/>
            <w:tcMar>
              <w:left w:w="57" w:type="dxa"/>
              <w:right w:w="57" w:type="dxa"/>
            </w:tcMar>
            <w:vAlign w:val="center"/>
          </w:tcPr>
          <w:p w14:paraId="3DC1692B" w14:textId="6AA7E8B1" w:rsidR="00287E32" w:rsidRPr="00AB0A37" w:rsidRDefault="00287E32" w:rsidP="00C03034">
            <w:pPr>
              <w:pStyle w:val="DHHStabletext"/>
              <w:spacing w:before="0" w:after="0"/>
              <w:jc w:val="center"/>
              <w:rPr>
                <w:rFonts w:cs="Arial"/>
                <w:sz w:val="18"/>
                <w:szCs w:val="18"/>
              </w:rPr>
            </w:pPr>
            <w:r w:rsidRPr="00120C13">
              <w:t>8.1%</w:t>
            </w:r>
          </w:p>
        </w:tc>
        <w:tc>
          <w:tcPr>
            <w:tcW w:w="778" w:type="dxa"/>
            <w:tcMar>
              <w:left w:w="57" w:type="dxa"/>
              <w:right w:w="57" w:type="dxa"/>
            </w:tcMar>
            <w:vAlign w:val="center"/>
          </w:tcPr>
          <w:p w14:paraId="3FEC68BE" w14:textId="2F11412B" w:rsidR="00287E32" w:rsidRPr="00AB0A37" w:rsidRDefault="00287E32" w:rsidP="00C03034">
            <w:pPr>
              <w:pStyle w:val="DHHStabletext"/>
              <w:spacing w:before="0" w:after="0"/>
              <w:jc w:val="center"/>
              <w:rPr>
                <w:rFonts w:cs="Arial"/>
                <w:sz w:val="18"/>
                <w:szCs w:val="18"/>
              </w:rPr>
            </w:pPr>
            <w:r w:rsidRPr="00120C13">
              <w:t>210</w:t>
            </w:r>
          </w:p>
        </w:tc>
        <w:tc>
          <w:tcPr>
            <w:tcW w:w="778" w:type="dxa"/>
            <w:tcMar>
              <w:left w:w="57" w:type="dxa"/>
              <w:right w:w="57" w:type="dxa"/>
            </w:tcMar>
            <w:vAlign w:val="center"/>
          </w:tcPr>
          <w:p w14:paraId="6B7B1DDB" w14:textId="1F52A1F7" w:rsidR="00287E32" w:rsidRPr="00AB0A37" w:rsidRDefault="00287E32" w:rsidP="00C03034">
            <w:pPr>
              <w:pStyle w:val="DHHStabletext"/>
              <w:spacing w:before="0" w:after="0"/>
              <w:jc w:val="center"/>
              <w:rPr>
                <w:rFonts w:cs="Arial"/>
                <w:sz w:val="18"/>
                <w:szCs w:val="18"/>
              </w:rPr>
            </w:pPr>
            <w:r w:rsidRPr="00120C13">
              <w:t>31.1%</w:t>
            </w:r>
          </w:p>
        </w:tc>
        <w:tc>
          <w:tcPr>
            <w:tcW w:w="778" w:type="dxa"/>
            <w:tcMar>
              <w:left w:w="57" w:type="dxa"/>
              <w:right w:w="57" w:type="dxa"/>
            </w:tcMar>
            <w:vAlign w:val="center"/>
          </w:tcPr>
          <w:p w14:paraId="6D355CC8" w14:textId="7F6CC14B" w:rsidR="00287E32" w:rsidRPr="00AB0A37" w:rsidRDefault="00287E32" w:rsidP="00C03034">
            <w:pPr>
              <w:pStyle w:val="DHHStabletext"/>
              <w:spacing w:before="0" w:after="0"/>
              <w:jc w:val="center"/>
              <w:rPr>
                <w:rFonts w:cs="Arial"/>
                <w:sz w:val="18"/>
                <w:szCs w:val="18"/>
              </w:rPr>
            </w:pPr>
            <w:r w:rsidRPr="00120C13">
              <w:t>369</w:t>
            </w:r>
          </w:p>
        </w:tc>
        <w:tc>
          <w:tcPr>
            <w:tcW w:w="778" w:type="dxa"/>
            <w:tcMar>
              <w:left w:w="57" w:type="dxa"/>
              <w:right w:w="57" w:type="dxa"/>
            </w:tcMar>
            <w:vAlign w:val="center"/>
          </w:tcPr>
          <w:p w14:paraId="3335592C" w14:textId="44A2C9E8" w:rsidR="00287E32" w:rsidRPr="00AB0A37" w:rsidRDefault="00287E32" w:rsidP="00C03034">
            <w:pPr>
              <w:pStyle w:val="DHHStabletext"/>
              <w:spacing w:before="0" w:after="0"/>
              <w:jc w:val="center"/>
              <w:rPr>
                <w:rFonts w:cs="Arial"/>
                <w:sz w:val="18"/>
                <w:szCs w:val="18"/>
              </w:rPr>
            </w:pPr>
            <w:r w:rsidRPr="00120C13">
              <w:t>8.6%</w:t>
            </w:r>
          </w:p>
        </w:tc>
      </w:tr>
      <w:tr w:rsidR="00287E32" w:rsidRPr="00EA74D7" w14:paraId="1AF1E3E7" w14:textId="77777777" w:rsidTr="00C03034">
        <w:trPr>
          <w:trHeight w:val="340"/>
        </w:trPr>
        <w:tc>
          <w:tcPr>
            <w:tcW w:w="2494" w:type="dxa"/>
            <w:vAlign w:val="center"/>
          </w:tcPr>
          <w:p w14:paraId="4F758289" w14:textId="77777777" w:rsidR="00287E32" w:rsidRPr="00540F44" w:rsidRDefault="00287E32" w:rsidP="00287E32">
            <w:pPr>
              <w:pStyle w:val="DHHStabletext"/>
              <w:spacing w:before="0" w:after="0"/>
              <w:rPr>
                <w:sz w:val="18"/>
              </w:rPr>
            </w:pPr>
            <w:r w:rsidRPr="00540F44">
              <w:rPr>
                <w:sz w:val="18"/>
              </w:rPr>
              <w:t>Outer Eastern Melbourne</w:t>
            </w:r>
          </w:p>
        </w:tc>
        <w:tc>
          <w:tcPr>
            <w:tcW w:w="778" w:type="dxa"/>
            <w:tcMar>
              <w:left w:w="57" w:type="dxa"/>
              <w:right w:w="57" w:type="dxa"/>
            </w:tcMar>
            <w:vAlign w:val="center"/>
          </w:tcPr>
          <w:p w14:paraId="6A1D9E27" w14:textId="61B28155" w:rsidR="00287E32" w:rsidRPr="00AB0A37" w:rsidRDefault="00287E32" w:rsidP="00C03034">
            <w:pPr>
              <w:pStyle w:val="DHHStabletext"/>
              <w:spacing w:before="0" w:after="0"/>
              <w:jc w:val="center"/>
              <w:rPr>
                <w:rFonts w:cs="Arial"/>
                <w:sz w:val="18"/>
                <w:szCs w:val="18"/>
              </w:rPr>
            </w:pPr>
            <w:r w:rsidRPr="00120C13">
              <w:t>1</w:t>
            </w:r>
          </w:p>
        </w:tc>
        <w:tc>
          <w:tcPr>
            <w:tcW w:w="778" w:type="dxa"/>
            <w:tcMar>
              <w:left w:w="57" w:type="dxa"/>
              <w:right w:w="57" w:type="dxa"/>
            </w:tcMar>
            <w:vAlign w:val="center"/>
          </w:tcPr>
          <w:p w14:paraId="0D493CF3" w14:textId="27BDF512" w:rsidR="00287E32" w:rsidRPr="00AB0A37" w:rsidRDefault="00287E32" w:rsidP="00287E32">
            <w:pPr>
              <w:pStyle w:val="DHHStabletext"/>
              <w:spacing w:before="0" w:after="0"/>
              <w:jc w:val="center"/>
              <w:rPr>
                <w:rFonts w:cs="Arial"/>
                <w:sz w:val="18"/>
                <w:szCs w:val="18"/>
              </w:rPr>
            </w:pPr>
            <w:r w:rsidRPr="00120C13">
              <w:t>1.3%</w:t>
            </w:r>
          </w:p>
        </w:tc>
        <w:tc>
          <w:tcPr>
            <w:tcW w:w="778" w:type="dxa"/>
            <w:tcMar>
              <w:left w:w="57" w:type="dxa"/>
              <w:right w:w="57" w:type="dxa"/>
            </w:tcMar>
            <w:vAlign w:val="center"/>
          </w:tcPr>
          <w:p w14:paraId="4DB3F6A4" w14:textId="00FBDEE7" w:rsidR="00287E32" w:rsidRPr="00AB0A37" w:rsidRDefault="00287E32" w:rsidP="00C03034">
            <w:pPr>
              <w:pStyle w:val="DHHStabletext"/>
              <w:spacing w:before="0" w:after="0"/>
              <w:jc w:val="center"/>
              <w:rPr>
                <w:rFonts w:cs="Arial"/>
                <w:sz w:val="18"/>
                <w:szCs w:val="18"/>
              </w:rPr>
            </w:pPr>
            <w:r w:rsidRPr="00120C13">
              <w:t>5</w:t>
            </w:r>
          </w:p>
        </w:tc>
        <w:tc>
          <w:tcPr>
            <w:tcW w:w="778" w:type="dxa"/>
            <w:tcMar>
              <w:left w:w="57" w:type="dxa"/>
              <w:right w:w="57" w:type="dxa"/>
            </w:tcMar>
            <w:vAlign w:val="center"/>
          </w:tcPr>
          <w:p w14:paraId="0C09CC8B" w14:textId="2955EE1C" w:rsidR="00287E32" w:rsidRPr="00AB0A37" w:rsidRDefault="00287E32" w:rsidP="00C03034">
            <w:pPr>
              <w:pStyle w:val="DHHStabletext"/>
              <w:spacing w:before="0" w:after="0"/>
              <w:jc w:val="center"/>
              <w:rPr>
                <w:rFonts w:cs="Arial"/>
                <w:sz w:val="18"/>
                <w:szCs w:val="18"/>
              </w:rPr>
            </w:pPr>
            <w:r w:rsidRPr="00120C13">
              <w:t>0.9%</w:t>
            </w:r>
          </w:p>
        </w:tc>
        <w:tc>
          <w:tcPr>
            <w:tcW w:w="778" w:type="dxa"/>
            <w:tcMar>
              <w:left w:w="57" w:type="dxa"/>
              <w:right w:w="57" w:type="dxa"/>
            </w:tcMar>
            <w:vAlign w:val="center"/>
          </w:tcPr>
          <w:p w14:paraId="6EF8B79A" w14:textId="5B8F5426" w:rsidR="00287E32" w:rsidRPr="00AB0A37" w:rsidRDefault="00287E32" w:rsidP="00C03034">
            <w:pPr>
              <w:pStyle w:val="DHHStabletext"/>
              <w:spacing w:before="0" w:after="0"/>
              <w:jc w:val="center"/>
              <w:rPr>
                <w:rFonts w:cs="Arial"/>
                <w:sz w:val="18"/>
                <w:szCs w:val="18"/>
              </w:rPr>
            </w:pPr>
            <w:r w:rsidRPr="00120C13">
              <w:t>29</w:t>
            </w:r>
          </w:p>
        </w:tc>
        <w:tc>
          <w:tcPr>
            <w:tcW w:w="778" w:type="dxa"/>
            <w:tcMar>
              <w:left w:w="57" w:type="dxa"/>
              <w:right w:w="57" w:type="dxa"/>
            </w:tcMar>
            <w:vAlign w:val="center"/>
          </w:tcPr>
          <w:p w14:paraId="56A8773F" w14:textId="5D5B8FD0" w:rsidR="00287E32" w:rsidRPr="00AB0A37" w:rsidRDefault="00287E32" w:rsidP="00C03034">
            <w:pPr>
              <w:pStyle w:val="DHHStabletext"/>
              <w:spacing w:before="0" w:after="0"/>
              <w:jc w:val="center"/>
              <w:rPr>
                <w:rFonts w:cs="Arial"/>
                <w:sz w:val="18"/>
                <w:szCs w:val="18"/>
              </w:rPr>
            </w:pPr>
            <w:r w:rsidRPr="00120C13">
              <w:t>3.2%</w:t>
            </w:r>
          </w:p>
        </w:tc>
        <w:tc>
          <w:tcPr>
            <w:tcW w:w="778" w:type="dxa"/>
            <w:tcMar>
              <w:left w:w="57" w:type="dxa"/>
              <w:right w:w="57" w:type="dxa"/>
            </w:tcMar>
            <w:vAlign w:val="center"/>
          </w:tcPr>
          <w:p w14:paraId="17F37FBC" w14:textId="13922D49" w:rsidR="00287E32" w:rsidRPr="00AB0A37" w:rsidRDefault="00287E32" w:rsidP="00C03034">
            <w:pPr>
              <w:pStyle w:val="DHHStabletext"/>
              <w:spacing w:before="0" w:after="0"/>
              <w:jc w:val="center"/>
              <w:rPr>
                <w:rFonts w:cs="Arial"/>
                <w:sz w:val="18"/>
                <w:szCs w:val="18"/>
              </w:rPr>
            </w:pPr>
            <w:r w:rsidRPr="00120C13">
              <w:t>13</w:t>
            </w:r>
          </w:p>
        </w:tc>
        <w:tc>
          <w:tcPr>
            <w:tcW w:w="778" w:type="dxa"/>
            <w:tcMar>
              <w:left w:w="57" w:type="dxa"/>
              <w:right w:w="57" w:type="dxa"/>
            </w:tcMar>
            <w:vAlign w:val="center"/>
          </w:tcPr>
          <w:p w14:paraId="73780C96" w14:textId="21B8BF1C" w:rsidR="00287E32" w:rsidRPr="00AB0A37" w:rsidRDefault="00287E32" w:rsidP="00C03034">
            <w:pPr>
              <w:pStyle w:val="DHHStabletext"/>
              <w:spacing w:before="0" w:after="0"/>
              <w:jc w:val="center"/>
              <w:rPr>
                <w:rFonts w:cs="Arial"/>
                <w:sz w:val="18"/>
                <w:szCs w:val="18"/>
              </w:rPr>
            </w:pPr>
            <w:r w:rsidRPr="00120C13">
              <w:t>4.1%</w:t>
            </w:r>
          </w:p>
        </w:tc>
        <w:tc>
          <w:tcPr>
            <w:tcW w:w="778" w:type="dxa"/>
            <w:tcMar>
              <w:left w:w="57" w:type="dxa"/>
              <w:right w:w="57" w:type="dxa"/>
            </w:tcMar>
            <w:vAlign w:val="center"/>
          </w:tcPr>
          <w:p w14:paraId="5F87C6A9" w14:textId="54636CFE" w:rsidR="00287E32" w:rsidRPr="00AB0A37" w:rsidRDefault="00287E32" w:rsidP="00C03034">
            <w:pPr>
              <w:pStyle w:val="DHHStabletext"/>
              <w:spacing w:before="0" w:after="0"/>
              <w:jc w:val="center"/>
              <w:rPr>
                <w:rFonts w:cs="Arial"/>
                <w:sz w:val="18"/>
                <w:szCs w:val="18"/>
              </w:rPr>
            </w:pPr>
            <w:r w:rsidRPr="00120C13">
              <w:t>48</w:t>
            </w:r>
          </w:p>
        </w:tc>
        <w:tc>
          <w:tcPr>
            <w:tcW w:w="778" w:type="dxa"/>
            <w:tcMar>
              <w:left w:w="57" w:type="dxa"/>
              <w:right w:w="57" w:type="dxa"/>
            </w:tcMar>
            <w:vAlign w:val="center"/>
          </w:tcPr>
          <w:p w14:paraId="76DD1815" w14:textId="3FBB8505" w:rsidR="00287E32" w:rsidRPr="00AB0A37" w:rsidRDefault="00287E32" w:rsidP="00C03034">
            <w:pPr>
              <w:pStyle w:val="DHHStabletext"/>
              <w:spacing w:before="0" w:after="0"/>
              <w:jc w:val="center"/>
              <w:rPr>
                <w:rFonts w:cs="Arial"/>
                <w:sz w:val="18"/>
                <w:szCs w:val="18"/>
              </w:rPr>
            </w:pPr>
            <w:r w:rsidRPr="00120C13">
              <w:t>2.6%</w:t>
            </w:r>
          </w:p>
        </w:tc>
      </w:tr>
      <w:tr w:rsidR="00287E32" w:rsidRPr="00EA74D7" w14:paraId="4B7C4A2B" w14:textId="77777777" w:rsidTr="00C03034">
        <w:trPr>
          <w:trHeight w:val="340"/>
        </w:trPr>
        <w:tc>
          <w:tcPr>
            <w:tcW w:w="2494" w:type="dxa"/>
            <w:vAlign w:val="center"/>
          </w:tcPr>
          <w:p w14:paraId="4CC0DB93" w14:textId="77777777" w:rsidR="00287E32" w:rsidRPr="00540F44" w:rsidRDefault="00287E32" w:rsidP="00287E32">
            <w:pPr>
              <w:pStyle w:val="DHHStabletext"/>
              <w:spacing w:before="0" w:after="0"/>
              <w:rPr>
                <w:sz w:val="18"/>
              </w:rPr>
            </w:pPr>
            <w:r w:rsidRPr="00540F44">
              <w:rPr>
                <w:sz w:val="18"/>
              </w:rPr>
              <w:t>South Eastern Melbourne</w:t>
            </w:r>
          </w:p>
        </w:tc>
        <w:tc>
          <w:tcPr>
            <w:tcW w:w="778" w:type="dxa"/>
            <w:tcMar>
              <w:left w:w="57" w:type="dxa"/>
              <w:right w:w="57" w:type="dxa"/>
            </w:tcMar>
            <w:vAlign w:val="center"/>
          </w:tcPr>
          <w:p w14:paraId="1DB47B42" w14:textId="4A00A239" w:rsidR="00287E32" w:rsidRPr="00AB0A37" w:rsidRDefault="00287E32" w:rsidP="00C03034">
            <w:pPr>
              <w:pStyle w:val="DHHStabletext"/>
              <w:spacing w:before="0" w:after="0"/>
              <w:jc w:val="center"/>
              <w:rPr>
                <w:rFonts w:cs="Arial"/>
                <w:sz w:val="18"/>
                <w:szCs w:val="18"/>
              </w:rPr>
            </w:pPr>
            <w:r w:rsidRPr="00120C13">
              <w:t>5</w:t>
            </w:r>
          </w:p>
        </w:tc>
        <w:tc>
          <w:tcPr>
            <w:tcW w:w="778" w:type="dxa"/>
            <w:tcMar>
              <w:left w:w="57" w:type="dxa"/>
              <w:right w:w="57" w:type="dxa"/>
            </w:tcMar>
            <w:vAlign w:val="center"/>
          </w:tcPr>
          <w:p w14:paraId="2FE95930" w14:textId="0BFC48B8" w:rsidR="00287E32" w:rsidRPr="00AB0A37" w:rsidRDefault="00287E32" w:rsidP="00287E32">
            <w:pPr>
              <w:pStyle w:val="DHHStabletext"/>
              <w:spacing w:before="0" w:after="0"/>
              <w:jc w:val="center"/>
              <w:rPr>
                <w:rFonts w:cs="Arial"/>
                <w:sz w:val="18"/>
                <w:szCs w:val="18"/>
              </w:rPr>
            </w:pPr>
            <w:r w:rsidRPr="00120C13">
              <w:t>2.9%</w:t>
            </w:r>
          </w:p>
        </w:tc>
        <w:tc>
          <w:tcPr>
            <w:tcW w:w="778" w:type="dxa"/>
            <w:tcMar>
              <w:left w:w="57" w:type="dxa"/>
              <w:right w:w="57" w:type="dxa"/>
            </w:tcMar>
            <w:vAlign w:val="center"/>
          </w:tcPr>
          <w:p w14:paraId="260F417C" w14:textId="0D45E4A4" w:rsidR="00287E32" w:rsidRPr="00AB0A37" w:rsidRDefault="00287E32" w:rsidP="00C03034">
            <w:pPr>
              <w:pStyle w:val="DHHStabletext"/>
              <w:spacing w:before="0" w:after="0"/>
              <w:jc w:val="center"/>
              <w:rPr>
                <w:rFonts w:cs="Arial"/>
                <w:sz w:val="18"/>
                <w:szCs w:val="18"/>
              </w:rPr>
            </w:pPr>
            <w:r w:rsidRPr="00120C13">
              <w:t>40</w:t>
            </w:r>
          </w:p>
        </w:tc>
        <w:tc>
          <w:tcPr>
            <w:tcW w:w="778" w:type="dxa"/>
            <w:tcMar>
              <w:left w:w="57" w:type="dxa"/>
              <w:right w:w="57" w:type="dxa"/>
            </w:tcMar>
            <w:vAlign w:val="center"/>
          </w:tcPr>
          <w:p w14:paraId="324FEA9E" w14:textId="52A9297D" w:rsidR="00287E32" w:rsidRPr="00AB0A37" w:rsidRDefault="00287E32" w:rsidP="00C03034">
            <w:pPr>
              <w:pStyle w:val="DHHStabletext"/>
              <w:spacing w:before="0" w:after="0"/>
              <w:jc w:val="center"/>
              <w:rPr>
                <w:rFonts w:cs="Arial"/>
                <w:sz w:val="18"/>
                <w:szCs w:val="18"/>
              </w:rPr>
            </w:pPr>
            <w:r w:rsidRPr="00120C13">
              <w:t>4.8%</w:t>
            </w:r>
          </w:p>
        </w:tc>
        <w:tc>
          <w:tcPr>
            <w:tcW w:w="778" w:type="dxa"/>
            <w:tcMar>
              <w:left w:w="57" w:type="dxa"/>
              <w:right w:w="57" w:type="dxa"/>
            </w:tcMar>
            <w:vAlign w:val="center"/>
          </w:tcPr>
          <w:p w14:paraId="3EE88E8F" w14:textId="217FF7F3" w:rsidR="00287E32" w:rsidRPr="00AB0A37" w:rsidRDefault="00287E32" w:rsidP="00C03034">
            <w:pPr>
              <w:pStyle w:val="DHHStabletext"/>
              <w:spacing w:before="0" w:after="0"/>
              <w:jc w:val="center"/>
              <w:rPr>
                <w:rFonts w:cs="Arial"/>
                <w:sz w:val="18"/>
                <w:szCs w:val="18"/>
              </w:rPr>
            </w:pPr>
            <w:r w:rsidRPr="00120C13">
              <w:t>201</w:t>
            </w:r>
          </w:p>
        </w:tc>
        <w:tc>
          <w:tcPr>
            <w:tcW w:w="778" w:type="dxa"/>
            <w:tcMar>
              <w:left w:w="57" w:type="dxa"/>
              <w:right w:w="57" w:type="dxa"/>
            </w:tcMar>
            <w:vAlign w:val="center"/>
          </w:tcPr>
          <w:p w14:paraId="7AB1D1A6" w14:textId="558CC8F3" w:rsidR="00287E32" w:rsidRPr="00AB0A37" w:rsidRDefault="00287E32" w:rsidP="00C03034">
            <w:pPr>
              <w:pStyle w:val="DHHStabletext"/>
              <w:spacing w:before="0" w:after="0"/>
              <w:jc w:val="center"/>
              <w:rPr>
                <w:rFonts w:cs="Arial"/>
                <w:sz w:val="18"/>
                <w:szCs w:val="18"/>
              </w:rPr>
            </w:pPr>
            <w:r w:rsidRPr="00120C13">
              <w:t>12.1%</w:t>
            </w:r>
          </w:p>
        </w:tc>
        <w:tc>
          <w:tcPr>
            <w:tcW w:w="778" w:type="dxa"/>
            <w:tcMar>
              <w:left w:w="57" w:type="dxa"/>
              <w:right w:w="57" w:type="dxa"/>
            </w:tcMar>
            <w:vAlign w:val="center"/>
          </w:tcPr>
          <w:p w14:paraId="12C4B502" w14:textId="58EC15B6" w:rsidR="00287E32" w:rsidRPr="00AB0A37" w:rsidRDefault="00287E32" w:rsidP="00C03034">
            <w:pPr>
              <w:pStyle w:val="DHHStabletext"/>
              <w:spacing w:before="0" w:after="0"/>
              <w:jc w:val="center"/>
              <w:rPr>
                <w:rFonts w:cs="Arial"/>
                <w:sz w:val="18"/>
                <w:szCs w:val="18"/>
              </w:rPr>
            </w:pPr>
            <w:r w:rsidRPr="00120C13">
              <w:t>288</w:t>
            </w:r>
          </w:p>
        </w:tc>
        <w:tc>
          <w:tcPr>
            <w:tcW w:w="778" w:type="dxa"/>
            <w:tcMar>
              <w:left w:w="57" w:type="dxa"/>
              <w:right w:w="57" w:type="dxa"/>
            </w:tcMar>
            <w:vAlign w:val="center"/>
          </w:tcPr>
          <w:p w14:paraId="1F60D031" w14:textId="7FF400F5" w:rsidR="00287E32" w:rsidRPr="00AB0A37" w:rsidRDefault="00287E32" w:rsidP="00C03034">
            <w:pPr>
              <w:pStyle w:val="DHHStabletext"/>
              <w:spacing w:before="0" w:after="0"/>
              <w:jc w:val="center"/>
              <w:rPr>
                <w:rFonts w:cs="Arial"/>
                <w:sz w:val="18"/>
                <w:szCs w:val="18"/>
              </w:rPr>
            </w:pPr>
            <w:r w:rsidRPr="00120C13">
              <w:t>25.5%</w:t>
            </w:r>
          </w:p>
        </w:tc>
        <w:tc>
          <w:tcPr>
            <w:tcW w:w="778" w:type="dxa"/>
            <w:tcMar>
              <w:left w:w="57" w:type="dxa"/>
              <w:right w:w="57" w:type="dxa"/>
            </w:tcMar>
            <w:vAlign w:val="center"/>
          </w:tcPr>
          <w:p w14:paraId="601F9FB2" w14:textId="373BF1A8" w:rsidR="00287E32" w:rsidRPr="00AB0A37" w:rsidRDefault="00287E32" w:rsidP="00C03034">
            <w:pPr>
              <w:pStyle w:val="DHHStabletext"/>
              <w:spacing w:before="0" w:after="0"/>
              <w:jc w:val="center"/>
              <w:rPr>
                <w:rFonts w:cs="Arial"/>
                <w:sz w:val="18"/>
                <w:szCs w:val="18"/>
              </w:rPr>
            </w:pPr>
            <w:r w:rsidRPr="00120C13">
              <w:t>534</w:t>
            </w:r>
          </w:p>
        </w:tc>
        <w:tc>
          <w:tcPr>
            <w:tcW w:w="778" w:type="dxa"/>
            <w:tcMar>
              <w:left w:w="57" w:type="dxa"/>
              <w:right w:w="57" w:type="dxa"/>
            </w:tcMar>
            <w:vAlign w:val="center"/>
          </w:tcPr>
          <w:p w14:paraId="383E5CD6" w14:textId="4BB55A60" w:rsidR="00287E32" w:rsidRPr="00AB0A37" w:rsidRDefault="00287E32" w:rsidP="00C03034">
            <w:pPr>
              <w:pStyle w:val="DHHStabletext"/>
              <w:spacing w:before="0" w:after="0"/>
              <w:jc w:val="center"/>
              <w:rPr>
                <w:rFonts w:cs="Arial"/>
                <w:sz w:val="18"/>
                <w:szCs w:val="18"/>
              </w:rPr>
            </w:pPr>
            <w:r w:rsidRPr="00120C13">
              <w:t>14.1%</w:t>
            </w:r>
          </w:p>
        </w:tc>
      </w:tr>
      <w:tr w:rsidR="00287E32" w:rsidRPr="00EA74D7" w14:paraId="7CC6D8C5" w14:textId="77777777" w:rsidTr="00C03034">
        <w:trPr>
          <w:trHeight w:val="340"/>
        </w:trPr>
        <w:tc>
          <w:tcPr>
            <w:tcW w:w="2494" w:type="dxa"/>
            <w:vAlign w:val="center"/>
          </w:tcPr>
          <w:p w14:paraId="7A3637F2" w14:textId="77777777" w:rsidR="00287E32" w:rsidRPr="00540F44" w:rsidRDefault="00287E32" w:rsidP="00287E32">
            <w:pPr>
              <w:pStyle w:val="DHHStabletext"/>
              <w:spacing w:before="0" w:after="0"/>
              <w:rPr>
                <w:sz w:val="18"/>
              </w:rPr>
            </w:pPr>
            <w:r w:rsidRPr="00540F44">
              <w:rPr>
                <w:rFonts w:cs="Arial"/>
                <w:sz w:val="18"/>
              </w:rPr>
              <w:t>Mornington Peninsula</w:t>
            </w:r>
          </w:p>
        </w:tc>
        <w:tc>
          <w:tcPr>
            <w:tcW w:w="778" w:type="dxa"/>
            <w:tcMar>
              <w:left w:w="57" w:type="dxa"/>
              <w:right w:w="57" w:type="dxa"/>
            </w:tcMar>
            <w:vAlign w:val="center"/>
          </w:tcPr>
          <w:p w14:paraId="0D0D4770" w14:textId="26B8092B" w:rsidR="00287E32" w:rsidRPr="00AB0A37" w:rsidRDefault="00287E32" w:rsidP="00C03034">
            <w:pPr>
              <w:pStyle w:val="DHHStabletext"/>
              <w:spacing w:before="0" w:after="0"/>
              <w:jc w:val="center"/>
              <w:rPr>
                <w:rFonts w:cs="Arial"/>
                <w:sz w:val="18"/>
                <w:szCs w:val="18"/>
              </w:rPr>
            </w:pPr>
            <w:r w:rsidRPr="00120C13">
              <w:t>-</w:t>
            </w:r>
          </w:p>
        </w:tc>
        <w:tc>
          <w:tcPr>
            <w:tcW w:w="778" w:type="dxa"/>
            <w:tcMar>
              <w:left w:w="57" w:type="dxa"/>
              <w:right w:w="57" w:type="dxa"/>
            </w:tcMar>
            <w:vAlign w:val="center"/>
          </w:tcPr>
          <w:p w14:paraId="517A455D" w14:textId="56A3AD6A" w:rsidR="00287E32" w:rsidRPr="00AB0A37" w:rsidRDefault="00287E32" w:rsidP="00287E32">
            <w:pPr>
              <w:pStyle w:val="DHHStabletext"/>
              <w:spacing w:before="0" w:after="0"/>
              <w:jc w:val="center"/>
              <w:rPr>
                <w:rFonts w:cs="Arial"/>
                <w:sz w:val="18"/>
                <w:szCs w:val="18"/>
              </w:rPr>
            </w:pPr>
            <w:r w:rsidRPr="00120C13">
              <w:t>0.0%</w:t>
            </w:r>
          </w:p>
        </w:tc>
        <w:tc>
          <w:tcPr>
            <w:tcW w:w="778" w:type="dxa"/>
            <w:tcMar>
              <w:left w:w="57" w:type="dxa"/>
              <w:right w:w="57" w:type="dxa"/>
            </w:tcMar>
            <w:vAlign w:val="center"/>
          </w:tcPr>
          <w:p w14:paraId="5AC3EB08" w14:textId="49AED8D1" w:rsidR="00287E32" w:rsidRPr="00AB0A37" w:rsidRDefault="00287E32" w:rsidP="00C03034">
            <w:pPr>
              <w:pStyle w:val="DHHStabletext"/>
              <w:spacing w:before="0" w:after="0"/>
              <w:jc w:val="center"/>
              <w:rPr>
                <w:rFonts w:cs="Arial"/>
                <w:sz w:val="18"/>
                <w:szCs w:val="18"/>
              </w:rPr>
            </w:pPr>
            <w:r w:rsidRPr="00120C13">
              <w:t>7</w:t>
            </w:r>
          </w:p>
        </w:tc>
        <w:tc>
          <w:tcPr>
            <w:tcW w:w="778" w:type="dxa"/>
            <w:tcMar>
              <w:left w:w="57" w:type="dxa"/>
              <w:right w:w="57" w:type="dxa"/>
            </w:tcMar>
            <w:vAlign w:val="center"/>
          </w:tcPr>
          <w:p w14:paraId="291C817A" w14:textId="326EF265" w:rsidR="00287E32" w:rsidRPr="00AB0A37" w:rsidRDefault="00287E32" w:rsidP="00C03034">
            <w:pPr>
              <w:pStyle w:val="DHHStabletext"/>
              <w:spacing w:before="0" w:after="0"/>
              <w:jc w:val="center"/>
              <w:rPr>
                <w:rFonts w:cs="Arial"/>
                <w:sz w:val="18"/>
                <w:szCs w:val="18"/>
              </w:rPr>
            </w:pPr>
            <w:r w:rsidRPr="00120C13">
              <w:t>2.0%</w:t>
            </w:r>
          </w:p>
        </w:tc>
        <w:tc>
          <w:tcPr>
            <w:tcW w:w="778" w:type="dxa"/>
            <w:tcMar>
              <w:left w:w="57" w:type="dxa"/>
              <w:right w:w="57" w:type="dxa"/>
            </w:tcMar>
            <w:vAlign w:val="center"/>
          </w:tcPr>
          <w:p w14:paraId="459FEA8E" w14:textId="1F93F0AC" w:rsidR="00287E32" w:rsidRPr="00AB0A37" w:rsidRDefault="00287E32" w:rsidP="00C03034">
            <w:pPr>
              <w:pStyle w:val="DHHStabletext"/>
              <w:spacing w:before="0" w:after="0"/>
              <w:jc w:val="center"/>
              <w:rPr>
                <w:rFonts w:cs="Arial"/>
                <w:sz w:val="18"/>
                <w:szCs w:val="18"/>
              </w:rPr>
            </w:pPr>
            <w:r w:rsidRPr="00120C13">
              <w:t>30</w:t>
            </w:r>
          </w:p>
        </w:tc>
        <w:tc>
          <w:tcPr>
            <w:tcW w:w="778" w:type="dxa"/>
            <w:tcMar>
              <w:left w:w="57" w:type="dxa"/>
              <w:right w:w="57" w:type="dxa"/>
            </w:tcMar>
            <w:vAlign w:val="center"/>
          </w:tcPr>
          <w:p w14:paraId="22F61D22" w14:textId="780C672A" w:rsidR="00287E32" w:rsidRPr="00AB0A37" w:rsidRDefault="00287E32" w:rsidP="00C03034">
            <w:pPr>
              <w:pStyle w:val="DHHStabletext"/>
              <w:spacing w:before="0" w:after="0"/>
              <w:jc w:val="center"/>
              <w:rPr>
                <w:rFonts w:cs="Arial"/>
                <w:sz w:val="18"/>
                <w:szCs w:val="18"/>
              </w:rPr>
            </w:pPr>
            <w:r w:rsidRPr="00120C13">
              <w:t>4.2%</w:t>
            </w:r>
          </w:p>
        </w:tc>
        <w:tc>
          <w:tcPr>
            <w:tcW w:w="778" w:type="dxa"/>
            <w:tcMar>
              <w:left w:w="57" w:type="dxa"/>
              <w:right w:w="57" w:type="dxa"/>
            </w:tcMar>
            <w:vAlign w:val="center"/>
          </w:tcPr>
          <w:p w14:paraId="56C86922" w14:textId="432840A4" w:rsidR="00287E32" w:rsidRPr="00AB0A37" w:rsidRDefault="00287E32" w:rsidP="00C03034">
            <w:pPr>
              <w:pStyle w:val="DHHStabletext"/>
              <w:spacing w:before="0" w:after="0"/>
              <w:jc w:val="center"/>
              <w:rPr>
                <w:rFonts w:cs="Arial"/>
                <w:sz w:val="18"/>
                <w:szCs w:val="18"/>
              </w:rPr>
            </w:pPr>
            <w:r w:rsidRPr="00120C13">
              <w:t>15</w:t>
            </w:r>
          </w:p>
        </w:tc>
        <w:tc>
          <w:tcPr>
            <w:tcW w:w="778" w:type="dxa"/>
            <w:tcMar>
              <w:left w:w="57" w:type="dxa"/>
              <w:right w:w="57" w:type="dxa"/>
            </w:tcMar>
            <w:vAlign w:val="center"/>
          </w:tcPr>
          <w:p w14:paraId="617617A3" w14:textId="28083874" w:rsidR="00287E32" w:rsidRPr="00AB0A37" w:rsidRDefault="00287E32" w:rsidP="00C03034">
            <w:pPr>
              <w:pStyle w:val="DHHStabletext"/>
              <w:spacing w:before="0" w:after="0"/>
              <w:jc w:val="center"/>
              <w:rPr>
                <w:rFonts w:cs="Arial"/>
                <w:sz w:val="18"/>
                <w:szCs w:val="18"/>
              </w:rPr>
            </w:pPr>
            <w:r w:rsidRPr="00120C13">
              <w:t>5.3%</w:t>
            </w:r>
          </w:p>
        </w:tc>
        <w:tc>
          <w:tcPr>
            <w:tcW w:w="778" w:type="dxa"/>
            <w:tcMar>
              <w:left w:w="57" w:type="dxa"/>
              <w:right w:w="57" w:type="dxa"/>
            </w:tcMar>
            <w:vAlign w:val="center"/>
          </w:tcPr>
          <w:p w14:paraId="0A75C3B3" w14:textId="3705BBD2" w:rsidR="00287E32" w:rsidRPr="00AB0A37" w:rsidRDefault="00287E32" w:rsidP="00C03034">
            <w:pPr>
              <w:pStyle w:val="DHHStabletext"/>
              <w:spacing w:before="0" w:after="0"/>
              <w:jc w:val="center"/>
              <w:rPr>
                <w:rFonts w:cs="Arial"/>
                <w:sz w:val="18"/>
                <w:szCs w:val="18"/>
              </w:rPr>
            </w:pPr>
            <w:r w:rsidRPr="00120C13">
              <w:t>52</w:t>
            </w:r>
          </w:p>
        </w:tc>
        <w:tc>
          <w:tcPr>
            <w:tcW w:w="778" w:type="dxa"/>
            <w:tcMar>
              <w:left w:w="57" w:type="dxa"/>
              <w:right w:w="57" w:type="dxa"/>
            </w:tcMar>
            <w:vAlign w:val="center"/>
          </w:tcPr>
          <w:p w14:paraId="62E16AB0" w14:textId="01746252" w:rsidR="00287E32" w:rsidRPr="00AB0A37" w:rsidRDefault="00287E32" w:rsidP="00C03034">
            <w:pPr>
              <w:pStyle w:val="DHHStabletext"/>
              <w:spacing w:before="0" w:after="0"/>
              <w:jc w:val="center"/>
              <w:rPr>
                <w:rFonts w:cs="Arial"/>
                <w:sz w:val="18"/>
                <w:szCs w:val="18"/>
              </w:rPr>
            </w:pPr>
            <w:r w:rsidRPr="00120C13">
              <w:t>3.6%</w:t>
            </w:r>
          </w:p>
        </w:tc>
      </w:tr>
      <w:tr w:rsidR="00287E32" w:rsidRPr="000C130B" w14:paraId="79B146E0" w14:textId="77777777" w:rsidTr="00C03034">
        <w:trPr>
          <w:trHeight w:val="454"/>
        </w:trPr>
        <w:tc>
          <w:tcPr>
            <w:tcW w:w="2494" w:type="dxa"/>
            <w:tcBorders>
              <w:bottom w:val="single" w:sz="8" w:space="0" w:color="007A33"/>
            </w:tcBorders>
            <w:vAlign w:val="center"/>
          </w:tcPr>
          <w:p w14:paraId="737700EA" w14:textId="77777777" w:rsidR="00287E32" w:rsidRPr="00540F44" w:rsidRDefault="00287E32" w:rsidP="00287E32">
            <w:pPr>
              <w:pStyle w:val="DHHStabletext"/>
              <w:spacing w:before="0" w:after="0"/>
              <w:jc w:val="right"/>
              <w:rPr>
                <w:i/>
                <w:sz w:val="18"/>
              </w:rPr>
            </w:pPr>
            <w:r w:rsidRPr="00540F44">
              <w:rPr>
                <w:i/>
                <w:sz w:val="18"/>
              </w:rPr>
              <w:t>Metropolitan Melbourne</w:t>
            </w:r>
          </w:p>
        </w:tc>
        <w:tc>
          <w:tcPr>
            <w:tcW w:w="778" w:type="dxa"/>
            <w:tcBorders>
              <w:bottom w:val="single" w:sz="8" w:space="0" w:color="007A33"/>
            </w:tcBorders>
            <w:tcMar>
              <w:left w:w="57" w:type="dxa"/>
              <w:right w:w="57" w:type="dxa"/>
            </w:tcMar>
            <w:vAlign w:val="center"/>
          </w:tcPr>
          <w:p w14:paraId="376AFAE2" w14:textId="0122E975" w:rsidR="00287E32" w:rsidRPr="00287E32" w:rsidRDefault="00287E32" w:rsidP="00C03034">
            <w:pPr>
              <w:pStyle w:val="DHHStabletext"/>
              <w:spacing w:before="0" w:after="0"/>
              <w:jc w:val="center"/>
              <w:rPr>
                <w:rFonts w:cs="Arial"/>
                <w:b/>
                <w:bCs/>
                <w:i/>
                <w:iCs/>
                <w:sz w:val="18"/>
                <w:szCs w:val="18"/>
              </w:rPr>
            </w:pPr>
            <w:r w:rsidRPr="00287E32">
              <w:rPr>
                <w:b/>
                <w:bCs/>
                <w:i/>
                <w:iCs/>
              </w:rPr>
              <w:t>146</w:t>
            </w:r>
          </w:p>
        </w:tc>
        <w:tc>
          <w:tcPr>
            <w:tcW w:w="778" w:type="dxa"/>
            <w:tcBorders>
              <w:bottom w:val="single" w:sz="8" w:space="0" w:color="007A33"/>
            </w:tcBorders>
            <w:tcMar>
              <w:left w:w="57" w:type="dxa"/>
              <w:right w:w="57" w:type="dxa"/>
            </w:tcMar>
            <w:vAlign w:val="center"/>
          </w:tcPr>
          <w:p w14:paraId="1E277CE8" w14:textId="20D69C2E" w:rsidR="00287E32" w:rsidRPr="00287E32" w:rsidRDefault="00287E32" w:rsidP="00287E32">
            <w:pPr>
              <w:pStyle w:val="DHHStabletext"/>
              <w:spacing w:before="0" w:after="0"/>
              <w:jc w:val="center"/>
              <w:rPr>
                <w:rFonts w:cs="Arial"/>
                <w:b/>
                <w:bCs/>
                <w:i/>
                <w:iCs/>
                <w:sz w:val="18"/>
                <w:szCs w:val="18"/>
              </w:rPr>
            </w:pPr>
            <w:r w:rsidRPr="00287E32">
              <w:rPr>
                <w:b/>
                <w:bCs/>
                <w:i/>
                <w:iCs/>
              </w:rPr>
              <w:t>1.6%</w:t>
            </w:r>
          </w:p>
        </w:tc>
        <w:tc>
          <w:tcPr>
            <w:tcW w:w="778" w:type="dxa"/>
            <w:tcBorders>
              <w:bottom w:val="single" w:sz="8" w:space="0" w:color="007A33"/>
            </w:tcBorders>
            <w:tcMar>
              <w:left w:w="57" w:type="dxa"/>
              <w:right w:w="57" w:type="dxa"/>
            </w:tcMar>
            <w:vAlign w:val="center"/>
          </w:tcPr>
          <w:p w14:paraId="6BEF8AB9" w14:textId="7512BB32" w:rsidR="00287E32" w:rsidRPr="00287E32" w:rsidRDefault="00287E32" w:rsidP="00C03034">
            <w:pPr>
              <w:pStyle w:val="DHHStabletext"/>
              <w:spacing w:before="0" w:after="0"/>
              <w:jc w:val="center"/>
              <w:rPr>
                <w:rFonts w:cs="Arial"/>
                <w:b/>
                <w:bCs/>
                <w:i/>
                <w:iCs/>
                <w:sz w:val="18"/>
                <w:szCs w:val="18"/>
              </w:rPr>
            </w:pPr>
            <w:r w:rsidRPr="00287E32">
              <w:rPr>
                <w:b/>
                <w:bCs/>
                <w:i/>
                <w:iCs/>
              </w:rPr>
              <w:t>374</w:t>
            </w:r>
          </w:p>
        </w:tc>
        <w:tc>
          <w:tcPr>
            <w:tcW w:w="778" w:type="dxa"/>
            <w:tcBorders>
              <w:bottom w:val="single" w:sz="8" w:space="0" w:color="007A33"/>
            </w:tcBorders>
            <w:tcMar>
              <w:left w:w="57" w:type="dxa"/>
              <w:right w:w="57" w:type="dxa"/>
            </w:tcMar>
            <w:vAlign w:val="center"/>
          </w:tcPr>
          <w:p w14:paraId="5FA9CF1F" w14:textId="16D14886" w:rsidR="00287E32" w:rsidRPr="00287E32" w:rsidRDefault="00287E32" w:rsidP="00C03034">
            <w:pPr>
              <w:pStyle w:val="DHHStabletext"/>
              <w:spacing w:before="0" w:after="0"/>
              <w:jc w:val="center"/>
              <w:rPr>
                <w:rFonts w:cs="Arial"/>
                <w:b/>
                <w:bCs/>
                <w:i/>
                <w:iCs/>
                <w:sz w:val="18"/>
                <w:szCs w:val="18"/>
              </w:rPr>
            </w:pPr>
            <w:r w:rsidRPr="00287E32">
              <w:rPr>
                <w:b/>
                <w:bCs/>
                <w:i/>
                <w:iCs/>
              </w:rPr>
              <w:t>2.1%</w:t>
            </w:r>
          </w:p>
        </w:tc>
        <w:tc>
          <w:tcPr>
            <w:tcW w:w="778" w:type="dxa"/>
            <w:tcBorders>
              <w:bottom w:val="single" w:sz="8" w:space="0" w:color="007A33"/>
            </w:tcBorders>
            <w:tcMar>
              <w:left w:w="57" w:type="dxa"/>
              <w:right w:w="57" w:type="dxa"/>
            </w:tcMar>
            <w:vAlign w:val="center"/>
          </w:tcPr>
          <w:p w14:paraId="107BB21B" w14:textId="40C99396" w:rsidR="00287E32" w:rsidRPr="00287E32" w:rsidRDefault="00287E32" w:rsidP="00C03034">
            <w:pPr>
              <w:pStyle w:val="DHHStabletext"/>
              <w:spacing w:before="0" w:after="0"/>
              <w:jc w:val="center"/>
              <w:rPr>
                <w:rFonts w:cs="Arial"/>
                <w:b/>
                <w:bCs/>
                <w:i/>
                <w:iCs/>
                <w:sz w:val="18"/>
                <w:szCs w:val="18"/>
              </w:rPr>
            </w:pPr>
            <w:r w:rsidRPr="00287E32">
              <w:rPr>
                <w:b/>
                <w:bCs/>
                <w:i/>
                <w:iCs/>
              </w:rPr>
              <w:t>1,842</w:t>
            </w:r>
          </w:p>
        </w:tc>
        <w:tc>
          <w:tcPr>
            <w:tcW w:w="778" w:type="dxa"/>
            <w:tcBorders>
              <w:bottom w:val="single" w:sz="8" w:space="0" w:color="007A33"/>
            </w:tcBorders>
            <w:tcMar>
              <w:left w:w="57" w:type="dxa"/>
              <w:right w:w="57" w:type="dxa"/>
            </w:tcMar>
            <w:vAlign w:val="center"/>
          </w:tcPr>
          <w:p w14:paraId="746C611D" w14:textId="73DA40FD" w:rsidR="00287E32" w:rsidRPr="00287E32" w:rsidRDefault="00287E32" w:rsidP="00C03034">
            <w:pPr>
              <w:pStyle w:val="DHHStabletext"/>
              <w:spacing w:before="0" w:after="0"/>
              <w:jc w:val="center"/>
              <w:rPr>
                <w:rFonts w:cs="Arial"/>
                <w:b/>
                <w:bCs/>
                <w:i/>
                <w:iCs/>
                <w:sz w:val="18"/>
                <w:szCs w:val="18"/>
              </w:rPr>
            </w:pPr>
            <w:r w:rsidRPr="00287E32">
              <w:rPr>
                <w:b/>
                <w:bCs/>
                <w:i/>
                <w:iCs/>
              </w:rPr>
              <w:t>13.1%</w:t>
            </w:r>
          </w:p>
        </w:tc>
        <w:tc>
          <w:tcPr>
            <w:tcW w:w="778" w:type="dxa"/>
            <w:tcBorders>
              <w:bottom w:val="single" w:sz="8" w:space="0" w:color="007A33"/>
            </w:tcBorders>
            <w:tcMar>
              <w:left w:w="57" w:type="dxa"/>
              <w:right w:w="57" w:type="dxa"/>
            </w:tcMar>
            <w:vAlign w:val="center"/>
          </w:tcPr>
          <w:p w14:paraId="7CD69549" w14:textId="0F1C011E" w:rsidR="00287E32" w:rsidRPr="00287E32" w:rsidRDefault="00287E32" w:rsidP="00C03034">
            <w:pPr>
              <w:pStyle w:val="DHHStabletext"/>
              <w:spacing w:before="0" w:after="0"/>
              <w:jc w:val="center"/>
              <w:rPr>
                <w:rFonts w:cs="Arial"/>
                <w:b/>
                <w:bCs/>
                <w:i/>
                <w:iCs/>
                <w:sz w:val="18"/>
                <w:szCs w:val="18"/>
              </w:rPr>
            </w:pPr>
            <w:r w:rsidRPr="00287E32">
              <w:rPr>
                <w:b/>
                <w:bCs/>
                <w:i/>
                <w:iCs/>
              </w:rPr>
              <w:t>2,455</w:t>
            </w:r>
          </w:p>
        </w:tc>
        <w:tc>
          <w:tcPr>
            <w:tcW w:w="778" w:type="dxa"/>
            <w:tcBorders>
              <w:bottom w:val="single" w:sz="8" w:space="0" w:color="007A33"/>
            </w:tcBorders>
            <w:tcMar>
              <w:left w:w="57" w:type="dxa"/>
              <w:right w:w="57" w:type="dxa"/>
            </w:tcMar>
            <w:vAlign w:val="center"/>
          </w:tcPr>
          <w:p w14:paraId="4F2A062F" w14:textId="3132DC32" w:rsidR="00287E32" w:rsidRPr="00287E32" w:rsidRDefault="00287E32" w:rsidP="00C03034">
            <w:pPr>
              <w:pStyle w:val="DHHStabletext"/>
              <w:spacing w:before="0" w:after="0"/>
              <w:jc w:val="center"/>
              <w:rPr>
                <w:rFonts w:cs="Arial"/>
                <w:b/>
                <w:bCs/>
                <w:i/>
                <w:iCs/>
                <w:sz w:val="18"/>
                <w:szCs w:val="18"/>
              </w:rPr>
            </w:pPr>
            <w:r w:rsidRPr="00287E32">
              <w:rPr>
                <w:b/>
                <w:bCs/>
                <w:i/>
                <w:iCs/>
              </w:rPr>
              <w:t>33.4%</w:t>
            </w:r>
          </w:p>
        </w:tc>
        <w:tc>
          <w:tcPr>
            <w:tcW w:w="778" w:type="dxa"/>
            <w:tcBorders>
              <w:bottom w:val="single" w:sz="8" w:space="0" w:color="007A33"/>
            </w:tcBorders>
            <w:tcMar>
              <w:left w:w="57" w:type="dxa"/>
              <w:right w:w="57" w:type="dxa"/>
            </w:tcMar>
            <w:vAlign w:val="center"/>
          </w:tcPr>
          <w:p w14:paraId="1A3C0BDF" w14:textId="498B2480" w:rsidR="00287E32" w:rsidRPr="00287E32" w:rsidRDefault="00287E32" w:rsidP="00C03034">
            <w:pPr>
              <w:pStyle w:val="DHHStabletext"/>
              <w:spacing w:before="0" w:after="0"/>
              <w:jc w:val="center"/>
              <w:rPr>
                <w:rFonts w:cs="Arial"/>
                <w:b/>
                <w:bCs/>
                <w:i/>
                <w:iCs/>
                <w:sz w:val="18"/>
                <w:szCs w:val="18"/>
              </w:rPr>
            </w:pPr>
            <w:r w:rsidRPr="00287E32">
              <w:rPr>
                <w:b/>
                <w:bCs/>
                <w:i/>
                <w:iCs/>
              </w:rPr>
              <w:t>4,817</w:t>
            </w:r>
          </w:p>
        </w:tc>
        <w:tc>
          <w:tcPr>
            <w:tcW w:w="778" w:type="dxa"/>
            <w:tcBorders>
              <w:bottom w:val="single" w:sz="8" w:space="0" w:color="007A33"/>
            </w:tcBorders>
            <w:tcMar>
              <w:left w:w="57" w:type="dxa"/>
              <w:right w:w="57" w:type="dxa"/>
            </w:tcMar>
            <w:vAlign w:val="center"/>
          </w:tcPr>
          <w:p w14:paraId="0CA038D7" w14:textId="0F71C1B5" w:rsidR="00287E32" w:rsidRPr="00287E32" w:rsidRDefault="00287E32" w:rsidP="00C03034">
            <w:pPr>
              <w:pStyle w:val="DHHStabletext"/>
              <w:spacing w:before="0" w:after="0"/>
              <w:jc w:val="center"/>
              <w:rPr>
                <w:rFonts w:cs="Arial"/>
                <w:b/>
                <w:bCs/>
                <w:i/>
                <w:iCs/>
                <w:sz w:val="18"/>
                <w:szCs w:val="18"/>
              </w:rPr>
            </w:pPr>
            <w:r w:rsidRPr="00287E32">
              <w:rPr>
                <w:b/>
                <w:bCs/>
                <w:i/>
                <w:iCs/>
              </w:rPr>
              <w:t>10.1%</w:t>
            </w:r>
          </w:p>
        </w:tc>
      </w:tr>
      <w:tr w:rsidR="00287E32" w:rsidRPr="00EA74D7" w14:paraId="048BF96C" w14:textId="77777777" w:rsidTr="00C03034">
        <w:trPr>
          <w:trHeight w:val="340"/>
        </w:trPr>
        <w:tc>
          <w:tcPr>
            <w:tcW w:w="2494" w:type="dxa"/>
            <w:tcBorders>
              <w:top w:val="single" w:sz="8" w:space="0" w:color="007A33"/>
            </w:tcBorders>
            <w:vAlign w:val="center"/>
          </w:tcPr>
          <w:p w14:paraId="20F8F71D" w14:textId="77777777" w:rsidR="00287E32" w:rsidRPr="00540F44" w:rsidRDefault="00287E32" w:rsidP="00287E32">
            <w:pPr>
              <w:pStyle w:val="DHHStabletext"/>
              <w:spacing w:before="0" w:after="0"/>
              <w:rPr>
                <w:sz w:val="18"/>
              </w:rPr>
            </w:pPr>
            <w:r w:rsidRPr="00540F44">
              <w:rPr>
                <w:sz w:val="18"/>
              </w:rPr>
              <w:t>Barwon-South West</w:t>
            </w:r>
          </w:p>
        </w:tc>
        <w:tc>
          <w:tcPr>
            <w:tcW w:w="778" w:type="dxa"/>
            <w:tcBorders>
              <w:top w:val="single" w:sz="8" w:space="0" w:color="007A33"/>
            </w:tcBorders>
            <w:tcMar>
              <w:left w:w="57" w:type="dxa"/>
              <w:right w:w="57" w:type="dxa"/>
            </w:tcMar>
            <w:vAlign w:val="center"/>
          </w:tcPr>
          <w:p w14:paraId="0A2CD134" w14:textId="0A0AEF6E" w:rsidR="00287E32" w:rsidRPr="00AB0A37" w:rsidRDefault="00287E32" w:rsidP="00C03034">
            <w:pPr>
              <w:pStyle w:val="DHHStabletext"/>
              <w:spacing w:before="0" w:after="0"/>
              <w:jc w:val="center"/>
              <w:rPr>
                <w:rFonts w:cs="Arial"/>
                <w:sz w:val="18"/>
                <w:szCs w:val="18"/>
              </w:rPr>
            </w:pPr>
            <w:r w:rsidRPr="00120C13">
              <w:t>11</w:t>
            </w:r>
          </w:p>
        </w:tc>
        <w:tc>
          <w:tcPr>
            <w:tcW w:w="778" w:type="dxa"/>
            <w:tcBorders>
              <w:top w:val="single" w:sz="8" w:space="0" w:color="007A33"/>
            </w:tcBorders>
            <w:tcMar>
              <w:left w:w="57" w:type="dxa"/>
              <w:right w:w="57" w:type="dxa"/>
            </w:tcMar>
            <w:vAlign w:val="center"/>
          </w:tcPr>
          <w:p w14:paraId="74627E2C" w14:textId="056CC005" w:rsidR="00287E32" w:rsidRPr="00AB0A37" w:rsidRDefault="00287E32" w:rsidP="00287E32">
            <w:pPr>
              <w:pStyle w:val="DHHStabletext"/>
              <w:spacing w:before="0" w:after="0"/>
              <w:jc w:val="center"/>
              <w:rPr>
                <w:rFonts w:cs="Arial"/>
                <w:sz w:val="18"/>
                <w:szCs w:val="18"/>
              </w:rPr>
            </w:pPr>
            <w:r w:rsidRPr="00120C13">
              <w:t>5.9%</w:t>
            </w:r>
          </w:p>
        </w:tc>
        <w:tc>
          <w:tcPr>
            <w:tcW w:w="778" w:type="dxa"/>
            <w:tcBorders>
              <w:top w:val="single" w:sz="8" w:space="0" w:color="007A33"/>
            </w:tcBorders>
            <w:tcMar>
              <w:left w:w="57" w:type="dxa"/>
              <w:right w:w="57" w:type="dxa"/>
            </w:tcMar>
            <w:vAlign w:val="center"/>
          </w:tcPr>
          <w:p w14:paraId="018F465D" w14:textId="0E55E466" w:rsidR="00287E32" w:rsidRPr="00AB0A37" w:rsidRDefault="00287E32" w:rsidP="00C03034">
            <w:pPr>
              <w:pStyle w:val="DHHStabletext"/>
              <w:spacing w:before="0" w:after="0"/>
              <w:jc w:val="center"/>
              <w:rPr>
                <w:rFonts w:cs="Arial"/>
                <w:sz w:val="18"/>
                <w:szCs w:val="18"/>
              </w:rPr>
            </w:pPr>
            <w:r w:rsidRPr="00120C13">
              <w:t>68</w:t>
            </w:r>
          </w:p>
        </w:tc>
        <w:tc>
          <w:tcPr>
            <w:tcW w:w="778" w:type="dxa"/>
            <w:tcBorders>
              <w:top w:val="single" w:sz="8" w:space="0" w:color="007A33"/>
            </w:tcBorders>
            <w:tcMar>
              <w:left w:w="57" w:type="dxa"/>
              <w:right w:w="57" w:type="dxa"/>
            </w:tcMar>
            <w:vAlign w:val="center"/>
          </w:tcPr>
          <w:p w14:paraId="708B124F" w14:textId="133932E8" w:rsidR="00287E32" w:rsidRPr="00AB0A37" w:rsidRDefault="00287E32" w:rsidP="00C03034">
            <w:pPr>
              <w:pStyle w:val="DHHStabletext"/>
              <w:spacing w:before="0" w:after="0"/>
              <w:jc w:val="center"/>
              <w:rPr>
                <w:rFonts w:cs="Arial"/>
                <w:sz w:val="18"/>
                <w:szCs w:val="18"/>
              </w:rPr>
            </w:pPr>
            <w:r w:rsidRPr="00120C13">
              <w:t>10.4%</w:t>
            </w:r>
          </w:p>
        </w:tc>
        <w:tc>
          <w:tcPr>
            <w:tcW w:w="778" w:type="dxa"/>
            <w:tcBorders>
              <w:top w:val="single" w:sz="8" w:space="0" w:color="007A33"/>
            </w:tcBorders>
            <w:tcMar>
              <w:left w:w="57" w:type="dxa"/>
              <w:right w:w="57" w:type="dxa"/>
            </w:tcMar>
            <w:vAlign w:val="center"/>
          </w:tcPr>
          <w:p w14:paraId="224A4734" w14:textId="643DEEA5" w:rsidR="00287E32" w:rsidRPr="00AB0A37" w:rsidRDefault="00287E32" w:rsidP="00C03034">
            <w:pPr>
              <w:pStyle w:val="DHHStabletext"/>
              <w:spacing w:before="0" w:after="0"/>
              <w:jc w:val="center"/>
              <w:rPr>
                <w:rFonts w:cs="Arial"/>
                <w:sz w:val="18"/>
                <w:szCs w:val="18"/>
              </w:rPr>
            </w:pPr>
            <w:r w:rsidRPr="00120C13">
              <w:t>226</w:t>
            </w:r>
          </w:p>
        </w:tc>
        <w:tc>
          <w:tcPr>
            <w:tcW w:w="778" w:type="dxa"/>
            <w:tcBorders>
              <w:top w:val="single" w:sz="8" w:space="0" w:color="007A33"/>
            </w:tcBorders>
            <w:tcMar>
              <w:left w:w="57" w:type="dxa"/>
              <w:right w:w="57" w:type="dxa"/>
            </w:tcMar>
            <w:vAlign w:val="center"/>
          </w:tcPr>
          <w:p w14:paraId="169A677E" w14:textId="07A890CC" w:rsidR="00287E32" w:rsidRPr="00AB0A37" w:rsidRDefault="00287E32" w:rsidP="00C03034">
            <w:pPr>
              <w:pStyle w:val="DHHStabletext"/>
              <w:spacing w:before="0" w:after="0"/>
              <w:jc w:val="center"/>
              <w:rPr>
                <w:rFonts w:cs="Arial"/>
                <w:sz w:val="18"/>
                <w:szCs w:val="18"/>
              </w:rPr>
            </w:pPr>
            <w:r w:rsidRPr="00120C13">
              <w:t>18.5%</w:t>
            </w:r>
          </w:p>
        </w:tc>
        <w:tc>
          <w:tcPr>
            <w:tcW w:w="778" w:type="dxa"/>
            <w:tcBorders>
              <w:top w:val="single" w:sz="8" w:space="0" w:color="007A33"/>
            </w:tcBorders>
            <w:tcMar>
              <w:left w:w="57" w:type="dxa"/>
              <w:right w:w="57" w:type="dxa"/>
            </w:tcMar>
            <w:vAlign w:val="center"/>
          </w:tcPr>
          <w:p w14:paraId="3C80F8D5" w14:textId="0B100E4C" w:rsidR="00287E32" w:rsidRPr="00AB0A37" w:rsidRDefault="00287E32" w:rsidP="00C03034">
            <w:pPr>
              <w:pStyle w:val="DHHStabletext"/>
              <w:spacing w:before="0" w:after="0"/>
              <w:jc w:val="center"/>
              <w:rPr>
                <w:rFonts w:cs="Arial"/>
                <w:sz w:val="18"/>
                <w:szCs w:val="18"/>
              </w:rPr>
            </w:pPr>
            <w:r w:rsidRPr="00120C13">
              <w:t>117</w:t>
            </w:r>
          </w:p>
        </w:tc>
        <w:tc>
          <w:tcPr>
            <w:tcW w:w="778" w:type="dxa"/>
            <w:tcBorders>
              <w:top w:val="single" w:sz="8" w:space="0" w:color="007A33"/>
            </w:tcBorders>
            <w:tcMar>
              <w:left w:w="57" w:type="dxa"/>
              <w:right w:w="57" w:type="dxa"/>
            </w:tcMar>
            <w:vAlign w:val="center"/>
          </w:tcPr>
          <w:p w14:paraId="3AD6D5BA" w14:textId="22A78EAF" w:rsidR="00287E32" w:rsidRPr="00AB0A37" w:rsidRDefault="00287E32" w:rsidP="00C03034">
            <w:pPr>
              <w:pStyle w:val="DHHStabletext"/>
              <w:spacing w:before="0" w:after="0"/>
              <w:jc w:val="center"/>
              <w:rPr>
                <w:rFonts w:cs="Arial"/>
                <w:sz w:val="18"/>
                <w:szCs w:val="18"/>
              </w:rPr>
            </w:pPr>
            <w:r w:rsidRPr="00120C13">
              <w:t>17.6%</w:t>
            </w:r>
          </w:p>
        </w:tc>
        <w:tc>
          <w:tcPr>
            <w:tcW w:w="778" w:type="dxa"/>
            <w:tcBorders>
              <w:top w:val="single" w:sz="8" w:space="0" w:color="007A33"/>
            </w:tcBorders>
            <w:tcMar>
              <w:left w:w="57" w:type="dxa"/>
              <w:right w:w="57" w:type="dxa"/>
            </w:tcMar>
            <w:vAlign w:val="center"/>
          </w:tcPr>
          <w:p w14:paraId="5ED20BF2" w14:textId="02E92E22" w:rsidR="00287E32" w:rsidRPr="00AB0A37" w:rsidRDefault="00287E32" w:rsidP="00C03034">
            <w:pPr>
              <w:pStyle w:val="DHHStabletext"/>
              <w:spacing w:before="0" w:after="0"/>
              <w:jc w:val="center"/>
              <w:rPr>
                <w:rFonts w:cs="Arial"/>
                <w:sz w:val="18"/>
                <w:szCs w:val="18"/>
              </w:rPr>
            </w:pPr>
            <w:r w:rsidRPr="00120C13">
              <w:t>422</w:t>
            </w:r>
          </w:p>
        </w:tc>
        <w:tc>
          <w:tcPr>
            <w:tcW w:w="778" w:type="dxa"/>
            <w:tcBorders>
              <w:top w:val="single" w:sz="8" w:space="0" w:color="007A33"/>
            </w:tcBorders>
            <w:tcMar>
              <w:left w:w="57" w:type="dxa"/>
              <w:right w:w="57" w:type="dxa"/>
            </w:tcMar>
            <w:vAlign w:val="center"/>
          </w:tcPr>
          <w:p w14:paraId="3B2138C7" w14:textId="1B2077CC" w:rsidR="00287E32" w:rsidRPr="00AB0A37" w:rsidRDefault="00287E32" w:rsidP="00C03034">
            <w:pPr>
              <w:pStyle w:val="DHHStabletext"/>
              <w:spacing w:before="0" w:after="0"/>
              <w:jc w:val="center"/>
              <w:rPr>
                <w:rFonts w:cs="Arial"/>
                <w:sz w:val="18"/>
                <w:szCs w:val="18"/>
              </w:rPr>
            </w:pPr>
            <w:r w:rsidRPr="00120C13">
              <w:t>15.5%</w:t>
            </w:r>
          </w:p>
        </w:tc>
      </w:tr>
      <w:tr w:rsidR="00287E32" w:rsidRPr="00EA74D7" w14:paraId="26255753" w14:textId="77777777" w:rsidTr="00C03034">
        <w:trPr>
          <w:trHeight w:val="340"/>
        </w:trPr>
        <w:tc>
          <w:tcPr>
            <w:tcW w:w="2494" w:type="dxa"/>
            <w:vAlign w:val="center"/>
          </w:tcPr>
          <w:p w14:paraId="08EC5085" w14:textId="77777777" w:rsidR="00287E32" w:rsidRPr="00540F44" w:rsidRDefault="00287E32" w:rsidP="00287E32">
            <w:pPr>
              <w:pStyle w:val="DHHStabletext"/>
              <w:spacing w:before="0" w:after="0"/>
              <w:rPr>
                <w:sz w:val="18"/>
              </w:rPr>
            </w:pPr>
            <w:r w:rsidRPr="00540F44">
              <w:rPr>
                <w:sz w:val="18"/>
              </w:rPr>
              <w:t>Gippsland</w:t>
            </w:r>
          </w:p>
        </w:tc>
        <w:tc>
          <w:tcPr>
            <w:tcW w:w="778" w:type="dxa"/>
            <w:tcMar>
              <w:left w:w="57" w:type="dxa"/>
              <w:right w:w="57" w:type="dxa"/>
            </w:tcMar>
            <w:vAlign w:val="center"/>
          </w:tcPr>
          <w:p w14:paraId="6CD9BF34" w14:textId="563B1169" w:rsidR="00287E32" w:rsidRPr="00AB0A37" w:rsidRDefault="00287E32" w:rsidP="00C03034">
            <w:pPr>
              <w:pStyle w:val="DHHStabletext"/>
              <w:spacing w:before="0" w:after="0"/>
              <w:jc w:val="center"/>
              <w:rPr>
                <w:rFonts w:cs="Arial"/>
                <w:sz w:val="18"/>
                <w:szCs w:val="18"/>
              </w:rPr>
            </w:pPr>
            <w:r w:rsidRPr="00120C13">
              <w:t>9</w:t>
            </w:r>
          </w:p>
        </w:tc>
        <w:tc>
          <w:tcPr>
            <w:tcW w:w="778" w:type="dxa"/>
            <w:tcMar>
              <w:left w:w="57" w:type="dxa"/>
              <w:right w:w="57" w:type="dxa"/>
            </w:tcMar>
            <w:vAlign w:val="center"/>
          </w:tcPr>
          <w:p w14:paraId="78891344" w14:textId="6CCA9A66" w:rsidR="00287E32" w:rsidRPr="00AB0A37" w:rsidRDefault="00287E32" w:rsidP="00287E32">
            <w:pPr>
              <w:pStyle w:val="DHHStabletext"/>
              <w:spacing w:before="0" w:after="0"/>
              <w:jc w:val="center"/>
              <w:rPr>
                <w:rFonts w:cs="Arial"/>
                <w:sz w:val="18"/>
                <w:szCs w:val="18"/>
              </w:rPr>
            </w:pPr>
            <w:r w:rsidRPr="00120C13">
              <w:t>11.4%</w:t>
            </w:r>
          </w:p>
        </w:tc>
        <w:tc>
          <w:tcPr>
            <w:tcW w:w="778" w:type="dxa"/>
            <w:tcMar>
              <w:left w:w="57" w:type="dxa"/>
              <w:right w:w="57" w:type="dxa"/>
            </w:tcMar>
            <w:vAlign w:val="center"/>
          </w:tcPr>
          <w:p w14:paraId="3DB50EC4" w14:textId="326C260A" w:rsidR="00287E32" w:rsidRPr="00AB0A37" w:rsidRDefault="00287E32" w:rsidP="00C03034">
            <w:pPr>
              <w:pStyle w:val="DHHStabletext"/>
              <w:spacing w:before="0" w:after="0"/>
              <w:jc w:val="center"/>
              <w:rPr>
                <w:rFonts w:cs="Arial"/>
                <w:sz w:val="18"/>
                <w:szCs w:val="18"/>
              </w:rPr>
            </w:pPr>
            <w:r w:rsidRPr="00120C13">
              <w:t>89</w:t>
            </w:r>
          </w:p>
        </w:tc>
        <w:tc>
          <w:tcPr>
            <w:tcW w:w="778" w:type="dxa"/>
            <w:tcMar>
              <w:left w:w="57" w:type="dxa"/>
              <w:right w:w="57" w:type="dxa"/>
            </w:tcMar>
            <w:vAlign w:val="center"/>
          </w:tcPr>
          <w:p w14:paraId="660440CE" w14:textId="60367C90" w:rsidR="00287E32" w:rsidRPr="00AB0A37" w:rsidRDefault="00287E32" w:rsidP="00C03034">
            <w:pPr>
              <w:pStyle w:val="DHHStabletext"/>
              <w:spacing w:before="0" w:after="0"/>
              <w:jc w:val="center"/>
              <w:rPr>
                <w:rFonts w:cs="Arial"/>
                <w:sz w:val="18"/>
                <w:szCs w:val="18"/>
              </w:rPr>
            </w:pPr>
            <w:r w:rsidRPr="00120C13">
              <w:t>26.5%</w:t>
            </w:r>
          </w:p>
        </w:tc>
        <w:tc>
          <w:tcPr>
            <w:tcW w:w="778" w:type="dxa"/>
            <w:tcMar>
              <w:left w:w="57" w:type="dxa"/>
              <w:right w:w="57" w:type="dxa"/>
            </w:tcMar>
            <w:vAlign w:val="center"/>
          </w:tcPr>
          <w:p w14:paraId="4C37033D" w14:textId="55D728EB" w:rsidR="00287E32" w:rsidRPr="00AB0A37" w:rsidRDefault="00287E32" w:rsidP="00C03034">
            <w:pPr>
              <w:pStyle w:val="DHHStabletext"/>
              <w:spacing w:before="0" w:after="0"/>
              <w:jc w:val="center"/>
              <w:rPr>
                <w:rFonts w:cs="Arial"/>
                <w:sz w:val="18"/>
                <w:szCs w:val="18"/>
              </w:rPr>
            </w:pPr>
            <w:r w:rsidRPr="00120C13">
              <w:t>275</w:t>
            </w:r>
          </w:p>
        </w:tc>
        <w:tc>
          <w:tcPr>
            <w:tcW w:w="778" w:type="dxa"/>
            <w:tcMar>
              <w:left w:w="57" w:type="dxa"/>
              <w:right w:w="57" w:type="dxa"/>
            </w:tcMar>
            <w:vAlign w:val="center"/>
          </w:tcPr>
          <w:p w14:paraId="75842448" w14:textId="20EF1A70" w:rsidR="00287E32" w:rsidRPr="00AB0A37" w:rsidRDefault="00287E32" w:rsidP="00C03034">
            <w:pPr>
              <w:pStyle w:val="DHHStabletext"/>
              <w:spacing w:before="0" w:after="0"/>
              <w:jc w:val="center"/>
              <w:rPr>
                <w:rFonts w:cs="Arial"/>
                <w:sz w:val="18"/>
                <w:szCs w:val="18"/>
              </w:rPr>
            </w:pPr>
            <w:r w:rsidRPr="00120C13">
              <w:t>39.6%</w:t>
            </w:r>
          </w:p>
        </w:tc>
        <w:tc>
          <w:tcPr>
            <w:tcW w:w="778" w:type="dxa"/>
            <w:tcMar>
              <w:left w:w="57" w:type="dxa"/>
              <w:right w:w="57" w:type="dxa"/>
            </w:tcMar>
            <w:vAlign w:val="center"/>
          </w:tcPr>
          <w:p w14:paraId="6970D84A" w14:textId="3533F688" w:rsidR="00287E32" w:rsidRPr="00AB0A37" w:rsidRDefault="00287E32" w:rsidP="00C03034">
            <w:pPr>
              <w:pStyle w:val="DHHStabletext"/>
              <w:spacing w:before="0" w:after="0"/>
              <w:jc w:val="center"/>
              <w:rPr>
                <w:rFonts w:cs="Arial"/>
                <w:sz w:val="18"/>
                <w:szCs w:val="18"/>
              </w:rPr>
            </w:pPr>
            <w:r w:rsidRPr="00120C13">
              <w:t>95</w:t>
            </w:r>
          </w:p>
        </w:tc>
        <w:tc>
          <w:tcPr>
            <w:tcW w:w="778" w:type="dxa"/>
            <w:tcMar>
              <w:left w:w="57" w:type="dxa"/>
              <w:right w:w="57" w:type="dxa"/>
            </w:tcMar>
            <w:vAlign w:val="center"/>
          </w:tcPr>
          <w:p w14:paraId="29266BB8" w14:textId="24351AFF" w:rsidR="00287E32" w:rsidRPr="00AB0A37" w:rsidRDefault="00287E32" w:rsidP="00C03034">
            <w:pPr>
              <w:pStyle w:val="DHHStabletext"/>
              <w:spacing w:before="0" w:after="0"/>
              <w:jc w:val="center"/>
              <w:rPr>
                <w:rFonts w:cs="Arial"/>
                <w:sz w:val="18"/>
                <w:szCs w:val="18"/>
              </w:rPr>
            </w:pPr>
            <w:r w:rsidRPr="00120C13">
              <w:t>35.7%</w:t>
            </w:r>
          </w:p>
        </w:tc>
        <w:tc>
          <w:tcPr>
            <w:tcW w:w="778" w:type="dxa"/>
            <w:tcMar>
              <w:left w:w="57" w:type="dxa"/>
              <w:right w:w="57" w:type="dxa"/>
            </w:tcMar>
            <w:vAlign w:val="center"/>
          </w:tcPr>
          <w:p w14:paraId="41FF4DB5" w14:textId="0EB435D3" w:rsidR="00287E32" w:rsidRPr="00AB0A37" w:rsidRDefault="00287E32" w:rsidP="00C03034">
            <w:pPr>
              <w:pStyle w:val="DHHStabletext"/>
              <w:spacing w:before="0" w:after="0"/>
              <w:jc w:val="center"/>
              <w:rPr>
                <w:rFonts w:cs="Arial"/>
                <w:sz w:val="18"/>
                <w:szCs w:val="18"/>
              </w:rPr>
            </w:pPr>
            <w:r w:rsidRPr="00120C13">
              <w:t>468</w:t>
            </w:r>
          </w:p>
        </w:tc>
        <w:tc>
          <w:tcPr>
            <w:tcW w:w="778" w:type="dxa"/>
            <w:tcMar>
              <w:left w:w="57" w:type="dxa"/>
              <w:right w:w="57" w:type="dxa"/>
            </w:tcMar>
            <w:vAlign w:val="center"/>
          </w:tcPr>
          <w:p w14:paraId="7A54E6C0" w14:textId="48112266" w:rsidR="00287E32" w:rsidRPr="00AB0A37" w:rsidRDefault="00287E32" w:rsidP="00C03034">
            <w:pPr>
              <w:pStyle w:val="DHHStabletext"/>
              <w:spacing w:before="0" w:after="0"/>
              <w:jc w:val="center"/>
              <w:rPr>
                <w:rFonts w:cs="Arial"/>
                <w:sz w:val="18"/>
                <w:szCs w:val="18"/>
              </w:rPr>
            </w:pPr>
            <w:r w:rsidRPr="00120C13">
              <w:t>34.0%</w:t>
            </w:r>
          </w:p>
        </w:tc>
      </w:tr>
      <w:tr w:rsidR="00287E32" w:rsidRPr="00EA74D7" w14:paraId="22122C26" w14:textId="77777777" w:rsidTr="00C03034">
        <w:trPr>
          <w:trHeight w:val="340"/>
        </w:trPr>
        <w:tc>
          <w:tcPr>
            <w:tcW w:w="2494" w:type="dxa"/>
            <w:vAlign w:val="center"/>
          </w:tcPr>
          <w:p w14:paraId="0193E37F" w14:textId="77777777" w:rsidR="00287E32" w:rsidRPr="00540F44" w:rsidRDefault="00287E32" w:rsidP="00287E32">
            <w:pPr>
              <w:pStyle w:val="DHHStabletext"/>
              <w:spacing w:before="0" w:after="0"/>
              <w:rPr>
                <w:sz w:val="18"/>
              </w:rPr>
            </w:pPr>
            <w:r w:rsidRPr="00540F44">
              <w:rPr>
                <w:rFonts w:cs="Arial"/>
                <w:sz w:val="18"/>
              </w:rPr>
              <w:t>Goulburn-Ovens-Murray</w:t>
            </w:r>
          </w:p>
        </w:tc>
        <w:tc>
          <w:tcPr>
            <w:tcW w:w="778" w:type="dxa"/>
            <w:tcMar>
              <w:left w:w="57" w:type="dxa"/>
              <w:right w:w="57" w:type="dxa"/>
            </w:tcMar>
            <w:vAlign w:val="center"/>
          </w:tcPr>
          <w:p w14:paraId="218B3889" w14:textId="30AE2262" w:rsidR="00287E32" w:rsidRPr="00AB0A37" w:rsidRDefault="00287E32" w:rsidP="00C03034">
            <w:pPr>
              <w:pStyle w:val="DHHStabletext"/>
              <w:spacing w:before="0" w:after="0"/>
              <w:jc w:val="center"/>
              <w:rPr>
                <w:rFonts w:cs="Arial"/>
                <w:sz w:val="18"/>
                <w:szCs w:val="18"/>
              </w:rPr>
            </w:pPr>
            <w:r w:rsidRPr="00120C13">
              <w:t>17</w:t>
            </w:r>
          </w:p>
        </w:tc>
        <w:tc>
          <w:tcPr>
            <w:tcW w:w="778" w:type="dxa"/>
            <w:tcMar>
              <w:left w:w="57" w:type="dxa"/>
              <w:right w:w="57" w:type="dxa"/>
            </w:tcMar>
            <w:vAlign w:val="center"/>
          </w:tcPr>
          <w:p w14:paraId="7504987D" w14:textId="55DE1CF0" w:rsidR="00287E32" w:rsidRPr="00AB0A37" w:rsidRDefault="00287E32" w:rsidP="00287E32">
            <w:pPr>
              <w:pStyle w:val="DHHStabletext"/>
              <w:spacing w:before="0" w:after="0"/>
              <w:jc w:val="center"/>
              <w:rPr>
                <w:rFonts w:cs="Arial"/>
                <w:sz w:val="18"/>
                <w:szCs w:val="18"/>
              </w:rPr>
            </w:pPr>
            <w:r w:rsidRPr="00120C13">
              <w:t>18.3%</w:t>
            </w:r>
          </w:p>
        </w:tc>
        <w:tc>
          <w:tcPr>
            <w:tcW w:w="778" w:type="dxa"/>
            <w:tcMar>
              <w:left w:w="57" w:type="dxa"/>
              <w:right w:w="57" w:type="dxa"/>
            </w:tcMar>
            <w:vAlign w:val="center"/>
          </w:tcPr>
          <w:p w14:paraId="4C5AEC02" w14:textId="30EDF039" w:rsidR="00287E32" w:rsidRPr="00AB0A37" w:rsidRDefault="00287E32" w:rsidP="00C03034">
            <w:pPr>
              <w:pStyle w:val="DHHStabletext"/>
              <w:spacing w:before="0" w:after="0"/>
              <w:jc w:val="center"/>
              <w:rPr>
                <w:rFonts w:cs="Arial"/>
                <w:sz w:val="18"/>
                <w:szCs w:val="18"/>
              </w:rPr>
            </w:pPr>
            <w:r w:rsidRPr="00120C13">
              <w:t>132</w:t>
            </w:r>
          </w:p>
        </w:tc>
        <w:tc>
          <w:tcPr>
            <w:tcW w:w="778" w:type="dxa"/>
            <w:tcMar>
              <w:left w:w="57" w:type="dxa"/>
              <w:right w:w="57" w:type="dxa"/>
            </w:tcMar>
            <w:vAlign w:val="center"/>
          </w:tcPr>
          <w:p w14:paraId="571CDCDF" w14:textId="6428B908" w:rsidR="00287E32" w:rsidRPr="00AB0A37" w:rsidRDefault="00287E32" w:rsidP="00C03034">
            <w:pPr>
              <w:pStyle w:val="DHHStabletext"/>
              <w:spacing w:before="0" w:after="0"/>
              <w:jc w:val="center"/>
              <w:rPr>
                <w:rFonts w:cs="Arial"/>
                <w:sz w:val="18"/>
                <w:szCs w:val="18"/>
              </w:rPr>
            </w:pPr>
            <w:r w:rsidRPr="00120C13">
              <w:t>32.4%</w:t>
            </w:r>
          </w:p>
        </w:tc>
        <w:tc>
          <w:tcPr>
            <w:tcW w:w="778" w:type="dxa"/>
            <w:tcMar>
              <w:left w:w="57" w:type="dxa"/>
              <w:right w:w="57" w:type="dxa"/>
            </w:tcMar>
            <w:vAlign w:val="center"/>
          </w:tcPr>
          <w:p w14:paraId="0952302E" w14:textId="425C2091" w:rsidR="00287E32" w:rsidRPr="00AB0A37" w:rsidRDefault="00287E32" w:rsidP="00C03034">
            <w:pPr>
              <w:pStyle w:val="DHHStabletext"/>
              <w:spacing w:before="0" w:after="0"/>
              <w:jc w:val="center"/>
              <w:rPr>
                <w:rFonts w:cs="Arial"/>
                <w:sz w:val="18"/>
                <w:szCs w:val="18"/>
              </w:rPr>
            </w:pPr>
            <w:r w:rsidRPr="00120C13">
              <w:t>315</w:t>
            </w:r>
          </w:p>
        </w:tc>
        <w:tc>
          <w:tcPr>
            <w:tcW w:w="778" w:type="dxa"/>
            <w:tcMar>
              <w:left w:w="57" w:type="dxa"/>
              <w:right w:w="57" w:type="dxa"/>
            </w:tcMar>
            <w:vAlign w:val="center"/>
          </w:tcPr>
          <w:p w14:paraId="310F0E08" w14:textId="68380137" w:rsidR="00287E32" w:rsidRPr="00AB0A37" w:rsidRDefault="00287E32" w:rsidP="00C03034">
            <w:pPr>
              <w:pStyle w:val="DHHStabletext"/>
              <w:spacing w:before="0" w:after="0"/>
              <w:jc w:val="center"/>
              <w:rPr>
                <w:rFonts w:cs="Arial"/>
                <w:sz w:val="18"/>
                <w:szCs w:val="18"/>
              </w:rPr>
            </w:pPr>
            <w:r w:rsidRPr="00120C13">
              <w:t>39.1%</w:t>
            </w:r>
          </w:p>
        </w:tc>
        <w:tc>
          <w:tcPr>
            <w:tcW w:w="778" w:type="dxa"/>
            <w:tcMar>
              <w:left w:w="57" w:type="dxa"/>
              <w:right w:w="57" w:type="dxa"/>
            </w:tcMar>
            <w:vAlign w:val="center"/>
          </w:tcPr>
          <w:p w14:paraId="299A2106" w14:textId="1863A932" w:rsidR="00287E32" w:rsidRPr="00AB0A37" w:rsidRDefault="00287E32" w:rsidP="00C03034">
            <w:pPr>
              <w:pStyle w:val="DHHStabletext"/>
              <w:spacing w:before="0" w:after="0"/>
              <w:jc w:val="center"/>
              <w:rPr>
                <w:rFonts w:cs="Arial"/>
                <w:sz w:val="18"/>
                <w:szCs w:val="18"/>
              </w:rPr>
            </w:pPr>
            <w:r w:rsidRPr="00120C13">
              <w:t>154</w:t>
            </w:r>
          </w:p>
        </w:tc>
        <w:tc>
          <w:tcPr>
            <w:tcW w:w="778" w:type="dxa"/>
            <w:tcMar>
              <w:left w:w="57" w:type="dxa"/>
              <w:right w:w="57" w:type="dxa"/>
            </w:tcMar>
            <w:vAlign w:val="center"/>
          </w:tcPr>
          <w:p w14:paraId="18F1AE09" w14:textId="3C891627" w:rsidR="00287E32" w:rsidRPr="00AB0A37" w:rsidRDefault="00287E32" w:rsidP="00C03034">
            <w:pPr>
              <w:pStyle w:val="DHHStabletext"/>
              <w:spacing w:before="0" w:after="0"/>
              <w:jc w:val="center"/>
              <w:rPr>
                <w:rFonts w:cs="Arial"/>
                <w:sz w:val="18"/>
                <w:szCs w:val="18"/>
              </w:rPr>
            </w:pPr>
            <w:r w:rsidRPr="00120C13">
              <w:t>41.8%</w:t>
            </w:r>
          </w:p>
        </w:tc>
        <w:tc>
          <w:tcPr>
            <w:tcW w:w="778" w:type="dxa"/>
            <w:tcMar>
              <w:left w:w="57" w:type="dxa"/>
              <w:right w:w="57" w:type="dxa"/>
            </w:tcMar>
            <w:vAlign w:val="center"/>
          </w:tcPr>
          <w:p w14:paraId="0AAE545B" w14:textId="41DCE237" w:rsidR="00287E32" w:rsidRPr="00AB0A37" w:rsidRDefault="00287E32" w:rsidP="00C03034">
            <w:pPr>
              <w:pStyle w:val="DHHStabletext"/>
              <w:spacing w:before="0" w:after="0"/>
              <w:jc w:val="center"/>
              <w:rPr>
                <w:rFonts w:cs="Arial"/>
                <w:sz w:val="18"/>
                <w:szCs w:val="18"/>
              </w:rPr>
            </w:pPr>
            <w:r w:rsidRPr="00120C13">
              <w:t>618</w:t>
            </w:r>
          </w:p>
        </w:tc>
        <w:tc>
          <w:tcPr>
            <w:tcW w:w="778" w:type="dxa"/>
            <w:tcMar>
              <w:left w:w="57" w:type="dxa"/>
              <w:right w:w="57" w:type="dxa"/>
            </w:tcMar>
            <w:vAlign w:val="center"/>
          </w:tcPr>
          <w:p w14:paraId="5CE6ECAA" w14:textId="73AAE881" w:rsidR="00287E32" w:rsidRPr="00AB0A37" w:rsidRDefault="00287E32" w:rsidP="00C03034">
            <w:pPr>
              <w:pStyle w:val="DHHStabletext"/>
              <w:spacing w:before="0" w:after="0"/>
              <w:jc w:val="center"/>
              <w:rPr>
                <w:rFonts w:cs="Arial"/>
                <w:sz w:val="18"/>
                <w:szCs w:val="18"/>
              </w:rPr>
            </w:pPr>
            <w:r w:rsidRPr="00120C13">
              <w:t>36.9%</w:t>
            </w:r>
          </w:p>
        </w:tc>
      </w:tr>
      <w:tr w:rsidR="00287E32" w:rsidRPr="00EA74D7" w14:paraId="2ACA7590" w14:textId="77777777" w:rsidTr="00C03034">
        <w:trPr>
          <w:trHeight w:val="340"/>
        </w:trPr>
        <w:tc>
          <w:tcPr>
            <w:tcW w:w="2494" w:type="dxa"/>
            <w:vAlign w:val="center"/>
          </w:tcPr>
          <w:p w14:paraId="2E3460FB" w14:textId="77777777" w:rsidR="00287E32" w:rsidRPr="00540F44" w:rsidRDefault="00287E32" w:rsidP="00287E32">
            <w:pPr>
              <w:pStyle w:val="DHHStabletext"/>
              <w:spacing w:before="0" w:after="0"/>
              <w:rPr>
                <w:sz w:val="18"/>
              </w:rPr>
            </w:pPr>
            <w:r w:rsidRPr="00540F44">
              <w:rPr>
                <w:sz w:val="18"/>
              </w:rPr>
              <w:t>Loddon-Mallee</w:t>
            </w:r>
          </w:p>
        </w:tc>
        <w:tc>
          <w:tcPr>
            <w:tcW w:w="778" w:type="dxa"/>
            <w:tcMar>
              <w:left w:w="57" w:type="dxa"/>
              <w:right w:w="57" w:type="dxa"/>
            </w:tcMar>
            <w:vAlign w:val="center"/>
          </w:tcPr>
          <w:p w14:paraId="2A795959" w14:textId="7B44CE6C" w:rsidR="00287E32" w:rsidRPr="00AB0A37" w:rsidRDefault="00287E32" w:rsidP="00C03034">
            <w:pPr>
              <w:pStyle w:val="DHHStabletext"/>
              <w:spacing w:before="0" w:after="0"/>
              <w:jc w:val="center"/>
              <w:rPr>
                <w:rFonts w:cs="Arial"/>
                <w:sz w:val="18"/>
                <w:szCs w:val="18"/>
              </w:rPr>
            </w:pPr>
            <w:r w:rsidRPr="00120C13">
              <w:t>11</w:t>
            </w:r>
          </w:p>
        </w:tc>
        <w:tc>
          <w:tcPr>
            <w:tcW w:w="778" w:type="dxa"/>
            <w:tcMar>
              <w:left w:w="57" w:type="dxa"/>
              <w:right w:w="57" w:type="dxa"/>
            </w:tcMar>
            <w:vAlign w:val="center"/>
          </w:tcPr>
          <w:p w14:paraId="0C656ED9" w14:textId="319F603E" w:rsidR="00287E32" w:rsidRPr="00AB0A37" w:rsidRDefault="00287E32" w:rsidP="00287E32">
            <w:pPr>
              <w:pStyle w:val="DHHStabletext"/>
              <w:spacing w:before="0" w:after="0"/>
              <w:jc w:val="center"/>
              <w:rPr>
                <w:rFonts w:cs="Arial"/>
                <w:sz w:val="18"/>
                <w:szCs w:val="18"/>
              </w:rPr>
            </w:pPr>
            <w:r w:rsidRPr="00120C13">
              <w:t>14.5%</w:t>
            </w:r>
          </w:p>
        </w:tc>
        <w:tc>
          <w:tcPr>
            <w:tcW w:w="778" w:type="dxa"/>
            <w:tcMar>
              <w:left w:w="57" w:type="dxa"/>
              <w:right w:w="57" w:type="dxa"/>
            </w:tcMar>
            <w:vAlign w:val="center"/>
          </w:tcPr>
          <w:p w14:paraId="2A5A2132" w14:textId="1037F22A" w:rsidR="00287E32" w:rsidRPr="00AB0A37" w:rsidRDefault="00287E32" w:rsidP="00C03034">
            <w:pPr>
              <w:pStyle w:val="DHHStabletext"/>
              <w:spacing w:before="0" w:after="0"/>
              <w:jc w:val="center"/>
              <w:rPr>
                <w:rFonts w:cs="Arial"/>
                <w:sz w:val="18"/>
                <w:szCs w:val="18"/>
              </w:rPr>
            </w:pPr>
            <w:r w:rsidRPr="00120C13">
              <w:t>111</w:t>
            </w:r>
          </w:p>
        </w:tc>
        <w:tc>
          <w:tcPr>
            <w:tcW w:w="778" w:type="dxa"/>
            <w:tcMar>
              <w:left w:w="57" w:type="dxa"/>
              <w:right w:w="57" w:type="dxa"/>
            </w:tcMar>
            <w:vAlign w:val="center"/>
          </w:tcPr>
          <w:p w14:paraId="5EB85500" w14:textId="5E32459E" w:rsidR="00287E32" w:rsidRPr="00AB0A37" w:rsidRDefault="00287E32" w:rsidP="00C03034">
            <w:pPr>
              <w:pStyle w:val="DHHStabletext"/>
              <w:spacing w:before="0" w:after="0"/>
              <w:jc w:val="center"/>
              <w:rPr>
                <w:rFonts w:cs="Arial"/>
                <w:sz w:val="18"/>
                <w:szCs w:val="18"/>
              </w:rPr>
            </w:pPr>
            <w:r w:rsidRPr="00120C13">
              <w:t>30.0%</w:t>
            </w:r>
          </w:p>
        </w:tc>
        <w:tc>
          <w:tcPr>
            <w:tcW w:w="778" w:type="dxa"/>
            <w:tcMar>
              <w:left w:w="57" w:type="dxa"/>
              <w:right w:w="57" w:type="dxa"/>
            </w:tcMar>
            <w:vAlign w:val="center"/>
          </w:tcPr>
          <w:p w14:paraId="60A1D909" w14:textId="58F2F622" w:rsidR="00287E32" w:rsidRPr="00AB0A37" w:rsidRDefault="00287E32" w:rsidP="00C03034">
            <w:pPr>
              <w:pStyle w:val="DHHStabletext"/>
              <w:spacing w:before="0" w:after="0"/>
              <w:jc w:val="center"/>
              <w:rPr>
                <w:rFonts w:cs="Arial"/>
                <w:sz w:val="18"/>
                <w:szCs w:val="18"/>
              </w:rPr>
            </w:pPr>
            <w:r w:rsidRPr="00120C13">
              <w:t>253</w:t>
            </w:r>
          </w:p>
        </w:tc>
        <w:tc>
          <w:tcPr>
            <w:tcW w:w="778" w:type="dxa"/>
            <w:tcMar>
              <w:left w:w="57" w:type="dxa"/>
              <w:right w:w="57" w:type="dxa"/>
            </w:tcMar>
            <w:vAlign w:val="center"/>
          </w:tcPr>
          <w:p w14:paraId="3C1007A9" w14:textId="5455E0F0" w:rsidR="00287E32" w:rsidRPr="00AB0A37" w:rsidRDefault="00287E32" w:rsidP="00C03034">
            <w:pPr>
              <w:pStyle w:val="DHHStabletext"/>
              <w:spacing w:before="0" w:after="0"/>
              <w:jc w:val="center"/>
              <w:rPr>
                <w:rFonts w:cs="Arial"/>
                <w:sz w:val="18"/>
                <w:szCs w:val="18"/>
              </w:rPr>
            </w:pPr>
            <w:r w:rsidRPr="00120C13">
              <w:t>35.1%</w:t>
            </w:r>
          </w:p>
        </w:tc>
        <w:tc>
          <w:tcPr>
            <w:tcW w:w="778" w:type="dxa"/>
            <w:tcMar>
              <w:left w:w="57" w:type="dxa"/>
              <w:right w:w="57" w:type="dxa"/>
            </w:tcMar>
            <w:vAlign w:val="center"/>
          </w:tcPr>
          <w:p w14:paraId="4E02AC9E" w14:textId="5D4A7DED" w:rsidR="00287E32" w:rsidRPr="00AB0A37" w:rsidRDefault="00287E32" w:rsidP="00C03034">
            <w:pPr>
              <w:pStyle w:val="DHHStabletext"/>
              <w:spacing w:before="0" w:after="0"/>
              <w:jc w:val="center"/>
              <w:rPr>
                <w:rFonts w:cs="Arial"/>
                <w:sz w:val="18"/>
                <w:szCs w:val="18"/>
              </w:rPr>
            </w:pPr>
            <w:r w:rsidRPr="00120C13">
              <w:t>112</w:t>
            </w:r>
          </w:p>
        </w:tc>
        <w:tc>
          <w:tcPr>
            <w:tcW w:w="778" w:type="dxa"/>
            <w:tcMar>
              <w:left w:w="57" w:type="dxa"/>
              <w:right w:w="57" w:type="dxa"/>
            </w:tcMar>
            <w:vAlign w:val="center"/>
          </w:tcPr>
          <w:p w14:paraId="57A51B83" w14:textId="13BBE085" w:rsidR="00287E32" w:rsidRPr="00AB0A37" w:rsidRDefault="00287E32" w:rsidP="00C03034">
            <w:pPr>
              <w:pStyle w:val="DHHStabletext"/>
              <w:spacing w:before="0" w:after="0"/>
              <w:jc w:val="center"/>
              <w:rPr>
                <w:rFonts w:cs="Arial"/>
                <w:sz w:val="18"/>
                <w:szCs w:val="18"/>
              </w:rPr>
            </w:pPr>
            <w:r w:rsidRPr="00120C13">
              <w:t>38.8%</w:t>
            </w:r>
          </w:p>
        </w:tc>
        <w:tc>
          <w:tcPr>
            <w:tcW w:w="778" w:type="dxa"/>
            <w:tcMar>
              <w:left w:w="57" w:type="dxa"/>
              <w:right w:w="57" w:type="dxa"/>
            </w:tcMar>
            <w:vAlign w:val="center"/>
          </w:tcPr>
          <w:p w14:paraId="741D62ED" w14:textId="2AF6AF9E" w:rsidR="00287E32" w:rsidRPr="00AB0A37" w:rsidRDefault="00287E32" w:rsidP="00C03034">
            <w:pPr>
              <w:pStyle w:val="DHHStabletext"/>
              <w:spacing w:before="0" w:after="0"/>
              <w:jc w:val="center"/>
              <w:rPr>
                <w:rFonts w:cs="Arial"/>
                <w:sz w:val="18"/>
                <w:szCs w:val="18"/>
              </w:rPr>
            </w:pPr>
            <w:r w:rsidRPr="00120C13">
              <w:t>487</w:t>
            </w:r>
          </w:p>
        </w:tc>
        <w:tc>
          <w:tcPr>
            <w:tcW w:w="778" w:type="dxa"/>
            <w:tcMar>
              <w:left w:w="57" w:type="dxa"/>
              <w:right w:w="57" w:type="dxa"/>
            </w:tcMar>
            <w:vAlign w:val="center"/>
          </w:tcPr>
          <w:p w14:paraId="26692558" w14:textId="2B4827F1" w:rsidR="00287E32" w:rsidRPr="00AB0A37" w:rsidRDefault="00287E32" w:rsidP="00C03034">
            <w:pPr>
              <w:pStyle w:val="DHHStabletext"/>
              <w:spacing w:before="0" w:after="0"/>
              <w:jc w:val="center"/>
              <w:rPr>
                <w:rFonts w:cs="Arial"/>
                <w:sz w:val="18"/>
                <w:szCs w:val="18"/>
              </w:rPr>
            </w:pPr>
            <w:r w:rsidRPr="00120C13">
              <w:t>33.5%</w:t>
            </w:r>
          </w:p>
        </w:tc>
      </w:tr>
      <w:tr w:rsidR="00287E32" w:rsidRPr="00EA74D7" w14:paraId="1C04A553" w14:textId="77777777" w:rsidTr="00C03034">
        <w:trPr>
          <w:trHeight w:val="340"/>
        </w:trPr>
        <w:tc>
          <w:tcPr>
            <w:tcW w:w="2494" w:type="dxa"/>
            <w:vAlign w:val="center"/>
          </w:tcPr>
          <w:p w14:paraId="340CF1ED" w14:textId="77777777" w:rsidR="00287E32" w:rsidRPr="00540F44" w:rsidRDefault="00287E32" w:rsidP="00287E32">
            <w:pPr>
              <w:pStyle w:val="DHHStabletext"/>
              <w:spacing w:before="0" w:after="0"/>
              <w:rPr>
                <w:sz w:val="18"/>
              </w:rPr>
            </w:pPr>
            <w:r w:rsidRPr="00540F44">
              <w:rPr>
                <w:sz w:val="18"/>
              </w:rPr>
              <w:t>Central Highlands-Wimmera</w:t>
            </w:r>
          </w:p>
        </w:tc>
        <w:tc>
          <w:tcPr>
            <w:tcW w:w="778" w:type="dxa"/>
            <w:tcMar>
              <w:left w:w="57" w:type="dxa"/>
              <w:right w:w="57" w:type="dxa"/>
            </w:tcMar>
            <w:vAlign w:val="center"/>
          </w:tcPr>
          <w:p w14:paraId="6FA9D80D" w14:textId="4F1F29A4" w:rsidR="00287E32" w:rsidRPr="00AB0A37" w:rsidRDefault="00287E32" w:rsidP="00C03034">
            <w:pPr>
              <w:pStyle w:val="DHHStabletext"/>
              <w:spacing w:before="0" w:after="0"/>
              <w:jc w:val="center"/>
              <w:rPr>
                <w:rFonts w:cs="Arial"/>
                <w:sz w:val="18"/>
                <w:szCs w:val="18"/>
              </w:rPr>
            </w:pPr>
            <w:r w:rsidRPr="00120C13">
              <w:t>7</w:t>
            </w:r>
          </w:p>
        </w:tc>
        <w:tc>
          <w:tcPr>
            <w:tcW w:w="778" w:type="dxa"/>
            <w:tcMar>
              <w:left w:w="57" w:type="dxa"/>
              <w:right w:w="57" w:type="dxa"/>
            </w:tcMar>
            <w:vAlign w:val="center"/>
          </w:tcPr>
          <w:p w14:paraId="61D26B73" w14:textId="717728AD" w:rsidR="00287E32" w:rsidRPr="00AB0A37" w:rsidRDefault="00287E32" w:rsidP="00287E32">
            <w:pPr>
              <w:pStyle w:val="DHHStabletext"/>
              <w:spacing w:before="0" w:after="0"/>
              <w:jc w:val="center"/>
              <w:rPr>
                <w:rFonts w:cs="Arial"/>
                <w:sz w:val="18"/>
                <w:szCs w:val="18"/>
              </w:rPr>
            </w:pPr>
            <w:r w:rsidRPr="00120C13">
              <w:t>8.9%</w:t>
            </w:r>
          </w:p>
        </w:tc>
        <w:tc>
          <w:tcPr>
            <w:tcW w:w="778" w:type="dxa"/>
            <w:tcMar>
              <w:left w:w="57" w:type="dxa"/>
              <w:right w:w="57" w:type="dxa"/>
            </w:tcMar>
            <w:vAlign w:val="center"/>
          </w:tcPr>
          <w:p w14:paraId="6070F703" w14:textId="407403F4" w:rsidR="00287E32" w:rsidRPr="00AB0A37" w:rsidRDefault="00287E32" w:rsidP="00C03034">
            <w:pPr>
              <w:pStyle w:val="DHHStabletext"/>
              <w:spacing w:before="0" w:after="0"/>
              <w:jc w:val="center"/>
              <w:rPr>
                <w:rFonts w:cs="Arial"/>
                <w:sz w:val="18"/>
                <w:szCs w:val="18"/>
              </w:rPr>
            </w:pPr>
            <w:r w:rsidRPr="00120C13">
              <w:t>94</w:t>
            </w:r>
          </w:p>
        </w:tc>
        <w:tc>
          <w:tcPr>
            <w:tcW w:w="778" w:type="dxa"/>
            <w:tcMar>
              <w:left w:w="57" w:type="dxa"/>
              <w:right w:w="57" w:type="dxa"/>
            </w:tcMar>
            <w:vAlign w:val="center"/>
          </w:tcPr>
          <w:p w14:paraId="68C11EEE" w14:textId="5D4FEC4D" w:rsidR="00287E32" w:rsidRPr="00AB0A37" w:rsidRDefault="00287E32" w:rsidP="00C03034">
            <w:pPr>
              <w:pStyle w:val="DHHStabletext"/>
              <w:spacing w:before="0" w:after="0"/>
              <w:jc w:val="center"/>
              <w:rPr>
                <w:rFonts w:cs="Arial"/>
                <w:sz w:val="18"/>
                <w:szCs w:val="18"/>
              </w:rPr>
            </w:pPr>
            <w:r w:rsidRPr="00120C13">
              <w:t>30.4%</w:t>
            </w:r>
          </w:p>
        </w:tc>
        <w:tc>
          <w:tcPr>
            <w:tcW w:w="778" w:type="dxa"/>
            <w:tcMar>
              <w:left w:w="57" w:type="dxa"/>
              <w:right w:w="57" w:type="dxa"/>
            </w:tcMar>
            <w:vAlign w:val="center"/>
          </w:tcPr>
          <w:p w14:paraId="53CC7F6E" w14:textId="4FA92287" w:rsidR="00287E32" w:rsidRPr="00AB0A37" w:rsidRDefault="00287E32" w:rsidP="00C03034">
            <w:pPr>
              <w:pStyle w:val="DHHStabletext"/>
              <w:spacing w:before="0" w:after="0"/>
              <w:jc w:val="center"/>
              <w:rPr>
                <w:rFonts w:cs="Arial"/>
                <w:sz w:val="18"/>
                <w:szCs w:val="18"/>
              </w:rPr>
            </w:pPr>
            <w:r w:rsidRPr="00120C13">
              <w:t>322</w:t>
            </w:r>
          </w:p>
        </w:tc>
        <w:tc>
          <w:tcPr>
            <w:tcW w:w="778" w:type="dxa"/>
            <w:tcMar>
              <w:left w:w="57" w:type="dxa"/>
              <w:right w:w="57" w:type="dxa"/>
            </w:tcMar>
            <w:vAlign w:val="center"/>
          </w:tcPr>
          <w:p w14:paraId="6741792C" w14:textId="26FFA7D9" w:rsidR="00287E32" w:rsidRPr="00AB0A37" w:rsidRDefault="00287E32" w:rsidP="00C03034">
            <w:pPr>
              <w:pStyle w:val="DHHStabletext"/>
              <w:spacing w:before="0" w:after="0"/>
              <w:jc w:val="center"/>
              <w:rPr>
                <w:rFonts w:cs="Arial"/>
                <w:sz w:val="18"/>
                <w:szCs w:val="18"/>
              </w:rPr>
            </w:pPr>
            <w:r w:rsidRPr="00120C13">
              <w:t>46.6%</w:t>
            </w:r>
          </w:p>
        </w:tc>
        <w:tc>
          <w:tcPr>
            <w:tcW w:w="778" w:type="dxa"/>
            <w:tcMar>
              <w:left w:w="57" w:type="dxa"/>
              <w:right w:w="57" w:type="dxa"/>
            </w:tcMar>
            <w:vAlign w:val="center"/>
          </w:tcPr>
          <w:p w14:paraId="55D2817F" w14:textId="28B452E5" w:rsidR="00287E32" w:rsidRPr="00AB0A37" w:rsidRDefault="00287E32" w:rsidP="00C03034">
            <w:pPr>
              <w:pStyle w:val="DHHStabletext"/>
              <w:spacing w:before="0" w:after="0"/>
              <w:jc w:val="center"/>
              <w:rPr>
                <w:rFonts w:cs="Arial"/>
                <w:sz w:val="18"/>
                <w:szCs w:val="18"/>
              </w:rPr>
            </w:pPr>
            <w:r w:rsidRPr="00120C13">
              <w:t>231</w:t>
            </w:r>
          </w:p>
        </w:tc>
        <w:tc>
          <w:tcPr>
            <w:tcW w:w="778" w:type="dxa"/>
            <w:tcMar>
              <w:left w:w="57" w:type="dxa"/>
              <w:right w:w="57" w:type="dxa"/>
            </w:tcMar>
            <w:vAlign w:val="center"/>
          </w:tcPr>
          <w:p w14:paraId="07BED04A" w14:textId="4AD0FA0F" w:rsidR="00287E32" w:rsidRPr="00AB0A37" w:rsidRDefault="00287E32" w:rsidP="00C03034">
            <w:pPr>
              <w:pStyle w:val="DHHStabletext"/>
              <w:spacing w:before="0" w:after="0"/>
              <w:jc w:val="center"/>
              <w:rPr>
                <w:rFonts w:cs="Arial"/>
                <w:sz w:val="18"/>
                <w:szCs w:val="18"/>
              </w:rPr>
            </w:pPr>
            <w:r w:rsidRPr="00120C13">
              <w:t>59.1%</w:t>
            </w:r>
          </w:p>
        </w:tc>
        <w:tc>
          <w:tcPr>
            <w:tcW w:w="778" w:type="dxa"/>
            <w:tcMar>
              <w:left w:w="57" w:type="dxa"/>
              <w:right w:w="57" w:type="dxa"/>
            </w:tcMar>
            <w:vAlign w:val="center"/>
          </w:tcPr>
          <w:p w14:paraId="3E49509E" w14:textId="3BB1B39E" w:rsidR="00287E32" w:rsidRPr="00AB0A37" w:rsidRDefault="00287E32" w:rsidP="00C03034">
            <w:pPr>
              <w:pStyle w:val="DHHStabletext"/>
              <w:spacing w:before="0" w:after="0"/>
              <w:jc w:val="center"/>
              <w:rPr>
                <w:rFonts w:cs="Arial"/>
                <w:sz w:val="18"/>
                <w:szCs w:val="18"/>
              </w:rPr>
            </w:pPr>
            <w:r w:rsidRPr="00120C13">
              <w:t>654</w:t>
            </w:r>
          </w:p>
        </w:tc>
        <w:tc>
          <w:tcPr>
            <w:tcW w:w="778" w:type="dxa"/>
            <w:tcMar>
              <w:left w:w="57" w:type="dxa"/>
              <w:right w:w="57" w:type="dxa"/>
            </w:tcMar>
            <w:vAlign w:val="center"/>
          </w:tcPr>
          <w:p w14:paraId="1DA69DE9" w14:textId="76A98481" w:rsidR="00287E32" w:rsidRPr="00AB0A37" w:rsidRDefault="00287E32" w:rsidP="00C03034">
            <w:pPr>
              <w:pStyle w:val="DHHStabletext"/>
              <w:spacing w:before="0" w:after="0"/>
              <w:jc w:val="center"/>
              <w:rPr>
                <w:rFonts w:cs="Arial"/>
                <w:sz w:val="18"/>
                <w:szCs w:val="18"/>
              </w:rPr>
            </w:pPr>
            <w:r w:rsidRPr="00120C13">
              <w:t>44.5%</w:t>
            </w:r>
          </w:p>
        </w:tc>
      </w:tr>
      <w:tr w:rsidR="00287E32" w:rsidRPr="000C130B" w14:paraId="6F57CE93" w14:textId="77777777" w:rsidTr="00C03034">
        <w:trPr>
          <w:trHeight w:val="454"/>
        </w:trPr>
        <w:tc>
          <w:tcPr>
            <w:tcW w:w="2494" w:type="dxa"/>
            <w:tcBorders>
              <w:bottom w:val="single" w:sz="8" w:space="0" w:color="007A33"/>
            </w:tcBorders>
            <w:vAlign w:val="center"/>
          </w:tcPr>
          <w:p w14:paraId="79472509" w14:textId="77777777" w:rsidR="00287E32" w:rsidRPr="00540F44" w:rsidRDefault="00287E32" w:rsidP="00287E32">
            <w:pPr>
              <w:pStyle w:val="DHHStabletext"/>
              <w:spacing w:before="0" w:after="0"/>
              <w:jc w:val="right"/>
              <w:rPr>
                <w:sz w:val="18"/>
              </w:rPr>
            </w:pPr>
            <w:r w:rsidRPr="00540F44">
              <w:rPr>
                <w:rFonts w:cs="Arial"/>
                <w:i/>
                <w:sz w:val="18"/>
              </w:rPr>
              <w:t>Regional Victoria</w:t>
            </w:r>
          </w:p>
        </w:tc>
        <w:tc>
          <w:tcPr>
            <w:tcW w:w="778" w:type="dxa"/>
            <w:tcBorders>
              <w:bottom w:val="single" w:sz="8" w:space="0" w:color="007A33"/>
            </w:tcBorders>
            <w:tcMar>
              <w:left w:w="57" w:type="dxa"/>
              <w:right w:w="57" w:type="dxa"/>
            </w:tcMar>
            <w:vAlign w:val="center"/>
          </w:tcPr>
          <w:p w14:paraId="3964B9D7" w14:textId="0164BC93" w:rsidR="00287E32" w:rsidRPr="00AB0A37" w:rsidRDefault="00287E32" w:rsidP="00C03034">
            <w:pPr>
              <w:pStyle w:val="DHHStabletext"/>
              <w:spacing w:before="0" w:after="0"/>
              <w:jc w:val="center"/>
              <w:rPr>
                <w:rFonts w:cs="Arial"/>
                <w:i/>
                <w:sz w:val="18"/>
                <w:szCs w:val="18"/>
              </w:rPr>
            </w:pPr>
            <w:r w:rsidRPr="00120C13">
              <w:t>55</w:t>
            </w:r>
          </w:p>
        </w:tc>
        <w:tc>
          <w:tcPr>
            <w:tcW w:w="778" w:type="dxa"/>
            <w:tcBorders>
              <w:bottom w:val="single" w:sz="8" w:space="0" w:color="007A33"/>
            </w:tcBorders>
            <w:tcMar>
              <w:left w:w="57" w:type="dxa"/>
              <w:right w:w="57" w:type="dxa"/>
            </w:tcMar>
            <w:vAlign w:val="center"/>
          </w:tcPr>
          <w:p w14:paraId="683A3269" w14:textId="748794E0" w:rsidR="00287E32" w:rsidRPr="00AB0A37" w:rsidRDefault="00287E32" w:rsidP="00287E32">
            <w:pPr>
              <w:pStyle w:val="DHHStabletext"/>
              <w:spacing w:before="0" w:after="0"/>
              <w:jc w:val="center"/>
              <w:rPr>
                <w:rFonts w:cs="Arial"/>
                <w:b/>
                <w:bCs/>
                <w:i/>
                <w:iCs/>
                <w:sz w:val="18"/>
                <w:szCs w:val="18"/>
              </w:rPr>
            </w:pPr>
            <w:r w:rsidRPr="00120C13">
              <w:t>10.7%</w:t>
            </w:r>
          </w:p>
        </w:tc>
        <w:tc>
          <w:tcPr>
            <w:tcW w:w="778" w:type="dxa"/>
            <w:tcBorders>
              <w:bottom w:val="single" w:sz="8" w:space="0" w:color="007A33"/>
            </w:tcBorders>
            <w:tcMar>
              <w:left w:w="57" w:type="dxa"/>
              <w:right w:w="57" w:type="dxa"/>
            </w:tcMar>
            <w:vAlign w:val="center"/>
          </w:tcPr>
          <w:p w14:paraId="1BACE706" w14:textId="5B17A2B8" w:rsidR="00287E32" w:rsidRPr="00AB0A37" w:rsidRDefault="00287E32" w:rsidP="00C03034">
            <w:pPr>
              <w:pStyle w:val="DHHStabletext"/>
              <w:spacing w:before="0" w:after="0"/>
              <w:jc w:val="center"/>
              <w:rPr>
                <w:rFonts w:cs="Arial"/>
                <w:i/>
                <w:sz w:val="18"/>
                <w:szCs w:val="18"/>
              </w:rPr>
            </w:pPr>
            <w:r w:rsidRPr="00120C13">
              <w:t>494</w:t>
            </w:r>
          </w:p>
        </w:tc>
        <w:tc>
          <w:tcPr>
            <w:tcW w:w="778" w:type="dxa"/>
            <w:tcBorders>
              <w:bottom w:val="single" w:sz="8" w:space="0" w:color="007A33"/>
            </w:tcBorders>
            <w:tcMar>
              <w:left w:w="57" w:type="dxa"/>
              <w:right w:w="57" w:type="dxa"/>
            </w:tcMar>
            <w:vAlign w:val="center"/>
          </w:tcPr>
          <w:p w14:paraId="532794D7" w14:textId="48DFDE2F" w:rsidR="00287E32" w:rsidRPr="00AB0A37" w:rsidRDefault="00287E32" w:rsidP="00C03034">
            <w:pPr>
              <w:pStyle w:val="DHHStabletext"/>
              <w:spacing w:before="0" w:after="0"/>
              <w:jc w:val="center"/>
              <w:rPr>
                <w:rFonts w:cs="Arial"/>
                <w:b/>
                <w:bCs/>
                <w:i/>
                <w:iCs/>
                <w:sz w:val="18"/>
                <w:szCs w:val="18"/>
              </w:rPr>
            </w:pPr>
            <w:r w:rsidRPr="00120C13">
              <w:t>23.8%</w:t>
            </w:r>
          </w:p>
        </w:tc>
        <w:tc>
          <w:tcPr>
            <w:tcW w:w="778" w:type="dxa"/>
            <w:tcBorders>
              <w:bottom w:val="single" w:sz="8" w:space="0" w:color="007A33"/>
            </w:tcBorders>
            <w:tcMar>
              <w:left w:w="57" w:type="dxa"/>
              <w:right w:w="57" w:type="dxa"/>
            </w:tcMar>
            <w:vAlign w:val="center"/>
          </w:tcPr>
          <w:p w14:paraId="3085D6C5" w14:textId="4F9A829F" w:rsidR="00287E32" w:rsidRPr="00AB0A37" w:rsidRDefault="00287E32" w:rsidP="00C03034">
            <w:pPr>
              <w:pStyle w:val="DHHStabletext"/>
              <w:spacing w:before="0" w:after="0"/>
              <w:jc w:val="center"/>
              <w:rPr>
                <w:rFonts w:cs="Arial"/>
                <w:i/>
                <w:sz w:val="18"/>
                <w:szCs w:val="18"/>
              </w:rPr>
            </w:pPr>
            <w:r w:rsidRPr="00120C13">
              <w:t>1,391</w:t>
            </w:r>
          </w:p>
        </w:tc>
        <w:tc>
          <w:tcPr>
            <w:tcW w:w="778" w:type="dxa"/>
            <w:tcBorders>
              <w:bottom w:val="single" w:sz="8" w:space="0" w:color="007A33"/>
            </w:tcBorders>
            <w:tcMar>
              <w:left w:w="57" w:type="dxa"/>
              <w:right w:w="57" w:type="dxa"/>
            </w:tcMar>
            <w:vAlign w:val="center"/>
          </w:tcPr>
          <w:p w14:paraId="198D152A" w14:textId="44247936" w:rsidR="00287E32" w:rsidRPr="00AB0A37" w:rsidRDefault="00287E32" w:rsidP="00C03034">
            <w:pPr>
              <w:pStyle w:val="DHHStabletext"/>
              <w:spacing w:before="0" w:after="0"/>
              <w:jc w:val="center"/>
              <w:rPr>
                <w:rFonts w:cs="Arial"/>
                <w:b/>
                <w:bCs/>
                <w:i/>
                <w:iCs/>
                <w:sz w:val="18"/>
                <w:szCs w:val="18"/>
              </w:rPr>
            </w:pPr>
            <w:r w:rsidRPr="00120C13">
              <w:t>33.6%</w:t>
            </w:r>
          </w:p>
        </w:tc>
        <w:tc>
          <w:tcPr>
            <w:tcW w:w="778" w:type="dxa"/>
            <w:tcBorders>
              <w:bottom w:val="single" w:sz="8" w:space="0" w:color="007A33"/>
            </w:tcBorders>
            <w:tcMar>
              <w:left w:w="57" w:type="dxa"/>
              <w:right w:w="57" w:type="dxa"/>
            </w:tcMar>
            <w:vAlign w:val="center"/>
          </w:tcPr>
          <w:p w14:paraId="5471BEAE" w14:textId="7C93AC67" w:rsidR="00287E32" w:rsidRPr="00AB0A37" w:rsidRDefault="00287E32" w:rsidP="00C03034">
            <w:pPr>
              <w:pStyle w:val="DHHStabletext"/>
              <w:spacing w:before="0" w:after="0"/>
              <w:jc w:val="center"/>
              <w:rPr>
                <w:rFonts w:cs="Arial"/>
                <w:i/>
                <w:sz w:val="18"/>
                <w:szCs w:val="18"/>
              </w:rPr>
            </w:pPr>
            <w:r w:rsidRPr="00120C13">
              <w:t>709</w:t>
            </w:r>
          </w:p>
        </w:tc>
        <w:tc>
          <w:tcPr>
            <w:tcW w:w="778" w:type="dxa"/>
            <w:tcBorders>
              <w:bottom w:val="single" w:sz="8" w:space="0" w:color="007A33"/>
            </w:tcBorders>
            <w:tcMar>
              <w:left w:w="57" w:type="dxa"/>
              <w:right w:w="57" w:type="dxa"/>
            </w:tcMar>
            <w:vAlign w:val="center"/>
          </w:tcPr>
          <w:p w14:paraId="2AACEB8F" w14:textId="578AF68A" w:rsidR="00287E32" w:rsidRPr="00AB0A37" w:rsidRDefault="00287E32" w:rsidP="00C03034">
            <w:pPr>
              <w:pStyle w:val="DHHStabletext"/>
              <w:spacing w:before="0" w:after="0"/>
              <w:jc w:val="center"/>
              <w:rPr>
                <w:rFonts w:cs="Arial"/>
                <w:b/>
                <w:bCs/>
                <w:i/>
                <w:iCs/>
                <w:sz w:val="18"/>
                <w:szCs w:val="18"/>
              </w:rPr>
            </w:pPr>
            <w:r w:rsidRPr="00120C13">
              <w:t>35.8%</w:t>
            </w:r>
          </w:p>
        </w:tc>
        <w:tc>
          <w:tcPr>
            <w:tcW w:w="778" w:type="dxa"/>
            <w:tcBorders>
              <w:bottom w:val="single" w:sz="8" w:space="0" w:color="007A33"/>
            </w:tcBorders>
            <w:tcMar>
              <w:left w:w="57" w:type="dxa"/>
              <w:right w:w="57" w:type="dxa"/>
            </w:tcMar>
            <w:vAlign w:val="center"/>
          </w:tcPr>
          <w:p w14:paraId="46D59854" w14:textId="56628A33" w:rsidR="00287E32" w:rsidRPr="00AB0A37" w:rsidRDefault="00287E32" w:rsidP="00C03034">
            <w:pPr>
              <w:pStyle w:val="DHHStabletext"/>
              <w:spacing w:before="0" w:after="0"/>
              <w:jc w:val="center"/>
              <w:rPr>
                <w:rFonts w:cs="Arial"/>
                <w:i/>
                <w:sz w:val="18"/>
                <w:szCs w:val="18"/>
              </w:rPr>
            </w:pPr>
            <w:r w:rsidRPr="00120C13">
              <w:t>2,649</w:t>
            </w:r>
          </w:p>
        </w:tc>
        <w:tc>
          <w:tcPr>
            <w:tcW w:w="778" w:type="dxa"/>
            <w:tcBorders>
              <w:bottom w:val="single" w:sz="8" w:space="0" w:color="007A33"/>
            </w:tcBorders>
            <w:tcMar>
              <w:left w:w="57" w:type="dxa"/>
              <w:right w:w="57" w:type="dxa"/>
            </w:tcMar>
            <w:vAlign w:val="center"/>
          </w:tcPr>
          <w:p w14:paraId="0B419E05" w14:textId="2C5554EE" w:rsidR="00287E32" w:rsidRPr="00AB0A37" w:rsidRDefault="00287E32" w:rsidP="00C03034">
            <w:pPr>
              <w:pStyle w:val="DHHStabletext"/>
              <w:spacing w:before="0" w:after="0"/>
              <w:jc w:val="center"/>
              <w:rPr>
                <w:rFonts w:cs="Arial"/>
                <w:b/>
                <w:bCs/>
                <w:i/>
                <w:iCs/>
                <w:sz w:val="18"/>
                <w:szCs w:val="18"/>
              </w:rPr>
            </w:pPr>
            <w:r w:rsidRPr="00120C13">
              <w:t>30.4%</w:t>
            </w:r>
          </w:p>
        </w:tc>
      </w:tr>
      <w:tr w:rsidR="00287E32" w:rsidRPr="00EA74D7" w14:paraId="46A5662C" w14:textId="77777777" w:rsidTr="00C03034">
        <w:trPr>
          <w:trHeight w:val="567"/>
        </w:trPr>
        <w:tc>
          <w:tcPr>
            <w:tcW w:w="2494" w:type="dxa"/>
            <w:tcBorders>
              <w:top w:val="single" w:sz="8" w:space="0" w:color="007A33"/>
              <w:bottom w:val="single" w:sz="8" w:space="0" w:color="007A33"/>
            </w:tcBorders>
            <w:vAlign w:val="center"/>
          </w:tcPr>
          <w:p w14:paraId="169CD66A" w14:textId="77777777" w:rsidR="00287E32" w:rsidRPr="00715805" w:rsidRDefault="00287E32" w:rsidP="00287E32">
            <w:pPr>
              <w:pStyle w:val="DHHStabletext"/>
              <w:spacing w:before="0" w:after="0"/>
              <w:jc w:val="right"/>
              <w:rPr>
                <w:b/>
                <w:bCs/>
                <w:i/>
                <w:iCs/>
                <w:sz w:val="18"/>
              </w:rPr>
            </w:pPr>
            <w:r w:rsidRPr="00715805">
              <w:rPr>
                <w:b/>
                <w:bCs/>
                <w:i/>
                <w:iCs/>
                <w:sz w:val="18"/>
              </w:rPr>
              <w:t>Victoria</w:t>
            </w:r>
          </w:p>
        </w:tc>
        <w:tc>
          <w:tcPr>
            <w:tcW w:w="778" w:type="dxa"/>
            <w:tcBorders>
              <w:top w:val="single" w:sz="8" w:space="0" w:color="007A33"/>
              <w:bottom w:val="single" w:sz="8" w:space="0" w:color="007A33"/>
            </w:tcBorders>
            <w:tcMar>
              <w:left w:w="57" w:type="dxa"/>
              <w:right w:w="57" w:type="dxa"/>
            </w:tcMar>
            <w:vAlign w:val="center"/>
          </w:tcPr>
          <w:p w14:paraId="19DA6179" w14:textId="04E8AEAE" w:rsidR="00287E32" w:rsidRPr="00287E32" w:rsidRDefault="00287E32" w:rsidP="00C03034">
            <w:pPr>
              <w:pStyle w:val="DHHStabletext"/>
              <w:spacing w:before="0" w:after="0"/>
              <w:jc w:val="center"/>
              <w:rPr>
                <w:b/>
                <w:bCs/>
                <w:i/>
                <w:iCs/>
              </w:rPr>
            </w:pPr>
            <w:r w:rsidRPr="00287E32">
              <w:rPr>
                <w:b/>
                <w:bCs/>
                <w:i/>
                <w:iCs/>
              </w:rPr>
              <w:t>201</w:t>
            </w:r>
          </w:p>
        </w:tc>
        <w:tc>
          <w:tcPr>
            <w:tcW w:w="778" w:type="dxa"/>
            <w:tcBorders>
              <w:top w:val="single" w:sz="8" w:space="0" w:color="007A33"/>
              <w:bottom w:val="single" w:sz="8" w:space="0" w:color="007A33"/>
            </w:tcBorders>
            <w:tcMar>
              <w:left w:w="57" w:type="dxa"/>
              <w:right w:w="57" w:type="dxa"/>
            </w:tcMar>
            <w:vAlign w:val="center"/>
          </w:tcPr>
          <w:p w14:paraId="69DA24F0" w14:textId="43FBBA73" w:rsidR="00287E32" w:rsidRPr="00287E32" w:rsidRDefault="00287E32" w:rsidP="00287E32">
            <w:pPr>
              <w:pStyle w:val="DHHStabletext"/>
              <w:spacing w:before="0" w:after="0"/>
              <w:jc w:val="center"/>
              <w:rPr>
                <w:b/>
                <w:bCs/>
                <w:i/>
                <w:iCs/>
              </w:rPr>
            </w:pPr>
            <w:r w:rsidRPr="00287E32">
              <w:rPr>
                <w:b/>
                <w:bCs/>
                <w:i/>
                <w:iCs/>
              </w:rPr>
              <w:t>2.1%</w:t>
            </w:r>
          </w:p>
        </w:tc>
        <w:tc>
          <w:tcPr>
            <w:tcW w:w="778" w:type="dxa"/>
            <w:tcBorders>
              <w:top w:val="single" w:sz="8" w:space="0" w:color="007A33"/>
              <w:bottom w:val="single" w:sz="8" w:space="0" w:color="007A33"/>
            </w:tcBorders>
            <w:tcMar>
              <w:left w:w="57" w:type="dxa"/>
              <w:right w:w="57" w:type="dxa"/>
            </w:tcMar>
            <w:vAlign w:val="center"/>
          </w:tcPr>
          <w:p w14:paraId="70C7FE0D" w14:textId="2CF332B1" w:rsidR="00287E32" w:rsidRPr="00287E32" w:rsidRDefault="00287E32" w:rsidP="00C03034">
            <w:pPr>
              <w:pStyle w:val="DHHStabletext"/>
              <w:spacing w:before="0" w:after="0"/>
              <w:jc w:val="center"/>
              <w:rPr>
                <w:b/>
                <w:bCs/>
                <w:i/>
                <w:iCs/>
              </w:rPr>
            </w:pPr>
            <w:r w:rsidRPr="00287E32">
              <w:rPr>
                <w:b/>
                <w:bCs/>
                <w:i/>
                <w:iCs/>
              </w:rPr>
              <w:t>868</w:t>
            </w:r>
          </w:p>
        </w:tc>
        <w:tc>
          <w:tcPr>
            <w:tcW w:w="778" w:type="dxa"/>
            <w:tcBorders>
              <w:top w:val="single" w:sz="8" w:space="0" w:color="007A33"/>
              <w:bottom w:val="single" w:sz="8" w:space="0" w:color="007A33"/>
            </w:tcBorders>
            <w:tcMar>
              <w:left w:w="57" w:type="dxa"/>
              <w:right w:w="57" w:type="dxa"/>
            </w:tcMar>
            <w:vAlign w:val="center"/>
          </w:tcPr>
          <w:p w14:paraId="436A2405" w14:textId="242679E0" w:rsidR="00287E32" w:rsidRPr="00287E32" w:rsidRDefault="00287E32" w:rsidP="00C03034">
            <w:pPr>
              <w:pStyle w:val="DHHStabletext"/>
              <w:spacing w:before="0" w:after="0"/>
              <w:jc w:val="center"/>
              <w:rPr>
                <w:b/>
                <w:bCs/>
                <w:i/>
                <w:iCs/>
              </w:rPr>
            </w:pPr>
            <w:r w:rsidRPr="00287E32">
              <w:rPr>
                <w:b/>
                <w:bCs/>
                <w:i/>
                <w:iCs/>
              </w:rPr>
              <w:t>4.4%</w:t>
            </w:r>
          </w:p>
        </w:tc>
        <w:tc>
          <w:tcPr>
            <w:tcW w:w="778" w:type="dxa"/>
            <w:tcBorders>
              <w:top w:val="single" w:sz="8" w:space="0" w:color="007A33"/>
              <w:bottom w:val="single" w:sz="8" w:space="0" w:color="007A33"/>
            </w:tcBorders>
            <w:tcMar>
              <w:left w:w="57" w:type="dxa"/>
              <w:right w:w="57" w:type="dxa"/>
            </w:tcMar>
            <w:vAlign w:val="center"/>
          </w:tcPr>
          <w:p w14:paraId="59F4B1DA" w14:textId="729C79DB" w:rsidR="00287E32" w:rsidRPr="00287E32" w:rsidRDefault="00287E32" w:rsidP="00C03034">
            <w:pPr>
              <w:pStyle w:val="DHHStabletext"/>
              <w:spacing w:before="0" w:after="0"/>
              <w:jc w:val="center"/>
              <w:rPr>
                <w:b/>
                <w:bCs/>
                <w:i/>
                <w:iCs/>
              </w:rPr>
            </w:pPr>
            <w:r w:rsidRPr="00287E32">
              <w:rPr>
                <w:b/>
                <w:bCs/>
                <w:i/>
                <w:iCs/>
              </w:rPr>
              <w:t>3,233</w:t>
            </w:r>
          </w:p>
        </w:tc>
        <w:tc>
          <w:tcPr>
            <w:tcW w:w="778" w:type="dxa"/>
            <w:tcBorders>
              <w:top w:val="single" w:sz="8" w:space="0" w:color="007A33"/>
              <w:bottom w:val="single" w:sz="8" w:space="0" w:color="007A33"/>
            </w:tcBorders>
            <w:tcMar>
              <w:left w:w="57" w:type="dxa"/>
              <w:right w:w="57" w:type="dxa"/>
            </w:tcMar>
            <w:vAlign w:val="center"/>
          </w:tcPr>
          <w:p w14:paraId="1B57D077" w14:textId="0A6A6B89" w:rsidR="00287E32" w:rsidRPr="00287E32" w:rsidRDefault="00287E32" w:rsidP="00C03034">
            <w:pPr>
              <w:pStyle w:val="DHHStabletext"/>
              <w:spacing w:before="0" w:after="0"/>
              <w:jc w:val="center"/>
              <w:rPr>
                <w:b/>
                <w:bCs/>
                <w:i/>
                <w:iCs/>
              </w:rPr>
            </w:pPr>
            <w:r w:rsidRPr="00287E32">
              <w:rPr>
                <w:b/>
                <w:bCs/>
                <w:i/>
                <w:iCs/>
              </w:rPr>
              <w:t>17.8%</w:t>
            </w:r>
          </w:p>
        </w:tc>
        <w:tc>
          <w:tcPr>
            <w:tcW w:w="778" w:type="dxa"/>
            <w:tcBorders>
              <w:top w:val="single" w:sz="8" w:space="0" w:color="007A33"/>
              <w:bottom w:val="single" w:sz="8" w:space="0" w:color="007A33"/>
            </w:tcBorders>
            <w:tcMar>
              <w:left w:w="57" w:type="dxa"/>
              <w:right w:w="57" w:type="dxa"/>
            </w:tcMar>
            <w:vAlign w:val="center"/>
          </w:tcPr>
          <w:p w14:paraId="12E517A9" w14:textId="0E13DA79" w:rsidR="00287E32" w:rsidRPr="00287E32" w:rsidRDefault="00287E32" w:rsidP="00C03034">
            <w:pPr>
              <w:pStyle w:val="DHHStabletext"/>
              <w:spacing w:before="0" w:after="0"/>
              <w:jc w:val="center"/>
              <w:rPr>
                <w:b/>
                <w:bCs/>
                <w:i/>
                <w:iCs/>
              </w:rPr>
            </w:pPr>
            <w:r w:rsidRPr="00287E32">
              <w:rPr>
                <w:b/>
                <w:bCs/>
                <w:i/>
                <w:iCs/>
              </w:rPr>
              <w:t>3,164</w:t>
            </w:r>
          </w:p>
        </w:tc>
        <w:tc>
          <w:tcPr>
            <w:tcW w:w="778" w:type="dxa"/>
            <w:tcBorders>
              <w:top w:val="single" w:sz="8" w:space="0" w:color="007A33"/>
              <w:bottom w:val="single" w:sz="8" w:space="0" w:color="007A33"/>
            </w:tcBorders>
            <w:tcMar>
              <w:left w:w="57" w:type="dxa"/>
              <w:right w:w="57" w:type="dxa"/>
            </w:tcMar>
            <w:vAlign w:val="center"/>
          </w:tcPr>
          <w:p w14:paraId="79C96B3C" w14:textId="2623C4A9" w:rsidR="00287E32" w:rsidRPr="00287E32" w:rsidRDefault="00287E32" w:rsidP="00C03034">
            <w:pPr>
              <w:pStyle w:val="DHHStabletext"/>
              <w:spacing w:before="0" w:after="0"/>
              <w:jc w:val="center"/>
              <w:rPr>
                <w:b/>
                <w:bCs/>
                <w:i/>
                <w:iCs/>
              </w:rPr>
            </w:pPr>
            <w:r w:rsidRPr="00287E32">
              <w:rPr>
                <w:b/>
                <w:bCs/>
                <w:i/>
                <w:iCs/>
              </w:rPr>
              <w:t>33.9%</w:t>
            </w:r>
          </w:p>
        </w:tc>
        <w:tc>
          <w:tcPr>
            <w:tcW w:w="778" w:type="dxa"/>
            <w:tcBorders>
              <w:top w:val="single" w:sz="8" w:space="0" w:color="007A33"/>
              <w:bottom w:val="single" w:sz="8" w:space="0" w:color="007A33"/>
            </w:tcBorders>
            <w:tcMar>
              <w:left w:w="57" w:type="dxa"/>
              <w:right w:w="57" w:type="dxa"/>
            </w:tcMar>
            <w:vAlign w:val="center"/>
          </w:tcPr>
          <w:p w14:paraId="3F23C985" w14:textId="6648AA0B" w:rsidR="00287E32" w:rsidRPr="00287E32" w:rsidRDefault="00287E32" w:rsidP="00C03034">
            <w:pPr>
              <w:pStyle w:val="DHHStabletext"/>
              <w:spacing w:before="0" w:after="0"/>
              <w:jc w:val="center"/>
              <w:rPr>
                <w:b/>
                <w:bCs/>
                <w:i/>
                <w:iCs/>
              </w:rPr>
            </w:pPr>
            <w:r w:rsidRPr="00287E32">
              <w:rPr>
                <w:b/>
                <w:bCs/>
                <w:i/>
                <w:iCs/>
              </w:rPr>
              <w:t>7,466</w:t>
            </w:r>
          </w:p>
        </w:tc>
        <w:tc>
          <w:tcPr>
            <w:tcW w:w="778" w:type="dxa"/>
            <w:tcBorders>
              <w:top w:val="single" w:sz="8" w:space="0" w:color="007A33"/>
              <w:bottom w:val="single" w:sz="8" w:space="0" w:color="007A33"/>
            </w:tcBorders>
            <w:tcMar>
              <w:left w:w="57" w:type="dxa"/>
              <w:right w:w="57" w:type="dxa"/>
            </w:tcMar>
            <w:vAlign w:val="center"/>
          </w:tcPr>
          <w:p w14:paraId="5AF6BC5F" w14:textId="38C5D1DD" w:rsidR="00287E32" w:rsidRPr="00287E32" w:rsidRDefault="00287E32" w:rsidP="00C03034">
            <w:pPr>
              <w:pStyle w:val="DHHStabletext"/>
              <w:spacing w:before="0" w:after="0"/>
              <w:jc w:val="center"/>
              <w:rPr>
                <w:b/>
                <w:bCs/>
                <w:i/>
                <w:iCs/>
              </w:rPr>
            </w:pPr>
            <w:r w:rsidRPr="00287E32">
              <w:rPr>
                <w:b/>
                <w:bCs/>
                <w:i/>
                <w:iCs/>
              </w:rPr>
              <w:t>13.2%</w:t>
            </w:r>
          </w:p>
        </w:tc>
      </w:tr>
    </w:tbl>
    <w:p w14:paraId="524D81C5" w14:textId="77777777" w:rsidR="00FB393C" w:rsidRDefault="00FB393C" w:rsidP="00FB393C">
      <w:pPr>
        <w:pStyle w:val="DHHSbody"/>
      </w:pPr>
    </w:p>
    <w:p w14:paraId="02784FF7" w14:textId="77777777" w:rsidR="00FB393C" w:rsidRPr="00DB3713" w:rsidRDefault="00FB393C" w:rsidP="0018156B">
      <w:pPr>
        <w:pStyle w:val="Heading2"/>
      </w:pPr>
      <w:bookmarkStart w:id="87" w:name="_Toc64369616"/>
      <w:bookmarkStart w:id="88" w:name="_Toc90541928"/>
      <w:r w:rsidRPr="00293CC9">
        <w:t>Trends by Local Government Area</w:t>
      </w:r>
      <w:bookmarkEnd w:id="87"/>
      <w:bookmarkEnd w:id="88"/>
    </w:p>
    <w:p w14:paraId="5CA071B3" w14:textId="725BFCD9" w:rsidR="00FB393C" w:rsidRPr="000F3B39" w:rsidRDefault="00FB393C" w:rsidP="00FB393C">
      <w:pPr>
        <w:pStyle w:val="DHHSbody"/>
      </w:pPr>
      <w:r w:rsidRPr="000F3B39">
        <w:t>Table 13 provides data on the number of new lettings affordable to households on Centrelink incomes for all Victorian Local Government Areas (LGA)</w:t>
      </w:r>
      <w:r w:rsidR="00263225">
        <w:t xml:space="preserve"> by number of bedrooms</w:t>
      </w:r>
      <w:r w:rsidRPr="000F3B39">
        <w:t>.</w:t>
      </w:r>
    </w:p>
    <w:p w14:paraId="1236B800" w14:textId="0933EF51" w:rsidR="00FB393C" w:rsidRDefault="00FB393C" w:rsidP="00FB393C">
      <w:pPr>
        <w:pStyle w:val="DHHSbody"/>
      </w:pPr>
      <w:r>
        <w:t>Figure 9</w:t>
      </w:r>
      <w:r w:rsidRPr="000F3B39">
        <w:t xml:space="preserve">, drawn from Table 13, show the proportion of affordable dwellings in each local government area (LGA) across metropolitan Melbourne and regional Victoria. </w:t>
      </w:r>
    </w:p>
    <w:p w14:paraId="583D858E" w14:textId="48D5FEC0" w:rsidR="00FB393C" w:rsidRPr="008B26C4" w:rsidRDefault="00FB393C" w:rsidP="00FB393C">
      <w:pPr>
        <w:pStyle w:val="DHHSbody"/>
        <w:rPr>
          <w:rFonts w:cs="Arial"/>
          <w:szCs w:val="22"/>
          <w:lang w:eastAsia="en-AU"/>
        </w:rPr>
      </w:pPr>
      <w:r w:rsidRPr="000F3B39">
        <w:t>LGAs with</w:t>
      </w:r>
      <w:r>
        <w:t xml:space="preserve"> the</w:t>
      </w:r>
      <w:r w:rsidRPr="000F3B39">
        <w:t xml:space="preserve"> highest proportion of affordable dwellings in metropolitan Melbourne are </w:t>
      </w:r>
      <w:r>
        <w:t>Wyndham (</w:t>
      </w:r>
      <w:r w:rsidR="00FC4728">
        <w:t>60.4</w:t>
      </w:r>
      <w:r>
        <w:t>%</w:t>
      </w:r>
      <w:r w:rsidRPr="000F3B39">
        <w:t>),</w:t>
      </w:r>
      <w:r>
        <w:t xml:space="preserve"> </w:t>
      </w:r>
      <w:r w:rsidRPr="000F3B39">
        <w:t>Melto</w:t>
      </w:r>
      <w:r>
        <w:t>n (</w:t>
      </w:r>
      <w:r w:rsidR="0014463F">
        <w:t>5</w:t>
      </w:r>
      <w:r w:rsidR="00285F9F">
        <w:t>5.8</w:t>
      </w:r>
      <w:r>
        <w:t xml:space="preserve">%), </w:t>
      </w:r>
      <w:r w:rsidR="00285F9F">
        <w:t>Brimbank (</w:t>
      </w:r>
      <w:r w:rsidR="00FC4728">
        <w:t>29.5</w:t>
      </w:r>
      <w:r w:rsidR="00285F9F">
        <w:t xml:space="preserve">%), </w:t>
      </w:r>
      <w:r w:rsidRPr="000F3B39">
        <w:t>Cardinia (</w:t>
      </w:r>
      <w:r>
        <w:t>2</w:t>
      </w:r>
      <w:r w:rsidR="00FC4728">
        <w:t>2.4</w:t>
      </w:r>
      <w:r>
        <w:t>%)</w:t>
      </w:r>
      <w:r w:rsidR="00FC4728">
        <w:t xml:space="preserve"> </w:t>
      </w:r>
      <w:r w:rsidR="0014463F">
        <w:t xml:space="preserve">and </w:t>
      </w:r>
      <w:r w:rsidR="00293CC9">
        <w:t>Hume</w:t>
      </w:r>
      <w:r w:rsidR="00293CC9" w:rsidRPr="001E3CDD">
        <w:t xml:space="preserve"> </w:t>
      </w:r>
      <w:r w:rsidR="00293CC9">
        <w:t>(</w:t>
      </w:r>
      <w:r w:rsidR="0014463F">
        <w:t>2</w:t>
      </w:r>
      <w:r w:rsidR="00FC4728">
        <w:t>2.3</w:t>
      </w:r>
      <w:r w:rsidR="00293CC9">
        <w:t>%)</w:t>
      </w:r>
      <w:r>
        <w:t>.</w:t>
      </w:r>
      <w:r w:rsidRPr="000F3B39">
        <w:t xml:space="preserve"> The LGAs </w:t>
      </w:r>
      <w:r>
        <w:rPr>
          <w:rFonts w:cs="Arial"/>
          <w:szCs w:val="22"/>
        </w:rPr>
        <w:t xml:space="preserve">with lowest proportion are </w:t>
      </w:r>
      <w:r w:rsidRPr="008B26C4">
        <w:rPr>
          <w:lang w:eastAsia="en-AU"/>
        </w:rPr>
        <w:t>Bayside</w:t>
      </w:r>
      <w:r w:rsidR="0014463F">
        <w:rPr>
          <w:lang w:eastAsia="en-AU"/>
        </w:rPr>
        <w:t xml:space="preserve"> (0.</w:t>
      </w:r>
      <w:r w:rsidR="00FC4728">
        <w:rPr>
          <w:lang w:eastAsia="en-AU"/>
        </w:rPr>
        <w:t>5</w:t>
      </w:r>
      <w:r w:rsidR="0014463F">
        <w:rPr>
          <w:lang w:eastAsia="en-AU"/>
        </w:rPr>
        <w:t xml:space="preserve">%), </w:t>
      </w:r>
      <w:r w:rsidR="00FC4728" w:rsidRPr="008B26C4">
        <w:rPr>
          <w:lang w:eastAsia="en-AU"/>
        </w:rPr>
        <w:t>Yarra</w:t>
      </w:r>
      <w:r w:rsidR="00FC4728">
        <w:rPr>
          <w:lang w:eastAsia="en-AU"/>
        </w:rPr>
        <w:t xml:space="preserve"> (0.8%), Manningham (0.9%), </w:t>
      </w:r>
      <w:r w:rsidRPr="008B26C4">
        <w:rPr>
          <w:lang w:eastAsia="en-AU"/>
        </w:rPr>
        <w:t>Port Phillip</w:t>
      </w:r>
      <w:r w:rsidR="0014463F">
        <w:rPr>
          <w:lang w:eastAsia="en-AU"/>
        </w:rPr>
        <w:t xml:space="preserve"> (</w:t>
      </w:r>
      <w:r w:rsidR="00285F9F">
        <w:rPr>
          <w:lang w:eastAsia="en-AU"/>
        </w:rPr>
        <w:t>1.1</w:t>
      </w:r>
      <w:r w:rsidR="0014463F">
        <w:rPr>
          <w:lang w:eastAsia="en-AU"/>
        </w:rPr>
        <w:t>%),</w:t>
      </w:r>
      <w:r w:rsidR="0014463F" w:rsidRPr="0014463F">
        <w:rPr>
          <w:lang w:eastAsia="en-AU"/>
        </w:rPr>
        <w:t xml:space="preserve"> </w:t>
      </w:r>
      <w:r w:rsidR="00FC4728">
        <w:rPr>
          <w:lang w:eastAsia="en-AU"/>
        </w:rPr>
        <w:t xml:space="preserve">Boroondara (1.3%), </w:t>
      </w:r>
      <w:r w:rsidR="00285F9F" w:rsidRPr="008B26C4">
        <w:rPr>
          <w:lang w:eastAsia="en-AU"/>
        </w:rPr>
        <w:t>Stonnington</w:t>
      </w:r>
      <w:r w:rsidR="00285F9F">
        <w:rPr>
          <w:lang w:eastAsia="en-AU"/>
        </w:rPr>
        <w:t xml:space="preserve"> (1.</w:t>
      </w:r>
      <w:r w:rsidR="00FC4728">
        <w:rPr>
          <w:lang w:eastAsia="en-AU"/>
        </w:rPr>
        <w:t>3</w:t>
      </w:r>
      <w:r w:rsidR="00285F9F">
        <w:rPr>
          <w:lang w:eastAsia="en-AU"/>
        </w:rPr>
        <w:t>%)</w:t>
      </w:r>
      <w:r w:rsidR="00FC4728">
        <w:rPr>
          <w:lang w:eastAsia="en-AU"/>
        </w:rPr>
        <w:t xml:space="preserve"> </w:t>
      </w:r>
      <w:r w:rsidR="00B35367">
        <w:rPr>
          <w:lang w:eastAsia="en-AU"/>
        </w:rPr>
        <w:t>and Mornington Peninsula (1.</w:t>
      </w:r>
      <w:r w:rsidR="00FC4728">
        <w:rPr>
          <w:lang w:eastAsia="en-AU"/>
        </w:rPr>
        <w:t>3</w:t>
      </w:r>
      <w:r w:rsidR="00B35367">
        <w:rPr>
          <w:lang w:eastAsia="en-AU"/>
        </w:rPr>
        <w:t>%).</w:t>
      </w:r>
    </w:p>
    <w:p w14:paraId="4B398335" w14:textId="4A65BBC1" w:rsidR="00FB393C" w:rsidRDefault="00FB393C" w:rsidP="00FB393C">
      <w:pPr>
        <w:pStyle w:val="DHHSbody"/>
      </w:pPr>
      <w:r w:rsidRPr="008657F2">
        <w:t>The LGAs with the highest proportion of affordable dwellings in regional Victoria are</w:t>
      </w:r>
      <w:r w:rsidR="00B35367">
        <w:rPr>
          <w:lang w:eastAsia="en-AU"/>
        </w:rPr>
        <w:t xml:space="preserve"> </w:t>
      </w:r>
      <w:r w:rsidR="00B35367" w:rsidRPr="00B35367">
        <w:rPr>
          <w:lang w:eastAsia="en-AU"/>
        </w:rPr>
        <w:t>West Wimmera</w:t>
      </w:r>
      <w:r w:rsidR="00B35367">
        <w:rPr>
          <w:lang w:eastAsia="en-AU"/>
        </w:rPr>
        <w:t xml:space="preserve"> and </w:t>
      </w:r>
      <w:r w:rsidR="00B35367" w:rsidRPr="00B35367">
        <w:rPr>
          <w:lang w:eastAsia="en-AU"/>
        </w:rPr>
        <w:t>Yarriambiack</w:t>
      </w:r>
      <w:r w:rsidR="00B35367">
        <w:rPr>
          <w:lang w:eastAsia="en-AU"/>
        </w:rPr>
        <w:t xml:space="preserve"> </w:t>
      </w:r>
      <w:r w:rsidRPr="008657F2">
        <w:t>(</w:t>
      </w:r>
      <w:r w:rsidR="00C665B6">
        <w:t>both</w:t>
      </w:r>
      <w:r w:rsidR="00280BC9">
        <w:t xml:space="preserve"> </w:t>
      </w:r>
      <w:r w:rsidRPr="008657F2">
        <w:t>with 100%</w:t>
      </w:r>
      <w:r>
        <w:t xml:space="preserve"> affordable</w:t>
      </w:r>
      <w:r w:rsidRPr="008657F2">
        <w:t xml:space="preserve">) </w:t>
      </w:r>
      <w:proofErr w:type="gramStart"/>
      <w:r w:rsidRPr="008657F2">
        <w:t>and,</w:t>
      </w:r>
      <w:proofErr w:type="gramEnd"/>
      <w:r w:rsidRPr="008657F2">
        <w:t xml:space="preserve"> </w:t>
      </w:r>
      <w:r w:rsidR="00C665B6" w:rsidRPr="00B35367">
        <w:rPr>
          <w:lang w:eastAsia="en-AU"/>
        </w:rPr>
        <w:t>Gannawarra</w:t>
      </w:r>
      <w:r w:rsidR="00B35367">
        <w:t xml:space="preserve"> (9</w:t>
      </w:r>
      <w:r w:rsidR="00C665B6">
        <w:t>2.9</w:t>
      </w:r>
      <w:r w:rsidR="00280BC9">
        <w:t>%)</w:t>
      </w:r>
      <w:r w:rsidR="0095721E">
        <w:t>, Hindmarsh (85.7%) and Loddon (80.0%)</w:t>
      </w:r>
      <w:r w:rsidR="00280BC9">
        <w:t>.</w:t>
      </w:r>
      <w:r w:rsidRPr="002E594B">
        <w:t xml:space="preserve"> The LGAs with the lowest</w:t>
      </w:r>
      <w:r w:rsidRPr="001E3CDD">
        <w:t xml:space="preserve"> proportion of affordable</w:t>
      </w:r>
      <w:r w:rsidRPr="000F3B39">
        <w:t xml:space="preserve"> dwellings are</w:t>
      </w:r>
      <w:r w:rsidRPr="00155F51">
        <w:t xml:space="preserve"> </w:t>
      </w:r>
      <w:r w:rsidR="00280BC9" w:rsidRPr="000F3B39">
        <w:t>Macedon Ranges</w:t>
      </w:r>
      <w:r w:rsidR="00280BC9">
        <w:t xml:space="preserve"> (</w:t>
      </w:r>
      <w:r w:rsidR="00C665B6">
        <w:t>1.8</w:t>
      </w:r>
      <w:r w:rsidR="00280BC9" w:rsidRPr="000F3B39">
        <w:t>%)</w:t>
      </w:r>
      <w:r w:rsidR="00280BC9">
        <w:t xml:space="preserve">, </w:t>
      </w:r>
      <w:r w:rsidRPr="000F3B39">
        <w:t>Surf Coast</w:t>
      </w:r>
      <w:r>
        <w:t xml:space="preserve"> (</w:t>
      </w:r>
      <w:r w:rsidR="00280BC9">
        <w:t>3.</w:t>
      </w:r>
      <w:r w:rsidR="00C665B6">
        <w:t>8</w:t>
      </w:r>
      <w:r>
        <w:t>%</w:t>
      </w:r>
      <w:r w:rsidRPr="000F3B39">
        <w:t>)</w:t>
      </w:r>
      <w:r>
        <w:t>,</w:t>
      </w:r>
      <w:r w:rsidRPr="000F3B39">
        <w:t xml:space="preserve"> </w:t>
      </w:r>
      <w:r w:rsidR="00C665B6">
        <w:t xml:space="preserve">Mount Alexander (5.5%), Mansfield (7.7%) and </w:t>
      </w:r>
      <w:r w:rsidR="00A02861">
        <w:t>Greater Geelong (1</w:t>
      </w:r>
      <w:r w:rsidR="00C665B6">
        <w:t>2.2</w:t>
      </w:r>
      <w:r w:rsidR="00A02861">
        <w:t>%)</w:t>
      </w:r>
      <w:r w:rsidR="00280BC9">
        <w:t>.</w:t>
      </w:r>
      <w:r>
        <w:t xml:space="preserve"> </w:t>
      </w:r>
    </w:p>
    <w:p w14:paraId="393B6F42" w14:textId="77777777" w:rsidR="0014463F" w:rsidRDefault="0014463F" w:rsidP="00FB393C">
      <w:pPr>
        <w:pStyle w:val="DHHSbody"/>
      </w:pPr>
    </w:p>
    <w:p w14:paraId="4D5984F7" w14:textId="77777777" w:rsidR="00FB393C" w:rsidRDefault="00FB393C" w:rsidP="00FB393C">
      <w:pPr>
        <w:rPr>
          <w:b/>
          <w:i/>
          <w:iCs/>
          <w:szCs w:val="18"/>
          <w:lang w:eastAsia="en-AU"/>
        </w:rPr>
      </w:pPr>
      <w:bookmarkStart w:id="89" w:name="_Ref507242406"/>
      <w:r>
        <w:br w:type="page"/>
      </w:r>
    </w:p>
    <w:p w14:paraId="7E4ECD38" w14:textId="51CC4665" w:rsidR="00FB393C" w:rsidRDefault="00FB393C" w:rsidP="00270BB0">
      <w:pPr>
        <w:pStyle w:val="DHHSfigurecaption"/>
      </w:pPr>
      <w:bookmarkStart w:id="90" w:name="_Toc64302826"/>
      <w:bookmarkStart w:id="91" w:name="_Toc90541952"/>
      <w:r w:rsidRPr="0030108E">
        <w:t xml:space="preserve">Figure </w:t>
      </w:r>
      <w:r>
        <w:rPr>
          <w:noProof/>
        </w:rPr>
        <w:fldChar w:fldCharType="begin"/>
      </w:r>
      <w:r>
        <w:rPr>
          <w:noProof/>
        </w:rPr>
        <w:instrText xml:space="preserve"> SEQ Figure \* ARABIC </w:instrText>
      </w:r>
      <w:r>
        <w:rPr>
          <w:noProof/>
        </w:rPr>
        <w:fldChar w:fldCharType="separate"/>
      </w:r>
      <w:r w:rsidR="00F02E26">
        <w:rPr>
          <w:noProof/>
        </w:rPr>
        <w:t>9</w:t>
      </w:r>
      <w:r>
        <w:rPr>
          <w:noProof/>
        </w:rPr>
        <w:fldChar w:fldCharType="end"/>
      </w:r>
      <w:bookmarkEnd w:id="89"/>
      <w:r w:rsidRPr="0030108E">
        <w:t xml:space="preserve">: Affordable dwellings </w:t>
      </w:r>
      <w:r>
        <w:t>(M</w:t>
      </w:r>
      <w:r w:rsidRPr="0030108E">
        <w:t xml:space="preserve">etropolitan Melbourne </w:t>
      </w:r>
      <w:r>
        <w:t>and Regional Victoria)</w:t>
      </w:r>
      <w:bookmarkEnd w:id="90"/>
      <w:bookmarkEnd w:id="91"/>
    </w:p>
    <w:p w14:paraId="6C69E4D9" w14:textId="56093941" w:rsidR="00FB393C" w:rsidRDefault="00C03034" w:rsidP="00270BB0">
      <w:pPr>
        <w:pStyle w:val="DHHSfigurecaption"/>
        <w:jc w:val="center"/>
      </w:pPr>
      <w:r>
        <w:rPr>
          <w:noProof/>
        </w:rPr>
        <w:drawing>
          <wp:anchor distT="0" distB="0" distL="114300" distR="114300" simplePos="0" relativeHeight="251706368" behindDoc="0" locked="1" layoutInCell="1" allowOverlap="1" wp14:anchorId="217EF83A" wp14:editId="30A7C046">
            <wp:simplePos x="0" y="0"/>
            <wp:positionH relativeFrom="column">
              <wp:align>center</wp:align>
            </wp:positionH>
            <wp:positionV relativeFrom="paragraph">
              <wp:posOffset>288290</wp:posOffset>
            </wp:positionV>
            <wp:extent cx="4190400" cy="3960000"/>
            <wp:effectExtent l="0" t="0" r="635" b="2540"/>
            <wp:wrapTopAndBottom/>
            <wp:docPr id="4" name="Picture 3" descr="Map&#10;&#10;Description automatically generated">
              <a:extLst xmlns:a="http://schemas.openxmlformats.org/drawingml/2006/main">
                <a:ext uri="{FF2B5EF4-FFF2-40B4-BE49-F238E27FC236}">
                  <a16:creationId xmlns:a16="http://schemas.microsoft.com/office/drawing/2014/main" id="{8EDE3976-DB84-4484-A28B-1E73FCDC9E34}"/>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Picture 3" descr="Map&#10;&#10;Description automatically generated">
                      <a:extLst>
                        <a:ext uri="{FF2B5EF4-FFF2-40B4-BE49-F238E27FC236}">
                          <a16:creationId xmlns:a16="http://schemas.microsoft.com/office/drawing/2014/main" id="{8EDE3976-DB84-4484-A28B-1E73FCDC9E34}"/>
                        </a:ext>
                      </a:extLst>
                    </pic:cNvPr>
                    <pic:cNvPicPr>
                      <a:picLocks noChangeAspect="1"/>
                    </pic:cNvPicPr>
                  </pic:nvPicPr>
                  <pic:blipFill>
                    <a:blip r:embed="rId26" cstate="print">
                      <a:extLst>
                        <a:ext uri="{28A0092B-C50C-407E-A947-70E740481C1C}">
                          <a14:useLocalDpi xmlns:a14="http://schemas.microsoft.com/office/drawing/2010/main" val="0"/>
                        </a:ext>
                      </a:extLst>
                    </a:blip>
                    <a:stretch>
                      <a:fillRect/>
                    </a:stretch>
                  </pic:blipFill>
                  <pic:spPr>
                    <a:xfrm>
                      <a:off x="0" y="0"/>
                      <a:ext cx="4190400" cy="3960000"/>
                    </a:xfrm>
                    <a:prstGeom prst="rect">
                      <a:avLst/>
                    </a:prstGeom>
                  </pic:spPr>
                </pic:pic>
              </a:graphicData>
            </a:graphic>
            <wp14:sizeRelH relativeFrom="margin">
              <wp14:pctWidth>0</wp14:pctWidth>
            </wp14:sizeRelH>
            <wp14:sizeRelV relativeFrom="margin">
              <wp14:pctHeight>0</wp14:pctHeight>
            </wp14:sizeRelV>
          </wp:anchor>
        </w:drawing>
      </w:r>
      <w:r w:rsidR="00FB393C" w:rsidRPr="00CA60EE">
        <w:t>Metropolitan Melbourne</w:t>
      </w:r>
    </w:p>
    <w:p w14:paraId="4473AC9E" w14:textId="27E6A308" w:rsidR="00287E32" w:rsidRPr="00287E32" w:rsidRDefault="00287E32" w:rsidP="00287E32">
      <w:pPr>
        <w:pStyle w:val="DHHSbody"/>
        <w:jc w:val="center"/>
      </w:pPr>
    </w:p>
    <w:p w14:paraId="1FCE59A5" w14:textId="7CECAC68" w:rsidR="00FB393C" w:rsidRDefault="00C03034" w:rsidP="00526B64">
      <w:pPr>
        <w:pStyle w:val="DHHSbody"/>
        <w:jc w:val="center"/>
        <w:rPr>
          <w:b/>
          <w:bCs/>
        </w:rPr>
      </w:pPr>
      <w:r>
        <w:rPr>
          <w:noProof/>
        </w:rPr>
        <w:drawing>
          <wp:anchor distT="0" distB="0" distL="114300" distR="114300" simplePos="0" relativeHeight="251707392" behindDoc="0" locked="1" layoutInCell="1" allowOverlap="1" wp14:anchorId="4821D6D7" wp14:editId="4F5CAD0C">
            <wp:simplePos x="0" y="0"/>
            <wp:positionH relativeFrom="column">
              <wp:align>center</wp:align>
            </wp:positionH>
            <wp:positionV relativeFrom="paragraph">
              <wp:posOffset>288290</wp:posOffset>
            </wp:positionV>
            <wp:extent cx="5056365" cy="3708000"/>
            <wp:effectExtent l="0" t="0" r="0" b="6985"/>
            <wp:wrapTopAndBottom/>
            <wp:docPr id="24" name="Picture 3">
              <a:extLst xmlns:a="http://schemas.openxmlformats.org/drawingml/2006/main">
                <a:ext uri="{FF2B5EF4-FFF2-40B4-BE49-F238E27FC236}">
                  <a16:creationId xmlns:a16="http://schemas.microsoft.com/office/drawing/2014/main" id="{D0628F2A-4AEA-4EDD-88AE-37CD02933445}"/>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4" name="Picture 3">
                      <a:extLst>
                        <a:ext uri="{FF2B5EF4-FFF2-40B4-BE49-F238E27FC236}">
                          <a16:creationId xmlns:a16="http://schemas.microsoft.com/office/drawing/2014/main" id="{D0628F2A-4AEA-4EDD-88AE-37CD02933445}"/>
                        </a:ext>
                      </a:extLst>
                    </pic:cNvPr>
                    <pic:cNvPicPr>
                      <a:picLocks noChangeAspect="1"/>
                    </pic:cNvPicPr>
                  </pic:nvPicPr>
                  <pic:blipFill rotWithShape="1">
                    <a:blip r:embed="rId27"/>
                    <a:srcRect l="14448" t="17067" r="26666" b="27706"/>
                    <a:stretch/>
                  </pic:blipFill>
                  <pic:spPr bwMode="auto">
                    <a:xfrm>
                      <a:off x="0" y="0"/>
                      <a:ext cx="5056365" cy="3708000"/>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00FB393C" w:rsidRPr="00F27F22">
        <w:rPr>
          <w:b/>
          <w:bCs/>
        </w:rPr>
        <w:t>Regional Victoria</w:t>
      </w:r>
    </w:p>
    <w:p w14:paraId="3E7F6A54" w14:textId="77777777" w:rsidR="00FB393C" w:rsidRPr="002A55F2" w:rsidRDefault="00FB393C" w:rsidP="00FB393C">
      <w:pPr>
        <w:pStyle w:val="DHHSbody"/>
      </w:pPr>
    </w:p>
    <w:p w14:paraId="391EDF40" w14:textId="77777777" w:rsidR="00FB393C" w:rsidRPr="005623AB" w:rsidRDefault="00FB393C" w:rsidP="00FB393C">
      <w:pPr>
        <w:pStyle w:val="DHHSbody"/>
        <w:sectPr w:rsidR="00FB393C" w:rsidRPr="005623AB" w:rsidSect="00FB393C">
          <w:pgSz w:w="11906" w:h="16838"/>
          <w:pgMar w:top="1134" w:right="1134" w:bottom="1134" w:left="1134" w:header="709" w:footer="709" w:gutter="0"/>
          <w:cols w:space="708"/>
          <w:docGrid w:linePitch="360"/>
        </w:sectPr>
      </w:pPr>
    </w:p>
    <w:p w14:paraId="70675FB5" w14:textId="34B12393" w:rsidR="00FB393C" w:rsidRPr="0030108E" w:rsidRDefault="00FB393C" w:rsidP="005A6749">
      <w:pPr>
        <w:pStyle w:val="DHHSfigurecaption"/>
      </w:pPr>
      <w:bookmarkStart w:id="92" w:name="_Toc64302814"/>
      <w:bookmarkStart w:id="93" w:name="_Toc90541940"/>
      <w:r w:rsidRPr="0030108E">
        <w:t xml:space="preserve">Table </w:t>
      </w:r>
      <w:r>
        <w:rPr>
          <w:noProof/>
        </w:rPr>
        <w:fldChar w:fldCharType="begin"/>
      </w:r>
      <w:r>
        <w:rPr>
          <w:noProof/>
        </w:rPr>
        <w:instrText xml:space="preserve"> SEQ Table \* ARABIC </w:instrText>
      </w:r>
      <w:r>
        <w:rPr>
          <w:noProof/>
        </w:rPr>
        <w:fldChar w:fldCharType="separate"/>
      </w:r>
      <w:r w:rsidR="00F02E26">
        <w:rPr>
          <w:noProof/>
        </w:rPr>
        <w:t>11</w:t>
      </w:r>
      <w:r>
        <w:rPr>
          <w:noProof/>
        </w:rPr>
        <w:fldChar w:fldCharType="end"/>
      </w:r>
      <w:r w:rsidRPr="0030108E">
        <w:t>: Moving annual median rents for suburbs/town by major property type</w:t>
      </w:r>
      <w:bookmarkEnd w:id="92"/>
      <w:bookmarkEnd w:id="93"/>
    </w:p>
    <w:tbl>
      <w:tblPr>
        <w:tblStyle w:val="TableGrid"/>
        <w:tblW w:w="14742" w:type="dxa"/>
        <w:tblInd w:w="0" w:type="dxa"/>
        <w:tblLayout w:type="fixed"/>
        <w:tblLook w:val="0420" w:firstRow="1" w:lastRow="0" w:firstColumn="0" w:lastColumn="0" w:noHBand="0" w:noVBand="1"/>
      </w:tblPr>
      <w:tblGrid>
        <w:gridCol w:w="3422"/>
        <w:gridCol w:w="829"/>
        <w:gridCol w:w="1009"/>
        <w:gridCol w:w="1046"/>
        <w:gridCol w:w="883"/>
        <w:gridCol w:w="883"/>
        <w:gridCol w:w="1046"/>
        <w:gridCol w:w="883"/>
        <w:gridCol w:w="883"/>
        <w:gridCol w:w="1046"/>
        <w:gridCol w:w="883"/>
        <w:gridCol w:w="883"/>
        <w:gridCol w:w="1046"/>
      </w:tblGrid>
      <w:tr w:rsidR="00FB393C" w:rsidRPr="00564801" w14:paraId="1F689338" w14:textId="77777777" w:rsidTr="00287E32">
        <w:trPr>
          <w:cnfStyle w:val="100000000000" w:firstRow="1" w:lastRow="0" w:firstColumn="0" w:lastColumn="0" w:oddVBand="0" w:evenVBand="0" w:oddHBand="0" w:evenHBand="0" w:firstRowFirstColumn="0" w:firstRowLastColumn="0" w:lastRowFirstColumn="0" w:lastRowLastColumn="0"/>
          <w:trHeight w:val="340"/>
          <w:tblHeader/>
        </w:trPr>
        <w:tc>
          <w:tcPr>
            <w:tcW w:w="3422" w:type="dxa"/>
            <w:vMerge w:val="restart"/>
            <w:noWrap/>
            <w:vAlign w:val="center"/>
          </w:tcPr>
          <w:p w14:paraId="48CF8B34" w14:textId="77777777" w:rsidR="00FB393C" w:rsidRPr="00564801" w:rsidRDefault="00FB393C" w:rsidP="00424DEC">
            <w:pPr>
              <w:pStyle w:val="DHHStablecolhead"/>
              <w:spacing w:before="0" w:after="0"/>
              <w:rPr>
                <w:lang w:eastAsia="en-AU"/>
              </w:rPr>
            </w:pPr>
            <w:r w:rsidRPr="00564801">
              <w:rPr>
                <w:lang w:eastAsia="en-AU"/>
              </w:rPr>
              <w:t>Suburb/town</w:t>
            </w:r>
          </w:p>
        </w:tc>
        <w:tc>
          <w:tcPr>
            <w:tcW w:w="2884" w:type="dxa"/>
            <w:gridSpan w:val="3"/>
            <w:noWrap/>
            <w:vAlign w:val="center"/>
          </w:tcPr>
          <w:p w14:paraId="5D1C2BD2" w14:textId="77777777" w:rsidR="00FB393C" w:rsidRPr="00564801" w:rsidRDefault="00FB393C" w:rsidP="00424DEC">
            <w:pPr>
              <w:pStyle w:val="DHHStablecolhead"/>
              <w:spacing w:before="0" w:after="0"/>
              <w:jc w:val="center"/>
              <w:rPr>
                <w:lang w:eastAsia="en-AU"/>
              </w:rPr>
            </w:pPr>
            <w:r w:rsidRPr="00564801">
              <w:rPr>
                <w:lang w:eastAsia="en-AU"/>
              </w:rPr>
              <w:t>1 Bed Flat</w:t>
            </w:r>
          </w:p>
        </w:tc>
        <w:tc>
          <w:tcPr>
            <w:tcW w:w="2812" w:type="dxa"/>
            <w:gridSpan w:val="3"/>
            <w:noWrap/>
            <w:vAlign w:val="center"/>
          </w:tcPr>
          <w:p w14:paraId="1CCA00A4" w14:textId="77777777" w:rsidR="00FB393C" w:rsidRPr="00564801" w:rsidRDefault="00FB393C" w:rsidP="00424DEC">
            <w:pPr>
              <w:pStyle w:val="DHHStablecolhead"/>
              <w:spacing w:before="0" w:after="0"/>
              <w:jc w:val="center"/>
              <w:rPr>
                <w:lang w:eastAsia="en-AU"/>
              </w:rPr>
            </w:pPr>
            <w:r w:rsidRPr="00564801">
              <w:rPr>
                <w:lang w:eastAsia="en-AU"/>
              </w:rPr>
              <w:t>2 Bed Flat</w:t>
            </w:r>
          </w:p>
        </w:tc>
        <w:tc>
          <w:tcPr>
            <w:tcW w:w="2812" w:type="dxa"/>
            <w:gridSpan w:val="3"/>
            <w:noWrap/>
            <w:vAlign w:val="center"/>
          </w:tcPr>
          <w:p w14:paraId="0C8755E5" w14:textId="77777777" w:rsidR="00FB393C" w:rsidRPr="00564801" w:rsidRDefault="00FB393C" w:rsidP="00424DEC">
            <w:pPr>
              <w:pStyle w:val="DHHStablecolhead"/>
              <w:spacing w:before="0" w:after="0"/>
              <w:jc w:val="center"/>
              <w:rPr>
                <w:lang w:eastAsia="en-AU"/>
              </w:rPr>
            </w:pPr>
            <w:r w:rsidRPr="00564801">
              <w:rPr>
                <w:lang w:eastAsia="en-AU"/>
              </w:rPr>
              <w:t>2 Bed House</w:t>
            </w:r>
          </w:p>
        </w:tc>
        <w:tc>
          <w:tcPr>
            <w:tcW w:w="2812" w:type="dxa"/>
            <w:gridSpan w:val="3"/>
            <w:noWrap/>
            <w:vAlign w:val="center"/>
          </w:tcPr>
          <w:p w14:paraId="3EF6DC27" w14:textId="77777777" w:rsidR="00FB393C" w:rsidRPr="00564801" w:rsidRDefault="00FB393C" w:rsidP="00424DEC">
            <w:pPr>
              <w:pStyle w:val="DHHStablecolhead"/>
              <w:spacing w:before="0" w:after="0"/>
              <w:jc w:val="center"/>
              <w:rPr>
                <w:lang w:eastAsia="en-AU"/>
              </w:rPr>
            </w:pPr>
            <w:r w:rsidRPr="00564801">
              <w:rPr>
                <w:lang w:eastAsia="en-AU"/>
              </w:rPr>
              <w:t>3 Bed House</w:t>
            </w:r>
          </w:p>
        </w:tc>
      </w:tr>
      <w:tr w:rsidR="00FB393C" w:rsidRPr="00564801" w14:paraId="54EF882D" w14:textId="77777777" w:rsidTr="00287E32">
        <w:trPr>
          <w:cnfStyle w:val="100000000000" w:firstRow="1" w:lastRow="0" w:firstColumn="0" w:lastColumn="0" w:oddVBand="0" w:evenVBand="0" w:oddHBand="0" w:evenHBand="0" w:firstRowFirstColumn="0" w:firstRowLastColumn="0" w:lastRowFirstColumn="0" w:lastRowLastColumn="0"/>
          <w:tblHeader/>
        </w:trPr>
        <w:tc>
          <w:tcPr>
            <w:tcW w:w="3422" w:type="dxa"/>
            <w:vMerge/>
            <w:noWrap/>
          </w:tcPr>
          <w:p w14:paraId="09E49706" w14:textId="77777777" w:rsidR="00FB393C" w:rsidRPr="00564801" w:rsidRDefault="00FB393C" w:rsidP="00FB393C">
            <w:pPr>
              <w:jc w:val="right"/>
              <w:rPr>
                <w:b/>
                <w:lang w:eastAsia="en-AU"/>
              </w:rPr>
            </w:pPr>
          </w:p>
        </w:tc>
        <w:tc>
          <w:tcPr>
            <w:tcW w:w="829" w:type="dxa"/>
            <w:noWrap/>
            <w:vAlign w:val="center"/>
          </w:tcPr>
          <w:p w14:paraId="21828631" w14:textId="77777777" w:rsidR="00FB393C" w:rsidRPr="0029491F" w:rsidRDefault="00FB393C" w:rsidP="00424DEC">
            <w:pPr>
              <w:pStyle w:val="DHHStabletext"/>
              <w:spacing w:before="0" w:after="0"/>
              <w:jc w:val="center"/>
              <w:rPr>
                <w:color w:val="FFFFFF" w:themeColor="background1"/>
                <w:sz w:val="18"/>
                <w:szCs w:val="18"/>
                <w:lang w:eastAsia="en-AU"/>
              </w:rPr>
            </w:pPr>
            <w:r w:rsidRPr="0029491F">
              <w:rPr>
                <w:color w:val="FFFFFF" w:themeColor="background1"/>
                <w:sz w:val="18"/>
                <w:szCs w:val="18"/>
                <w:lang w:eastAsia="en-AU"/>
              </w:rPr>
              <w:t>Count</w:t>
            </w:r>
          </w:p>
        </w:tc>
        <w:tc>
          <w:tcPr>
            <w:tcW w:w="1009" w:type="dxa"/>
            <w:noWrap/>
            <w:vAlign w:val="center"/>
          </w:tcPr>
          <w:p w14:paraId="2762C471" w14:textId="77777777" w:rsidR="00FB393C" w:rsidRPr="0029491F" w:rsidRDefault="00FB393C" w:rsidP="00424DEC">
            <w:pPr>
              <w:pStyle w:val="DHHStabletext"/>
              <w:spacing w:before="0" w:after="0"/>
              <w:jc w:val="center"/>
              <w:rPr>
                <w:color w:val="FFFFFF" w:themeColor="background1"/>
                <w:sz w:val="18"/>
                <w:szCs w:val="18"/>
                <w:lang w:eastAsia="en-AU"/>
              </w:rPr>
            </w:pPr>
            <w:r w:rsidRPr="0029491F">
              <w:rPr>
                <w:color w:val="FFFFFF" w:themeColor="background1"/>
                <w:sz w:val="18"/>
                <w:szCs w:val="18"/>
                <w:lang w:eastAsia="en-AU"/>
              </w:rPr>
              <w:t>Median</w:t>
            </w:r>
          </w:p>
        </w:tc>
        <w:tc>
          <w:tcPr>
            <w:tcW w:w="1046" w:type="dxa"/>
            <w:noWrap/>
            <w:vAlign w:val="center"/>
          </w:tcPr>
          <w:p w14:paraId="1316F733" w14:textId="77777777" w:rsidR="00FB393C" w:rsidRPr="0029491F" w:rsidRDefault="00FB393C" w:rsidP="00424DEC">
            <w:pPr>
              <w:pStyle w:val="DHHStabletext"/>
              <w:spacing w:before="0" w:after="0"/>
              <w:jc w:val="center"/>
              <w:rPr>
                <w:color w:val="FFFFFF" w:themeColor="background1"/>
                <w:sz w:val="18"/>
                <w:szCs w:val="18"/>
                <w:lang w:eastAsia="en-AU"/>
              </w:rPr>
            </w:pPr>
            <w:r w:rsidRPr="0029491F">
              <w:rPr>
                <w:color w:val="FFFFFF" w:themeColor="background1"/>
                <w:sz w:val="18"/>
                <w:szCs w:val="18"/>
                <w:lang w:eastAsia="en-AU"/>
              </w:rPr>
              <w:t>Annual</w:t>
            </w:r>
            <w:r w:rsidRPr="0029491F">
              <w:rPr>
                <w:color w:val="FFFFFF" w:themeColor="background1"/>
                <w:sz w:val="18"/>
                <w:szCs w:val="18"/>
                <w:lang w:eastAsia="en-AU"/>
              </w:rPr>
              <w:br/>
              <w:t>% change</w:t>
            </w:r>
          </w:p>
        </w:tc>
        <w:tc>
          <w:tcPr>
            <w:tcW w:w="883" w:type="dxa"/>
            <w:noWrap/>
            <w:vAlign w:val="center"/>
          </w:tcPr>
          <w:p w14:paraId="73161253" w14:textId="77777777" w:rsidR="00FB393C" w:rsidRPr="0029491F" w:rsidRDefault="00FB393C" w:rsidP="00424DEC">
            <w:pPr>
              <w:pStyle w:val="DHHStabletext"/>
              <w:spacing w:before="0" w:after="0"/>
              <w:jc w:val="center"/>
              <w:rPr>
                <w:color w:val="FFFFFF" w:themeColor="background1"/>
                <w:sz w:val="18"/>
                <w:szCs w:val="18"/>
                <w:lang w:eastAsia="en-AU"/>
              </w:rPr>
            </w:pPr>
            <w:r w:rsidRPr="0029491F">
              <w:rPr>
                <w:color w:val="FFFFFF" w:themeColor="background1"/>
                <w:sz w:val="18"/>
                <w:szCs w:val="18"/>
                <w:lang w:eastAsia="en-AU"/>
              </w:rPr>
              <w:t>Count</w:t>
            </w:r>
          </w:p>
        </w:tc>
        <w:tc>
          <w:tcPr>
            <w:tcW w:w="883" w:type="dxa"/>
            <w:noWrap/>
            <w:vAlign w:val="center"/>
          </w:tcPr>
          <w:p w14:paraId="30CA0033" w14:textId="77777777" w:rsidR="00FB393C" w:rsidRPr="0029491F" w:rsidRDefault="00FB393C" w:rsidP="00424DEC">
            <w:pPr>
              <w:pStyle w:val="DHHStabletext"/>
              <w:spacing w:before="0" w:after="0"/>
              <w:jc w:val="center"/>
              <w:rPr>
                <w:color w:val="FFFFFF" w:themeColor="background1"/>
                <w:sz w:val="18"/>
                <w:szCs w:val="18"/>
                <w:lang w:eastAsia="en-AU"/>
              </w:rPr>
            </w:pPr>
            <w:r w:rsidRPr="0029491F">
              <w:rPr>
                <w:color w:val="FFFFFF" w:themeColor="background1"/>
                <w:sz w:val="18"/>
                <w:szCs w:val="18"/>
                <w:lang w:eastAsia="en-AU"/>
              </w:rPr>
              <w:t>Median</w:t>
            </w:r>
          </w:p>
        </w:tc>
        <w:tc>
          <w:tcPr>
            <w:tcW w:w="1046" w:type="dxa"/>
            <w:noWrap/>
            <w:vAlign w:val="center"/>
          </w:tcPr>
          <w:p w14:paraId="50767CB8" w14:textId="77777777" w:rsidR="00FB393C" w:rsidRPr="0029491F" w:rsidRDefault="00FB393C" w:rsidP="00424DEC">
            <w:pPr>
              <w:pStyle w:val="DHHStabletext"/>
              <w:spacing w:before="0" w:after="0"/>
              <w:jc w:val="center"/>
              <w:rPr>
                <w:color w:val="FFFFFF" w:themeColor="background1"/>
                <w:sz w:val="18"/>
                <w:szCs w:val="18"/>
                <w:lang w:eastAsia="en-AU"/>
              </w:rPr>
            </w:pPr>
            <w:r w:rsidRPr="0029491F">
              <w:rPr>
                <w:color w:val="FFFFFF" w:themeColor="background1"/>
                <w:sz w:val="18"/>
                <w:szCs w:val="18"/>
                <w:lang w:eastAsia="en-AU"/>
              </w:rPr>
              <w:t>Annual</w:t>
            </w:r>
            <w:r w:rsidRPr="0029491F">
              <w:rPr>
                <w:color w:val="FFFFFF" w:themeColor="background1"/>
                <w:sz w:val="18"/>
                <w:szCs w:val="18"/>
                <w:lang w:eastAsia="en-AU"/>
              </w:rPr>
              <w:br/>
              <w:t>% change</w:t>
            </w:r>
          </w:p>
        </w:tc>
        <w:tc>
          <w:tcPr>
            <w:tcW w:w="883" w:type="dxa"/>
            <w:noWrap/>
            <w:vAlign w:val="center"/>
          </w:tcPr>
          <w:p w14:paraId="6C9B70AA" w14:textId="77777777" w:rsidR="00FB393C" w:rsidRPr="0029491F" w:rsidRDefault="00FB393C" w:rsidP="00424DEC">
            <w:pPr>
              <w:pStyle w:val="DHHStabletext"/>
              <w:spacing w:before="0" w:after="0"/>
              <w:jc w:val="center"/>
              <w:rPr>
                <w:color w:val="FFFFFF" w:themeColor="background1"/>
                <w:sz w:val="18"/>
                <w:szCs w:val="18"/>
                <w:lang w:eastAsia="en-AU"/>
              </w:rPr>
            </w:pPr>
            <w:r w:rsidRPr="0029491F">
              <w:rPr>
                <w:color w:val="FFFFFF" w:themeColor="background1"/>
                <w:sz w:val="18"/>
                <w:szCs w:val="18"/>
                <w:lang w:eastAsia="en-AU"/>
              </w:rPr>
              <w:t>Count</w:t>
            </w:r>
          </w:p>
        </w:tc>
        <w:tc>
          <w:tcPr>
            <w:tcW w:w="883" w:type="dxa"/>
            <w:noWrap/>
            <w:vAlign w:val="center"/>
          </w:tcPr>
          <w:p w14:paraId="223E1116" w14:textId="77777777" w:rsidR="00FB393C" w:rsidRPr="0029491F" w:rsidRDefault="00FB393C" w:rsidP="00424DEC">
            <w:pPr>
              <w:pStyle w:val="DHHStabletext"/>
              <w:spacing w:before="0" w:after="0"/>
              <w:jc w:val="center"/>
              <w:rPr>
                <w:color w:val="FFFFFF" w:themeColor="background1"/>
                <w:sz w:val="18"/>
                <w:szCs w:val="18"/>
                <w:lang w:eastAsia="en-AU"/>
              </w:rPr>
            </w:pPr>
            <w:r w:rsidRPr="0029491F">
              <w:rPr>
                <w:color w:val="FFFFFF" w:themeColor="background1"/>
                <w:sz w:val="18"/>
                <w:szCs w:val="18"/>
                <w:lang w:eastAsia="en-AU"/>
              </w:rPr>
              <w:t>Median</w:t>
            </w:r>
          </w:p>
        </w:tc>
        <w:tc>
          <w:tcPr>
            <w:tcW w:w="1046" w:type="dxa"/>
            <w:noWrap/>
            <w:vAlign w:val="center"/>
          </w:tcPr>
          <w:p w14:paraId="42223F0D" w14:textId="77777777" w:rsidR="00FB393C" w:rsidRPr="0029491F" w:rsidRDefault="00FB393C" w:rsidP="00424DEC">
            <w:pPr>
              <w:pStyle w:val="DHHStabletext"/>
              <w:spacing w:before="0" w:after="0"/>
              <w:jc w:val="center"/>
              <w:rPr>
                <w:color w:val="FFFFFF" w:themeColor="background1"/>
                <w:sz w:val="18"/>
                <w:szCs w:val="18"/>
                <w:lang w:eastAsia="en-AU"/>
              </w:rPr>
            </w:pPr>
            <w:r w:rsidRPr="0029491F">
              <w:rPr>
                <w:color w:val="FFFFFF" w:themeColor="background1"/>
                <w:sz w:val="18"/>
                <w:szCs w:val="18"/>
                <w:lang w:eastAsia="en-AU"/>
              </w:rPr>
              <w:t>Annual</w:t>
            </w:r>
            <w:r w:rsidRPr="0029491F">
              <w:rPr>
                <w:color w:val="FFFFFF" w:themeColor="background1"/>
                <w:sz w:val="18"/>
                <w:szCs w:val="18"/>
                <w:lang w:eastAsia="en-AU"/>
              </w:rPr>
              <w:br/>
              <w:t>% change</w:t>
            </w:r>
          </w:p>
        </w:tc>
        <w:tc>
          <w:tcPr>
            <w:tcW w:w="883" w:type="dxa"/>
            <w:noWrap/>
            <w:vAlign w:val="center"/>
          </w:tcPr>
          <w:p w14:paraId="36D9A932" w14:textId="77777777" w:rsidR="00FB393C" w:rsidRPr="0029491F" w:rsidRDefault="00FB393C" w:rsidP="00424DEC">
            <w:pPr>
              <w:pStyle w:val="DHHStabletext"/>
              <w:spacing w:before="0" w:after="0"/>
              <w:jc w:val="center"/>
              <w:rPr>
                <w:color w:val="FFFFFF" w:themeColor="background1"/>
                <w:sz w:val="18"/>
                <w:szCs w:val="18"/>
                <w:lang w:eastAsia="en-AU"/>
              </w:rPr>
            </w:pPr>
            <w:r w:rsidRPr="0029491F">
              <w:rPr>
                <w:color w:val="FFFFFF" w:themeColor="background1"/>
                <w:sz w:val="18"/>
                <w:szCs w:val="18"/>
                <w:lang w:eastAsia="en-AU"/>
              </w:rPr>
              <w:t>Count</w:t>
            </w:r>
          </w:p>
        </w:tc>
        <w:tc>
          <w:tcPr>
            <w:tcW w:w="883" w:type="dxa"/>
            <w:noWrap/>
            <w:vAlign w:val="center"/>
          </w:tcPr>
          <w:p w14:paraId="573CA3FA" w14:textId="77777777" w:rsidR="00FB393C" w:rsidRPr="0029491F" w:rsidRDefault="00FB393C" w:rsidP="00424DEC">
            <w:pPr>
              <w:pStyle w:val="DHHStabletext"/>
              <w:spacing w:before="0" w:after="0"/>
              <w:jc w:val="center"/>
              <w:rPr>
                <w:color w:val="FFFFFF" w:themeColor="background1"/>
                <w:sz w:val="18"/>
                <w:szCs w:val="18"/>
                <w:lang w:eastAsia="en-AU"/>
              </w:rPr>
            </w:pPr>
            <w:r w:rsidRPr="0029491F">
              <w:rPr>
                <w:color w:val="FFFFFF" w:themeColor="background1"/>
                <w:sz w:val="18"/>
                <w:szCs w:val="18"/>
                <w:lang w:eastAsia="en-AU"/>
              </w:rPr>
              <w:t>Median</w:t>
            </w:r>
          </w:p>
        </w:tc>
        <w:tc>
          <w:tcPr>
            <w:tcW w:w="1046" w:type="dxa"/>
            <w:noWrap/>
            <w:vAlign w:val="center"/>
          </w:tcPr>
          <w:p w14:paraId="4C6B8C3B" w14:textId="77777777" w:rsidR="00FB393C" w:rsidRPr="0029491F" w:rsidRDefault="00FB393C" w:rsidP="00424DEC">
            <w:pPr>
              <w:pStyle w:val="DHHStabletext"/>
              <w:jc w:val="center"/>
              <w:rPr>
                <w:color w:val="FFFFFF" w:themeColor="background1"/>
                <w:sz w:val="18"/>
                <w:szCs w:val="18"/>
                <w:lang w:eastAsia="en-AU"/>
              </w:rPr>
            </w:pPr>
            <w:r w:rsidRPr="0029491F">
              <w:rPr>
                <w:color w:val="FFFFFF" w:themeColor="background1"/>
                <w:sz w:val="18"/>
                <w:szCs w:val="18"/>
                <w:lang w:eastAsia="en-AU"/>
              </w:rPr>
              <w:t>Annual</w:t>
            </w:r>
            <w:r w:rsidRPr="0029491F">
              <w:rPr>
                <w:color w:val="FFFFFF" w:themeColor="background1"/>
                <w:sz w:val="18"/>
                <w:szCs w:val="18"/>
                <w:lang w:eastAsia="en-AU"/>
              </w:rPr>
              <w:br/>
              <w:t>% change</w:t>
            </w:r>
          </w:p>
        </w:tc>
      </w:tr>
      <w:tr w:rsidR="00FB393C" w:rsidRPr="0097282B" w14:paraId="5BBD0645" w14:textId="77777777" w:rsidTr="00287E32">
        <w:trPr>
          <w:trHeight w:val="397"/>
        </w:trPr>
        <w:tc>
          <w:tcPr>
            <w:tcW w:w="14742" w:type="dxa"/>
            <w:gridSpan w:val="13"/>
            <w:noWrap/>
            <w:vAlign w:val="bottom"/>
          </w:tcPr>
          <w:p w14:paraId="044810E6" w14:textId="77777777" w:rsidR="00FB393C" w:rsidRPr="0097282B" w:rsidRDefault="00FB393C" w:rsidP="0097282B">
            <w:pPr>
              <w:pStyle w:val="DHHStabletext"/>
              <w:spacing w:before="0" w:after="0"/>
              <w:rPr>
                <w:rFonts w:cs="Arial"/>
                <w:b/>
                <w:sz w:val="18"/>
                <w:szCs w:val="18"/>
                <w:lang w:eastAsia="en-AU"/>
              </w:rPr>
            </w:pPr>
            <w:r w:rsidRPr="0097282B">
              <w:rPr>
                <w:rFonts w:cs="Arial"/>
                <w:b/>
                <w:sz w:val="18"/>
                <w:szCs w:val="18"/>
                <w:lang w:eastAsia="en-AU"/>
              </w:rPr>
              <w:t>Inner Melbourne</w:t>
            </w:r>
          </w:p>
        </w:tc>
      </w:tr>
      <w:tr w:rsidR="00287E32" w:rsidRPr="0097282B" w14:paraId="6CDAA8BF" w14:textId="77777777" w:rsidTr="00C03034">
        <w:trPr>
          <w:trHeight w:val="283"/>
        </w:trPr>
        <w:tc>
          <w:tcPr>
            <w:tcW w:w="3422" w:type="dxa"/>
            <w:noWrap/>
            <w:vAlign w:val="center"/>
          </w:tcPr>
          <w:p w14:paraId="7DA6602D" w14:textId="77777777" w:rsidR="00287E32" w:rsidRPr="0097282B" w:rsidRDefault="00287E32" w:rsidP="00287E32">
            <w:pPr>
              <w:pStyle w:val="DHHStabletext"/>
              <w:spacing w:before="0" w:after="0"/>
              <w:rPr>
                <w:rFonts w:cs="Arial"/>
                <w:sz w:val="18"/>
                <w:szCs w:val="18"/>
              </w:rPr>
            </w:pPr>
            <w:r w:rsidRPr="0097282B">
              <w:rPr>
                <w:rFonts w:cs="Arial"/>
                <w:sz w:val="18"/>
                <w:szCs w:val="18"/>
              </w:rPr>
              <w:t>Albert Park-Middle Park-West St Kilda</w:t>
            </w:r>
          </w:p>
        </w:tc>
        <w:tc>
          <w:tcPr>
            <w:tcW w:w="829" w:type="dxa"/>
            <w:noWrap/>
            <w:vAlign w:val="center"/>
          </w:tcPr>
          <w:p w14:paraId="72C499C0" w14:textId="4968194F" w:rsidR="00287E32" w:rsidRPr="004F1F8E" w:rsidRDefault="00287E32" w:rsidP="00C03034">
            <w:pPr>
              <w:pStyle w:val="DHHStabletext"/>
              <w:spacing w:before="0" w:after="0"/>
              <w:jc w:val="center"/>
              <w:rPr>
                <w:rFonts w:cs="Arial"/>
                <w:sz w:val="18"/>
                <w:szCs w:val="18"/>
              </w:rPr>
            </w:pPr>
            <w:r w:rsidRPr="004F1F8E">
              <w:rPr>
                <w:rFonts w:cs="Arial"/>
                <w:sz w:val="18"/>
                <w:szCs w:val="18"/>
              </w:rPr>
              <w:t>294</w:t>
            </w:r>
          </w:p>
        </w:tc>
        <w:tc>
          <w:tcPr>
            <w:tcW w:w="1009" w:type="dxa"/>
            <w:noWrap/>
            <w:vAlign w:val="center"/>
          </w:tcPr>
          <w:p w14:paraId="7B4B613E" w14:textId="440AB28B" w:rsidR="00287E32" w:rsidRPr="004F1F8E" w:rsidRDefault="00287E32" w:rsidP="00C03034">
            <w:pPr>
              <w:pStyle w:val="DHHStabletext"/>
              <w:spacing w:before="0" w:after="0"/>
              <w:jc w:val="center"/>
              <w:rPr>
                <w:rFonts w:cs="Arial"/>
                <w:sz w:val="18"/>
                <w:szCs w:val="18"/>
              </w:rPr>
            </w:pPr>
            <w:r w:rsidRPr="004F1F8E">
              <w:rPr>
                <w:rFonts w:cs="Arial"/>
                <w:sz w:val="18"/>
                <w:szCs w:val="18"/>
              </w:rPr>
              <w:t>$320</w:t>
            </w:r>
          </w:p>
        </w:tc>
        <w:tc>
          <w:tcPr>
            <w:tcW w:w="1046" w:type="dxa"/>
            <w:noWrap/>
            <w:vAlign w:val="center"/>
          </w:tcPr>
          <w:p w14:paraId="15DE8987" w14:textId="151F36BF" w:rsidR="00287E32" w:rsidRPr="004F1F8E" w:rsidRDefault="00287E32" w:rsidP="00C03034">
            <w:pPr>
              <w:pStyle w:val="DHHStabletext"/>
              <w:spacing w:before="0" w:after="0"/>
              <w:jc w:val="center"/>
              <w:rPr>
                <w:rFonts w:cs="Arial"/>
                <w:sz w:val="18"/>
                <w:szCs w:val="18"/>
              </w:rPr>
            </w:pPr>
            <w:r w:rsidRPr="004F1F8E">
              <w:rPr>
                <w:rFonts w:cs="Arial"/>
                <w:sz w:val="18"/>
                <w:szCs w:val="18"/>
              </w:rPr>
              <w:t>-8.6%</w:t>
            </w:r>
          </w:p>
        </w:tc>
        <w:tc>
          <w:tcPr>
            <w:tcW w:w="883" w:type="dxa"/>
            <w:noWrap/>
            <w:vAlign w:val="center"/>
          </w:tcPr>
          <w:p w14:paraId="154EB937" w14:textId="069C55E0" w:rsidR="00287E32" w:rsidRPr="004F1F8E" w:rsidRDefault="00287E32" w:rsidP="00C03034">
            <w:pPr>
              <w:pStyle w:val="DHHStabletext"/>
              <w:spacing w:before="0" w:after="0"/>
              <w:jc w:val="center"/>
              <w:rPr>
                <w:rFonts w:cs="Arial"/>
                <w:sz w:val="18"/>
                <w:szCs w:val="18"/>
              </w:rPr>
            </w:pPr>
            <w:r w:rsidRPr="004F1F8E">
              <w:rPr>
                <w:rFonts w:cs="Arial"/>
                <w:sz w:val="18"/>
                <w:szCs w:val="18"/>
              </w:rPr>
              <w:t>213</w:t>
            </w:r>
          </w:p>
        </w:tc>
        <w:tc>
          <w:tcPr>
            <w:tcW w:w="883" w:type="dxa"/>
            <w:noWrap/>
            <w:vAlign w:val="center"/>
          </w:tcPr>
          <w:p w14:paraId="08243D2A" w14:textId="5D5507BB" w:rsidR="00287E32" w:rsidRPr="004F1F8E" w:rsidRDefault="00287E32" w:rsidP="00C03034">
            <w:pPr>
              <w:pStyle w:val="DHHStabletext"/>
              <w:spacing w:before="0" w:after="0"/>
              <w:jc w:val="center"/>
              <w:rPr>
                <w:rFonts w:cs="Arial"/>
                <w:sz w:val="18"/>
                <w:szCs w:val="18"/>
              </w:rPr>
            </w:pPr>
            <w:r w:rsidRPr="004F1F8E">
              <w:rPr>
                <w:rFonts w:cs="Arial"/>
                <w:sz w:val="18"/>
                <w:szCs w:val="18"/>
              </w:rPr>
              <w:t>$450</w:t>
            </w:r>
          </w:p>
        </w:tc>
        <w:tc>
          <w:tcPr>
            <w:tcW w:w="1046" w:type="dxa"/>
            <w:noWrap/>
            <w:vAlign w:val="center"/>
          </w:tcPr>
          <w:p w14:paraId="714B20FD" w14:textId="53C2A04E" w:rsidR="00287E32" w:rsidRPr="004F1F8E" w:rsidRDefault="00287E32" w:rsidP="00C03034">
            <w:pPr>
              <w:pStyle w:val="DHHStabletext"/>
              <w:spacing w:before="0" w:after="0"/>
              <w:jc w:val="center"/>
              <w:rPr>
                <w:rFonts w:cs="Arial"/>
                <w:sz w:val="18"/>
                <w:szCs w:val="18"/>
              </w:rPr>
            </w:pPr>
            <w:r w:rsidRPr="004F1F8E">
              <w:rPr>
                <w:rFonts w:cs="Arial"/>
                <w:sz w:val="18"/>
                <w:szCs w:val="18"/>
              </w:rPr>
              <w:t>-8.2%</w:t>
            </w:r>
          </w:p>
        </w:tc>
        <w:tc>
          <w:tcPr>
            <w:tcW w:w="883" w:type="dxa"/>
            <w:noWrap/>
            <w:vAlign w:val="center"/>
          </w:tcPr>
          <w:p w14:paraId="6A3D749B" w14:textId="6B5DD289" w:rsidR="00287E32" w:rsidRPr="004F1F8E" w:rsidRDefault="00287E32" w:rsidP="00C03034">
            <w:pPr>
              <w:pStyle w:val="DHHStabletext"/>
              <w:spacing w:before="0" w:after="0"/>
              <w:jc w:val="center"/>
              <w:rPr>
                <w:rFonts w:cs="Arial"/>
                <w:sz w:val="18"/>
                <w:szCs w:val="18"/>
              </w:rPr>
            </w:pPr>
            <w:r w:rsidRPr="004F1F8E">
              <w:rPr>
                <w:rFonts w:cs="Arial"/>
                <w:sz w:val="18"/>
                <w:szCs w:val="18"/>
              </w:rPr>
              <w:t>71</w:t>
            </w:r>
          </w:p>
        </w:tc>
        <w:tc>
          <w:tcPr>
            <w:tcW w:w="883" w:type="dxa"/>
            <w:noWrap/>
            <w:vAlign w:val="center"/>
          </w:tcPr>
          <w:p w14:paraId="52AF5153" w14:textId="2BCB357C" w:rsidR="00287E32" w:rsidRPr="004F1F8E" w:rsidRDefault="00287E32" w:rsidP="00C03034">
            <w:pPr>
              <w:pStyle w:val="DHHStabletext"/>
              <w:spacing w:before="0" w:after="0"/>
              <w:jc w:val="center"/>
              <w:rPr>
                <w:rFonts w:cs="Arial"/>
                <w:sz w:val="18"/>
                <w:szCs w:val="18"/>
              </w:rPr>
            </w:pPr>
            <w:r w:rsidRPr="004F1F8E">
              <w:rPr>
                <w:rFonts w:cs="Arial"/>
                <w:sz w:val="18"/>
                <w:szCs w:val="18"/>
              </w:rPr>
              <w:t>$650</w:t>
            </w:r>
          </w:p>
        </w:tc>
        <w:tc>
          <w:tcPr>
            <w:tcW w:w="1046" w:type="dxa"/>
            <w:noWrap/>
            <w:vAlign w:val="center"/>
          </w:tcPr>
          <w:p w14:paraId="2ACFB006" w14:textId="136A8B57" w:rsidR="00287E32" w:rsidRPr="004F1F8E" w:rsidRDefault="00287E32" w:rsidP="00C03034">
            <w:pPr>
              <w:pStyle w:val="DHHStabletext"/>
              <w:spacing w:before="0" w:after="0"/>
              <w:jc w:val="center"/>
              <w:rPr>
                <w:rFonts w:cs="Arial"/>
                <w:sz w:val="18"/>
                <w:szCs w:val="18"/>
              </w:rPr>
            </w:pPr>
            <w:r w:rsidRPr="004F1F8E">
              <w:rPr>
                <w:rFonts w:cs="Arial"/>
                <w:sz w:val="18"/>
                <w:szCs w:val="18"/>
              </w:rPr>
              <w:t>0.0%</w:t>
            </w:r>
          </w:p>
        </w:tc>
        <w:tc>
          <w:tcPr>
            <w:tcW w:w="883" w:type="dxa"/>
            <w:noWrap/>
            <w:vAlign w:val="center"/>
          </w:tcPr>
          <w:p w14:paraId="7CA0ABF8" w14:textId="60ACAF96" w:rsidR="00287E32" w:rsidRPr="004F1F8E" w:rsidRDefault="00287E32" w:rsidP="00C03034">
            <w:pPr>
              <w:pStyle w:val="DHHStabletext"/>
              <w:spacing w:before="0" w:after="0"/>
              <w:jc w:val="center"/>
              <w:rPr>
                <w:rFonts w:cs="Arial"/>
                <w:sz w:val="18"/>
                <w:szCs w:val="18"/>
              </w:rPr>
            </w:pPr>
            <w:r w:rsidRPr="004F1F8E">
              <w:rPr>
                <w:rFonts w:cs="Arial"/>
                <w:sz w:val="18"/>
                <w:szCs w:val="18"/>
              </w:rPr>
              <w:t>91</w:t>
            </w:r>
          </w:p>
        </w:tc>
        <w:tc>
          <w:tcPr>
            <w:tcW w:w="883" w:type="dxa"/>
            <w:noWrap/>
            <w:vAlign w:val="center"/>
          </w:tcPr>
          <w:p w14:paraId="3AF24879" w14:textId="2C4EEC9F" w:rsidR="00287E32" w:rsidRPr="004F1F8E" w:rsidRDefault="00287E32" w:rsidP="00C03034">
            <w:pPr>
              <w:pStyle w:val="DHHStabletext"/>
              <w:spacing w:before="0" w:after="0"/>
              <w:jc w:val="center"/>
              <w:rPr>
                <w:rFonts w:cs="Arial"/>
                <w:sz w:val="18"/>
                <w:szCs w:val="18"/>
              </w:rPr>
            </w:pPr>
            <w:r w:rsidRPr="004F1F8E">
              <w:rPr>
                <w:rFonts w:cs="Arial"/>
                <w:sz w:val="18"/>
                <w:szCs w:val="18"/>
              </w:rPr>
              <w:t>$925</w:t>
            </w:r>
          </w:p>
        </w:tc>
        <w:tc>
          <w:tcPr>
            <w:tcW w:w="1046" w:type="dxa"/>
            <w:noWrap/>
            <w:vAlign w:val="center"/>
          </w:tcPr>
          <w:p w14:paraId="7BD31BB3" w14:textId="07027C8A" w:rsidR="00287E32" w:rsidRPr="004F1F8E" w:rsidRDefault="00287E32" w:rsidP="00C03034">
            <w:pPr>
              <w:pStyle w:val="DHHStabletext"/>
              <w:spacing w:before="0" w:after="0"/>
              <w:jc w:val="center"/>
              <w:rPr>
                <w:rFonts w:cs="Arial"/>
                <w:sz w:val="18"/>
                <w:szCs w:val="18"/>
              </w:rPr>
            </w:pPr>
            <w:r w:rsidRPr="004F1F8E">
              <w:rPr>
                <w:rFonts w:cs="Arial"/>
                <w:sz w:val="18"/>
                <w:szCs w:val="18"/>
              </w:rPr>
              <w:t>2.8%</w:t>
            </w:r>
          </w:p>
        </w:tc>
      </w:tr>
      <w:tr w:rsidR="00287E32" w:rsidRPr="0097282B" w14:paraId="11580F5F" w14:textId="77777777" w:rsidTr="00C03034">
        <w:trPr>
          <w:trHeight w:val="283"/>
        </w:trPr>
        <w:tc>
          <w:tcPr>
            <w:tcW w:w="3422" w:type="dxa"/>
            <w:noWrap/>
            <w:vAlign w:val="center"/>
          </w:tcPr>
          <w:p w14:paraId="1B889802" w14:textId="77777777" w:rsidR="00287E32" w:rsidRPr="0097282B" w:rsidRDefault="00287E32" w:rsidP="00287E32">
            <w:pPr>
              <w:pStyle w:val="DHHStabletext"/>
              <w:spacing w:before="0" w:after="0"/>
              <w:rPr>
                <w:rFonts w:cs="Arial"/>
                <w:sz w:val="18"/>
                <w:szCs w:val="18"/>
              </w:rPr>
            </w:pPr>
            <w:r w:rsidRPr="0097282B">
              <w:rPr>
                <w:rFonts w:cs="Arial"/>
                <w:sz w:val="18"/>
                <w:szCs w:val="18"/>
              </w:rPr>
              <w:t>Armadale</w:t>
            </w:r>
          </w:p>
        </w:tc>
        <w:tc>
          <w:tcPr>
            <w:tcW w:w="829" w:type="dxa"/>
            <w:noWrap/>
            <w:vAlign w:val="center"/>
          </w:tcPr>
          <w:p w14:paraId="623C3880" w14:textId="47C4AD57" w:rsidR="00287E32" w:rsidRPr="004F1F8E" w:rsidRDefault="00287E32" w:rsidP="00C03034">
            <w:pPr>
              <w:pStyle w:val="DHHStabletext"/>
              <w:spacing w:before="0" w:after="0"/>
              <w:jc w:val="center"/>
              <w:rPr>
                <w:rFonts w:cs="Arial"/>
                <w:sz w:val="18"/>
                <w:szCs w:val="18"/>
              </w:rPr>
            </w:pPr>
            <w:r w:rsidRPr="004F1F8E">
              <w:rPr>
                <w:rFonts w:cs="Arial"/>
                <w:sz w:val="18"/>
                <w:szCs w:val="18"/>
              </w:rPr>
              <w:t>224</w:t>
            </w:r>
          </w:p>
        </w:tc>
        <w:tc>
          <w:tcPr>
            <w:tcW w:w="1009" w:type="dxa"/>
            <w:noWrap/>
            <w:vAlign w:val="center"/>
          </w:tcPr>
          <w:p w14:paraId="3B50740C" w14:textId="6BBDEEB0" w:rsidR="00287E32" w:rsidRPr="004F1F8E" w:rsidRDefault="00287E32" w:rsidP="00C03034">
            <w:pPr>
              <w:pStyle w:val="DHHStabletext"/>
              <w:spacing w:before="0" w:after="0"/>
              <w:jc w:val="center"/>
              <w:rPr>
                <w:rFonts w:cs="Arial"/>
                <w:sz w:val="18"/>
                <w:szCs w:val="18"/>
              </w:rPr>
            </w:pPr>
            <w:r w:rsidRPr="004F1F8E">
              <w:rPr>
                <w:rFonts w:cs="Arial"/>
                <w:sz w:val="18"/>
                <w:szCs w:val="18"/>
              </w:rPr>
              <w:t>$315</w:t>
            </w:r>
          </w:p>
        </w:tc>
        <w:tc>
          <w:tcPr>
            <w:tcW w:w="1046" w:type="dxa"/>
            <w:noWrap/>
            <w:vAlign w:val="center"/>
          </w:tcPr>
          <w:p w14:paraId="1880B944" w14:textId="2FA4A0CC" w:rsidR="00287E32" w:rsidRPr="004F1F8E" w:rsidRDefault="00287E32" w:rsidP="00C03034">
            <w:pPr>
              <w:pStyle w:val="DHHStabletext"/>
              <w:spacing w:before="0" w:after="0"/>
              <w:jc w:val="center"/>
              <w:rPr>
                <w:rFonts w:cs="Arial"/>
                <w:sz w:val="18"/>
                <w:szCs w:val="18"/>
              </w:rPr>
            </w:pPr>
            <w:r w:rsidRPr="004F1F8E">
              <w:rPr>
                <w:rFonts w:cs="Arial"/>
                <w:sz w:val="18"/>
                <w:szCs w:val="18"/>
              </w:rPr>
              <w:t>-10.0%</w:t>
            </w:r>
          </w:p>
        </w:tc>
        <w:tc>
          <w:tcPr>
            <w:tcW w:w="883" w:type="dxa"/>
            <w:noWrap/>
            <w:vAlign w:val="center"/>
          </w:tcPr>
          <w:p w14:paraId="1D50356E" w14:textId="3C7A4F20" w:rsidR="00287E32" w:rsidRPr="004F1F8E" w:rsidRDefault="00287E32" w:rsidP="00C03034">
            <w:pPr>
              <w:pStyle w:val="DHHStabletext"/>
              <w:spacing w:before="0" w:after="0"/>
              <w:jc w:val="center"/>
              <w:rPr>
                <w:rFonts w:cs="Arial"/>
                <w:sz w:val="18"/>
                <w:szCs w:val="18"/>
              </w:rPr>
            </w:pPr>
            <w:r w:rsidRPr="004F1F8E">
              <w:rPr>
                <w:rFonts w:cs="Arial"/>
                <w:sz w:val="18"/>
                <w:szCs w:val="18"/>
              </w:rPr>
              <w:t>387</w:t>
            </w:r>
          </w:p>
        </w:tc>
        <w:tc>
          <w:tcPr>
            <w:tcW w:w="883" w:type="dxa"/>
            <w:noWrap/>
            <w:vAlign w:val="center"/>
          </w:tcPr>
          <w:p w14:paraId="291E7AA1" w14:textId="46EAEFB7" w:rsidR="00287E32" w:rsidRPr="004F1F8E" w:rsidRDefault="00287E32" w:rsidP="00C03034">
            <w:pPr>
              <w:pStyle w:val="DHHStabletext"/>
              <w:spacing w:before="0" w:after="0"/>
              <w:jc w:val="center"/>
              <w:rPr>
                <w:rFonts w:cs="Arial"/>
                <w:sz w:val="18"/>
                <w:szCs w:val="18"/>
              </w:rPr>
            </w:pPr>
            <w:r w:rsidRPr="004F1F8E">
              <w:rPr>
                <w:rFonts w:cs="Arial"/>
                <w:sz w:val="18"/>
                <w:szCs w:val="18"/>
              </w:rPr>
              <w:t>$420</w:t>
            </w:r>
          </w:p>
        </w:tc>
        <w:tc>
          <w:tcPr>
            <w:tcW w:w="1046" w:type="dxa"/>
            <w:noWrap/>
            <w:vAlign w:val="center"/>
          </w:tcPr>
          <w:p w14:paraId="115338C6" w14:textId="64C23390" w:rsidR="00287E32" w:rsidRPr="004F1F8E" w:rsidRDefault="00287E32" w:rsidP="00C03034">
            <w:pPr>
              <w:pStyle w:val="DHHStabletext"/>
              <w:spacing w:before="0" w:after="0"/>
              <w:jc w:val="center"/>
              <w:rPr>
                <w:rFonts w:cs="Arial"/>
                <w:sz w:val="18"/>
                <w:szCs w:val="18"/>
              </w:rPr>
            </w:pPr>
            <w:r w:rsidRPr="004F1F8E">
              <w:rPr>
                <w:rFonts w:cs="Arial"/>
                <w:sz w:val="18"/>
                <w:szCs w:val="18"/>
              </w:rPr>
              <w:t>-12.5%</w:t>
            </w:r>
          </w:p>
        </w:tc>
        <w:tc>
          <w:tcPr>
            <w:tcW w:w="883" w:type="dxa"/>
            <w:noWrap/>
            <w:vAlign w:val="center"/>
          </w:tcPr>
          <w:p w14:paraId="40B5C5F1" w14:textId="1F4B4556" w:rsidR="00287E32" w:rsidRPr="004F1F8E" w:rsidRDefault="00287E32" w:rsidP="00C03034">
            <w:pPr>
              <w:pStyle w:val="DHHStabletext"/>
              <w:spacing w:before="0" w:after="0"/>
              <w:jc w:val="center"/>
              <w:rPr>
                <w:rFonts w:cs="Arial"/>
                <w:sz w:val="18"/>
                <w:szCs w:val="18"/>
              </w:rPr>
            </w:pPr>
            <w:r w:rsidRPr="004F1F8E">
              <w:rPr>
                <w:rFonts w:cs="Arial"/>
                <w:sz w:val="18"/>
                <w:szCs w:val="18"/>
              </w:rPr>
              <w:t>37</w:t>
            </w:r>
          </w:p>
        </w:tc>
        <w:tc>
          <w:tcPr>
            <w:tcW w:w="883" w:type="dxa"/>
            <w:noWrap/>
            <w:vAlign w:val="center"/>
          </w:tcPr>
          <w:p w14:paraId="1877895E" w14:textId="6390582A" w:rsidR="00287E32" w:rsidRPr="004F1F8E" w:rsidRDefault="00287E32" w:rsidP="00C03034">
            <w:pPr>
              <w:pStyle w:val="DHHStabletext"/>
              <w:spacing w:before="0" w:after="0"/>
              <w:jc w:val="center"/>
              <w:rPr>
                <w:rFonts w:cs="Arial"/>
                <w:sz w:val="18"/>
                <w:szCs w:val="18"/>
              </w:rPr>
            </w:pPr>
            <w:r w:rsidRPr="004F1F8E">
              <w:rPr>
                <w:rFonts w:cs="Arial"/>
                <w:sz w:val="18"/>
                <w:szCs w:val="18"/>
              </w:rPr>
              <w:t>$645</w:t>
            </w:r>
          </w:p>
        </w:tc>
        <w:tc>
          <w:tcPr>
            <w:tcW w:w="1046" w:type="dxa"/>
            <w:noWrap/>
            <w:vAlign w:val="center"/>
          </w:tcPr>
          <w:p w14:paraId="3CDD9452" w14:textId="2DE158FB" w:rsidR="00287E32" w:rsidRPr="004F1F8E" w:rsidRDefault="00287E32" w:rsidP="00C03034">
            <w:pPr>
              <w:pStyle w:val="DHHStabletext"/>
              <w:spacing w:before="0" w:after="0"/>
              <w:jc w:val="center"/>
              <w:rPr>
                <w:rFonts w:cs="Arial"/>
                <w:sz w:val="18"/>
                <w:szCs w:val="18"/>
              </w:rPr>
            </w:pPr>
            <w:r w:rsidRPr="004F1F8E">
              <w:rPr>
                <w:rFonts w:cs="Arial"/>
                <w:sz w:val="18"/>
                <w:szCs w:val="18"/>
              </w:rPr>
              <w:t>4.0%</w:t>
            </w:r>
          </w:p>
        </w:tc>
        <w:tc>
          <w:tcPr>
            <w:tcW w:w="883" w:type="dxa"/>
            <w:noWrap/>
            <w:vAlign w:val="center"/>
          </w:tcPr>
          <w:p w14:paraId="1B8FD7F8" w14:textId="022D364F" w:rsidR="00287E32" w:rsidRPr="004F1F8E" w:rsidRDefault="00287E32" w:rsidP="00C03034">
            <w:pPr>
              <w:pStyle w:val="DHHStabletext"/>
              <w:spacing w:before="0" w:after="0"/>
              <w:jc w:val="center"/>
              <w:rPr>
                <w:rFonts w:cs="Arial"/>
                <w:sz w:val="18"/>
                <w:szCs w:val="18"/>
              </w:rPr>
            </w:pPr>
            <w:r w:rsidRPr="004F1F8E">
              <w:rPr>
                <w:rFonts w:cs="Arial"/>
                <w:sz w:val="18"/>
                <w:szCs w:val="18"/>
              </w:rPr>
              <w:t>51</w:t>
            </w:r>
          </w:p>
        </w:tc>
        <w:tc>
          <w:tcPr>
            <w:tcW w:w="883" w:type="dxa"/>
            <w:noWrap/>
            <w:vAlign w:val="center"/>
          </w:tcPr>
          <w:p w14:paraId="785D1830" w14:textId="784FD296" w:rsidR="00287E32" w:rsidRPr="004F1F8E" w:rsidRDefault="00287E32" w:rsidP="00C03034">
            <w:pPr>
              <w:pStyle w:val="DHHStabletext"/>
              <w:spacing w:before="0" w:after="0"/>
              <w:jc w:val="center"/>
              <w:rPr>
                <w:rFonts w:cs="Arial"/>
                <w:sz w:val="18"/>
                <w:szCs w:val="18"/>
              </w:rPr>
            </w:pPr>
            <w:r w:rsidRPr="004F1F8E">
              <w:rPr>
                <w:rFonts w:cs="Arial"/>
                <w:sz w:val="18"/>
                <w:szCs w:val="18"/>
              </w:rPr>
              <w:t>$975</w:t>
            </w:r>
          </w:p>
        </w:tc>
        <w:tc>
          <w:tcPr>
            <w:tcW w:w="1046" w:type="dxa"/>
            <w:noWrap/>
            <w:vAlign w:val="center"/>
          </w:tcPr>
          <w:p w14:paraId="2675D423" w14:textId="4E4CCD71" w:rsidR="00287E32" w:rsidRPr="004F1F8E" w:rsidRDefault="00287E32" w:rsidP="00C03034">
            <w:pPr>
              <w:pStyle w:val="DHHStabletext"/>
              <w:spacing w:before="0" w:after="0"/>
              <w:jc w:val="center"/>
              <w:rPr>
                <w:rFonts w:cs="Arial"/>
                <w:sz w:val="18"/>
                <w:szCs w:val="18"/>
              </w:rPr>
            </w:pPr>
            <w:r w:rsidRPr="004F1F8E">
              <w:rPr>
                <w:rFonts w:cs="Arial"/>
                <w:sz w:val="18"/>
                <w:szCs w:val="18"/>
              </w:rPr>
              <w:t>12.1%</w:t>
            </w:r>
          </w:p>
        </w:tc>
      </w:tr>
      <w:tr w:rsidR="00287E32" w:rsidRPr="0097282B" w14:paraId="56CEFF00" w14:textId="77777777" w:rsidTr="00C03034">
        <w:trPr>
          <w:trHeight w:val="283"/>
        </w:trPr>
        <w:tc>
          <w:tcPr>
            <w:tcW w:w="3422" w:type="dxa"/>
            <w:noWrap/>
            <w:vAlign w:val="center"/>
          </w:tcPr>
          <w:p w14:paraId="7A525C04" w14:textId="77777777" w:rsidR="00287E32" w:rsidRPr="0097282B" w:rsidRDefault="00287E32" w:rsidP="00287E32">
            <w:pPr>
              <w:pStyle w:val="DHHStabletext"/>
              <w:spacing w:before="0" w:after="0"/>
              <w:rPr>
                <w:rFonts w:cs="Arial"/>
                <w:sz w:val="18"/>
                <w:szCs w:val="18"/>
              </w:rPr>
            </w:pPr>
            <w:r w:rsidRPr="0097282B">
              <w:rPr>
                <w:rFonts w:cs="Arial"/>
                <w:sz w:val="18"/>
                <w:szCs w:val="18"/>
              </w:rPr>
              <w:t>Carlton North</w:t>
            </w:r>
          </w:p>
        </w:tc>
        <w:tc>
          <w:tcPr>
            <w:tcW w:w="829" w:type="dxa"/>
            <w:noWrap/>
            <w:vAlign w:val="center"/>
          </w:tcPr>
          <w:p w14:paraId="44A1019C" w14:textId="02452EC5" w:rsidR="00287E32" w:rsidRPr="004F1F8E" w:rsidRDefault="00287E32" w:rsidP="00C03034">
            <w:pPr>
              <w:pStyle w:val="DHHStabletext"/>
              <w:spacing w:before="0" w:after="0"/>
              <w:jc w:val="center"/>
              <w:rPr>
                <w:rFonts w:cs="Arial"/>
                <w:sz w:val="18"/>
                <w:szCs w:val="18"/>
              </w:rPr>
            </w:pPr>
            <w:r w:rsidRPr="004F1F8E">
              <w:rPr>
                <w:rFonts w:cs="Arial"/>
                <w:sz w:val="18"/>
                <w:szCs w:val="18"/>
              </w:rPr>
              <w:t>78</w:t>
            </w:r>
          </w:p>
        </w:tc>
        <w:tc>
          <w:tcPr>
            <w:tcW w:w="1009" w:type="dxa"/>
            <w:noWrap/>
            <w:vAlign w:val="center"/>
          </w:tcPr>
          <w:p w14:paraId="6FC796C2" w14:textId="6B8F85C1" w:rsidR="00287E32" w:rsidRPr="004F1F8E" w:rsidRDefault="00287E32" w:rsidP="00C03034">
            <w:pPr>
              <w:pStyle w:val="DHHStabletext"/>
              <w:spacing w:before="0" w:after="0"/>
              <w:jc w:val="center"/>
              <w:rPr>
                <w:rFonts w:cs="Arial"/>
                <w:sz w:val="18"/>
                <w:szCs w:val="18"/>
              </w:rPr>
            </w:pPr>
            <w:r w:rsidRPr="004F1F8E">
              <w:rPr>
                <w:rFonts w:cs="Arial"/>
                <w:sz w:val="18"/>
                <w:szCs w:val="18"/>
              </w:rPr>
              <w:t>$305</w:t>
            </w:r>
          </w:p>
        </w:tc>
        <w:tc>
          <w:tcPr>
            <w:tcW w:w="1046" w:type="dxa"/>
            <w:noWrap/>
            <w:vAlign w:val="center"/>
          </w:tcPr>
          <w:p w14:paraId="56EF8F8E" w14:textId="5364DEF7" w:rsidR="00287E32" w:rsidRPr="004F1F8E" w:rsidRDefault="00287E32" w:rsidP="00C03034">
            <w:pPr>
              <w:pStyle w:val="DHHStabletext"/>
              <w:spacing w:before="0" w:after="0"/>
              <w:jc w:val="center"/>
              <w:rPr>
                <w:rFonts w:cs="Arial"/>
                <w:sz w:val="18"/>
                <w:szCs w:val="18"/>
              </w:rPr>
            </w:pPr>
            <w:r w:rsidRPr="004F1F8E">
              <w:rPr>
                <w:rFonts w:cs="Arial"/>
                <w:sz w:val="18"/>
                <w:szCs w:val="18"/>
              </w:rPr>
              <w:t>-12.9%</w:t>
            </w:r>
          </w:p>
        </w:tc>
        <w:tc>
          <w:tcPr>
            <w:tcW w:w="883" w:type="dxa"/>
            <w:noWrap/>
            <w:vAlign w:val="center"/>
          </w:tcPr>
          <w:p w14:paraId="3F6316D3" w14:textId="7A342688" w:rsidR="00287E32" w:rsidRPr="004F1F8E" w:rsidRDefault="00287E32" w:rsidP="00C03034">
            <w:pPr>
              <w:pStyle w:val="DHHStabletext"/>
              <w:spacing w:before="0" w:after="0"/>
              <w:jc w:val="center"/>
              <w:rPr>
                <w:rFonts w:cs="Arial"/>
                <w:sz w:val="18"/>
                <w:szCs w:val="18"/>
              </w:rPr>
            </w:pPr>
            <w:r w:rsidRPr="004F1F8E">
              <w:rPr>
                <w:rFonts w:cs="Arial"/>
                <w:sz w:val="18"/>
                <w:szCs w:val="18"/>
              </w:rPr>
              <w:t>117</w:t>
            </w:r>
          </w:p>
        </w:tc>
        <w:tc>
          <w:tcPr>
            <w:tcW w:w="883" w:type="dxa"/>
            <w:noWrap/>
            <w:vAlign w:val="center"/>
          </w:tcPr>
          <w:p w14:paraId="576F6721" w14:textId="365714AE" w:rsidR="00287E32" w:rsidRPr="004F1F8E" w:rsidRDefault="00287E32" w:rsidP="00C03034">
            <w:pPr>
              <w:pStyle w:val="DHHStabletext"/>
              <w:spacing w:before="0" w:after="0"/>
              <w:jc w:val="center"/>
              <w:rPr>
                <w:rFonts w:cs="Arial"/>
                <w:sz w:val="18"/>
                <w:szCs w:val="18"/>
              </w:rPr>
            </w:pPr>
            <w:r w:rsidRPr="004F1F8E">
              <w:rPr>
                <w:rFonts w:cs="Arial"/>
                <w:sz w:val="18"/>
                <w:szCs w:val="18"/>
              </w:rPr>
              <w:t>$420</w:t>
            </w:r>
          </w:p>
        </w:tc>
        <w:tc>
          <w:tcPr>
            <w:tcW w:w="1046" w:type="dxa"/>
            <w:noWrap/>
            <w:vAlign w:val="center"/>
          </w:tcPr>
          <w:p w14:paraId="67D44BF4" w14:textId="1EA07B9D" w:rsidR="00287E32" w:rsidRPr="004F1F8E" w:rsidRDefault="00287E32" w:rsidP="00C03034">
            <w:pPr>
              <w:pStyle w:val="DHHStabletext"/>
              <w:spacing w:before="0" w:after="0"/>
              <w:jc w:val="center"/>
              <w:rPr>
                <w:rFonts w:cs="Arial"/>
                <w:sz w:val="18"/>
                <w:szCs w:val="18"/>
              </w:rPr>
            </w:pPr>
            <w:r w:rsidRPr="004F1F8E">
              <w:rPr>
                <w:rFonts w:cs="Arial"/>
                <w:sz w:val="18"/>
                <w:szCs w:val="18"/>
              </w:rPr>
              <w:t>-12.5%</w:t>
            </w:r>
          </w:p>
        </w:tc>
        <w:tc>
          <w:tcPr>
            <w:tcW w:w="883" w:type="dxa"/>
            <w:noWrap/>
            <w:vAlign w:val="center"/>
          </w:tcPr>
          <w:p w14:paraId="5672D037" w14:textId="266F98D6" w:rsidR="00287E32" w:rsidRPr="004F1F8E" w:rsidRDefault="00287E32" w:rsidP="00C03034">
            <w:pPr>
              <w:pStyle w:val="DHHStabletext"/>
              <w:spacing w:before="0" w:after="0"/>
              <w:jc w:val="center"/>
              <w:rPr>
                <w:rFonts w:cs="Arial"/>
                <w:sz w:val="18"/>
                <w:szCs w:val="18"/>
              </w:rPr>
            </w:pPr>
            <w:r w:rsidRPr="004F1F8E">
              <w:rPr>
                <w:rFonts w:cs="Arial"/>
                <w:sz w:val="18"/>
                <w:szCs w:val="18"/>
              </w:rPr>
              <w:t>117</w:t>
            </w:r>
          </w:p>
        </w:tc>
        <w:tc>
          <w:tcPr>
            <w:tcW w:w="883" w:type="dxa"/>
            <w:noWrap/>
            <w:vAlign w:val="center"/>
          </w:tcPr>
          <w:p w14:paraId="0DAAC27F" w14:textId="1D83446F" w:rsidR="00287E32" w:rsidRPr="004F1F8E" w:rsidRDefault="00287E32" w:rsidP="00C03034">
            <w:pPr>
              <w:pStyle w:val="DHHStabletext"/>
              <w:spacing w:before="0" w:after="0"/>
              <w:jc w:val="center"/>
              <w:rPr>
                <w:rFonts w:cs="Arial"/>
                <w:sz w:val="18"/>
                <w:szCs w:val="18"/>
              </w:rPr>
            </w:pPr>
            <w:r w:rsidRPr="004F1F8E">
              <w:rPr>
                <w:rFonts w:cs="Arial"/>
                <w:sz w:val="18"/>
                <w:szCs w:val="18"/>
              </w:rPr>
              <w:t>$590</w:t>
            </w:r>
          </w:p>
        </w:tc>
        <w:tc>
          <w:tcPr>
            <w:tcW w:w="1046" w:type="dxa"/>
            <w:noWrap/>
            <w:vAlign w:val="center"/>
          </w:tcPr>
          <w:p w14:paraId="6AF446EB" w14:textId="2295D98D" w:rsidR="00287E32" w:rsidRPr="004F1F8E" w:rsidRDefault="00287E32" w:rsidP="00C03034">
            <w:pPr>
              <w:pStyle w:val="DHHStabletext"/>
              <w:spacing w:before="0" w:after="0"/>
              <w:jc w:val="center"/>
              <w:rPr>
                <w:rFonts w:cs="Arial"/>
                <w:sz w:val="18"/>
                <w:szCs w:val="18"/>
              </w:rPr>
            </w:pPr>
            <w:r w:rsidRPr="004F1F8E">
              <w:rPr>
                <w:rFonts w:cs="Arial"/>
                <w:sz w:val="18"/>
                <w:szCs w:val="18"/>
              </w:rPr>
              <w:t>0.3%</w:t>
            </w:r>
          </w:p>
        </w:tc>
        <w:tc>
          <w:tcPr>
            <w:tcW w:w="883" w:type="dxa"/>
            <w:noWrap/>
            <w:vAlign w:val="center"/>
          </w:tcPr>
          <w:p w14:paraId="38519BD5" w14:textId="2C0DE678" w:rsidR="00287E32" w:rsidRPr="004F1F8E" w:rsidRDefault="00287E32" w:rsidP="00C03034">
            <w:pPr>
              <w:pStyle w:val="DHHStabletext"/>
              <w:spacing w:before="0" w:after="0"/>
              <w:jc w:val="center"/>
              <w:rPr>
                <w:rFonts w:cs="Arial"/>
                <w:sz w:val="18"/>
                <w:szCs w:val="18"/>
              </w:rPr>
            </w:pPr>
            <w:r w:rsidRPr="004F1F8E">
              <w:rPr>
                <w:rFonts w:cs="Arial"/>
                <w:sz w:val="18"/>
                <w:szCs w:val="18"/>
              </w:rPr>
              <w:t>97</w:t>
            </w:r>
          </w:p>
        </w:tc>
        <w:tc>
          <w:tcPr>
            <w:tcW w:w="883" w:type="dxa"/>
            <w:noWrap/>
            <w:vAlign w:val="center"/>
          </w:tcPr>
          <w:p w14:paraId="2DD41AF7" w14:textId="78A4392A" w:rsidR="00287E32" w:rsidRPr="004F1F8E" w:rsidRDefault="00287E32" w:rsidP="00C03034">
            <w:pPr>
              <w:pStyle w:val="DHHStabletext"/>
              <w:spacing w:before="0" w:after="0"/>
              <w:jc w:val="center"/>
              <w:rPr>
                <w:rFonts w:cs="Arial"/>
                <w:sz w:val="18"/>
                <w:szCs w:val="18"/>
              </w:rPr>
            </w:pPr>
            <w:r w:rsidRPr="004F1F8E">
              <w:rPr>
                <w:rFonts w:cs="Arial"/>
                <w:sz w:val="18"/>
                <w:szCs w:val="18"/>
              </w:rPr>
              <w:t>$750</w:t>
            </w:r>
          </w:p>
        </w:tc>
        <w:tc>
          <w:tcPr>
            <w:tcW w:w="1046" w:type="dxa"/>
            <w:noWrap/>
            <w:vAlign w:val="center"/>
          </w:tcPr>
          <w:p w14:paraId="3D1B2E60" w14:textId="487A0C61" w:rsidR="00287E32" w:rsidRPr="004F1F8E" w:rsidRDefault="00287E32" w:rsidP="00C03034">
            <w:pPr>
              <w:pStyle w:val="DHHStabletext"/>
              <w:spacing w:before="0" w:after="0"/>
              <w:jc w:val="center"/>
              <w:rPr>
                <w:rFonts w:cs="Arial"/>
                <w:sz w:val="18"/>
                <w:szCs w:val="18"/>
              </w:rPr>
            </w:pPr>
            <w:r w:rsidRPr="004F1F8E">
              <w:rPr>
                <w:rFonts w:cs="Arial"/>
                <w:sz w:val="18"/>
                <w:szCs w:val="18"/>
              </w:rPr>
              <w:t>-2.6%</w:t>
            </w:r>
          </w:p>
        </w:tc>
      </w:tr>
      <w:tr w:rsidR="00287E32" w:rsidRPr="0097282B" w14:paraId="470AA011" w14:textId="77777777" w:rsidTr="00C03034">
        <w:trPr>
          <w:trHeight w:val="283"/>
        </w:trPr>
        <w:tc>
          <w:tcPr>
            <w:tcW w:w="3422" w:type="dxa"/>
            <w:noWrap/>
            <w:vAlign w:val="center"/>
          </w:tcPr>
          <w:p w14:paraId="5E1992F1" w14:textId="77777777" w:rsidR="00287E32" w:rsidRPr="0097282B" w:rsidRDefault="00287E32" w:rsidP="00287E32">
            <w:pPr>
              <w:pStyle w:val="DHHStabletext"/>
              <w:spacing w:before="0" w:after="0"/>
              <w:rPr>
                <w:rFonts w:cs="Arial"/>
                <w:sz w:val="18"/>
                <w:szCs w:val="18"/>
              </w:rPr>
            </w:pPr>
            <w:r w:rsidRPr="0097282B">
              <w:rPr>
                <w:rFonts w:cs="Arial"/>
                <w:sz w:val="18"/>
                <w:szCs w:val="18"/>
              </w:rPr>
              <w:t>Carlton-Parkville</w:t>
            </w:r>
          </w:p>
        </w:tc>
        <w:tc>
          <w:tcPr>
            <w:tcW w:w="829" w:type="dxa"/>
            <w:noWrap/>
            <w:vAlign w:val="center"/>
          </w:tcPr>
          <w:p w14:paraId="16270FA1" w14:textId="7DB7392A" w:rsidR="00287E32" w:rsidRPr="004F1F8E" w:rsidRDefault="00287E32" w:rsidP="00C03034">
            <w:pPr>
              <w:pStyle w:val="DHHStabletext"/>
              <w:spacing w:before="0" w:after="0"/>
              <w:jc w:val="center"/>
              <w:rPr>
                <w:rFonts w:cs="Arial"/>
                <w:sz w:val="18"/>
                <w:szCs w:val="18"/>
              </w:rPr>
            </w:pPr>
            <w:r w:rsidRPr="004F1F8E">
              <w:rPr>
                <w:rFonts w:cs="Arial"/>
                <w:sz w:val="18"/>
                <w:szCs w:val="18"/>
              </w:rPr>
              <w:t>2,704</w:t>
            </w:r>
          </w:p>
        </w:tc>
        <w:tc>
          <w:tcPr>
            <w:tcW w:w="1009" w:type="dxa"/>
            <w:noWrap/>
            <w:vAlign w:val="center"/>
          </w:tcPr>
          <w:p w14:paraId="738F526D" w14:textId="4DC670F7" w:rsidR="00287E32" w:rsidRPr="004F1F8E" w:rsidRDefault="00287E32" w:rsidP="00C03034">
            <w:pPr>
              <w:pStyle w:val="DHHStabletext"/>
              <w:spacing w:before="0" w:after="0"/>
              <w:jc w:val="center"/>
              <w:rPr>
                <w:rFonts w:cs="Arial"/>
                <w:sz w:val="18"/>
                <w:szCs w:val="18"/>
              </w:rPr>
            </w:pPr>
            <w:r w:rsidRPr="004F1F8E">
              <w:rPr>
                <w:rFonts w:cs="Arial"/>
                <w:sz w:val="18"/>
                <w:szCs w:val="18"/>
              </w:rPr>
              <w:t>$250</w:t>
            </w:r>
          </w:p>
        </w:tc>
        <w:tc>
          <w:tcPr>
            <w:tcW w:w="1046" w:type="dxa"/>
            <w:noWrap/>
            <w:vAlign w:val="center"/>
          </w:tcPr>
          <w:p w14:paraId="5C5A0F9D" w14:textId="026F8407" w:rsidR="00287E32" w:rsidRPr="004F1F8E" w:rsidRDefault="00287E32" w:rsidP="00C03034">
            <w:pPr>
              <w:pStyle w:val="DHHStabletext"/>
              <w:spacing w:before="0" w:after="0"/>
              <w:jc w:val="center"/>
              <w:rPr>
                <w:rFonts w:cs="Arial"/>
                <w:sz w:val="18"/>
                <w:szCs w:val="18"/>
              </w:rPr>
            </w:pPr>
            <w:r w:rsidRPr="004F1F8E">
              <w:rPr>
                <w:rFonts w:cs="Arial"/>
                <w:sz w:val="18"/>
                <w:szCs w:val="18"/>
              </w:rPr>
              <w:t>-26.5%</w:t>
            </w:r>
          </w:p>
        </w:tc>
        <w:tc>
          <w:tcPr>
            <w:tcW w:w="883" w:type="dxa"/>
            <w:noWrap/>
            <w:vAlign w:val="center"/>
          </w:tcPr>
          <w:p w14:paraId="0615E928" w14:textId="349D2956" w:rsidR="00287E32" w:rsidRPr="004F1F8E" w:rsidRDefault="00287E32" w:rsidP="00C03034">
            <w:pPr>
              <w:pStyle w:val="DHHStabletext"/>
              <w:spacing w:before="0" w:after="0"/>
              <w:jc w:val="center"/>
              <w:rPr>
                <w:rFonts w:cs="Arial"/>
                <w:sz w:val="18"/>
                <w:szCs w:val="18"/>
              </w:rPr>
            </w:pPr>
            <w:r w:rsidRPr="004F1F8E">
              <w:rPr>
                <w:rFonts w:cs="Arial"/>
                <w:sz w:val="18"/>
                <w:szCs w:val="18"/>
              </w:rPr>
              <w:t>2,009</w:t>
            </w:r>
          </w:p>
        </w:tc>
        <w:tc>
          <w:tcPr>
            <w:tcW w:w="883" w:type="dxa"/>
            <w:noWrap/>
            <w:vAlign w:val="center"/>
          </w:tcPr>
          <w:p w14:paraId="119E6552" w14:textId="30333715" w:rsidR="00287E32" w:rsidRPr="004F1F8E" w:rsidRDefault="00287E32" w:rsidP="00C03034">
            <w:pPr>
              <w:pStyle w:val="DHHStabletext"/>
              <w:spacing w:before="0" w:after="0"/>
              <w:jc w:val="center"/>
              <w:rPr>
                <w:rFonts w:cs="Arial"/>
                <w:sz w:val="18"/>
                <w:szCs w:val="18"/>
              </w:rPr>
            </w:pPr>
            <w:r w:rsidRPr="004F1F8E">
              <w:rPr>
                <w:rFonts w:cs="Arial"/>
                <w:sz w:val="18"/>
                <w:szCs w:val="18"/>
              </w:rPr>
              <w:t>$380</w:t>
            </w:r>
          </w:p>
        </w:tc>
        <w:tc>
          <w:tcPr>
            <w:tcW w:w="1046" w:type="dxa"/>
            <w:noWrap/>
            <w:vAlign w:val="center"/>
          </w:tcPr>
          <w:p w14:paraId="04A1C0B3" w14:textId="7E144C4C" w:rsidR="00287E32" w:rsidRPr="004F1F8E" w:rsidRDefault="00287E32" w:rsidP="00C03034">
            <w:pPr>
              <w:pStyle w:val="DHHStabletext"/>
              <w:spacing w:before="0" w:after="0"/>
              <w:jc w:val="center"/>
              <w:rPr>
                <w:rFonts w:cs="Arial"/>
                <w:sz w:val="18"/>
                <w:szCs w:val="18"/>
              </w:rPr>
            </w:pPr>
            <w:r w:rsidRPr="004F1F8E">
              <w:rPr>
                <w:rFonts w:cs="Arial"/>
                <w:sz w:val="18"/>
                <w:szCs w:val="18"/>
              </w:rPr>
              <w:t>-20.8%</w:t>
            </w:r>
          </w:p>
        </w:tc>
        <w:tc>
          <w:tcPr>
            <w:tcW w:w="883" w:type="dxa"/>
            <w:noWrap/>
            <w:vAlign w:val="center"/>
          </w:tcPr>
          <w:p w14:paraId="4C6A588F" w14:textId="3D7E1A7D" w:rsidR="00287E32" w:rsidRPr="004F1F8E" w:rsidRDefault="00287E32" w:rsidP="00C03034">
            <w:pPr>
              <w:pStyle w:val="DHHStabletext"/>
              <w:spacing w:before="0" w:after="0"/>
              <w:jc w:val="center"/>
              <w:rPr>
                <w:rFonts w:cs="Arial"/>
                <w:sz w:val="18"/>
                <w:szCs w:val="18"/>
              </w:rPr>
            </w:pPr>
            <w:r w:rsidRPr="004F1F8E">
              <w:rPr>
                <w:rFonts w:cs="Arial"/>
                <w:sz w:val="18"/>
                <w:szCs w:val="18"/>
              </w:rPr>
              <w:t>71</w:t>
            </w:r>
          </w:p>
        </w:tc>
        <w:tc>
          <w:tcPr>
            <w:tcW w:w="883" w:type="dxa"/>
            <w:noWrap/>
            <w:vAlign w:val="center"/>
          </w:tcPr>
          <w:p w14:paraId="26D4555F" w14:textId="6BB7015F" w:rsidR="00287E32" w:rsidRPr="004F1F8E" w:rsidRDefault="00287E32" w:rsidP="00C03034">
            <w:pPr>
              <w:pStyle w:val="DHHStabletext"/>
              <w:spacing w:before="0" w:after="0"/>
              <w:jc w:val="center"/>
              <w:rPr>
                <w:rFonts w:cs="Arial"/>
                <w:sz w:val="18"/>
                <w:szCs w:val="18"/>
              </w:rPr>
            </w:pPr>
            <w:r w:rsidRPr="004F1F8E">
              <w:rPr>
                <w:rFonts w:cs="Arial"/>
                <w:sz w:val="18"/>
                <w:szCs w:val="18"/>
              </w:rPr>
              <w:t>$560</w:t>
            </w:r>
          </w:p>
        </w:tc>
        <w:tc>
          <w:tcPr>
            <w:tcW w:w="1046" w:type="dxa"/>
            <w:noWrap/>
            <w:vAlign w:val="center"/>
          </w:tcPr>
          <w:p w14:paraId="3ADBD4CF" w14:textId="678DCAD6" w:rsidR="00287E32" w:rsidRPr="004F1F8E" w:rsidRDefault="00287E32" w:rsidP="00C03034">
            <w:pPr>
              <w:pStyle w:val="DHHStabletext"/>
              <w:spacing w:before="0" w:after="0"/>
              <w:jc w:val="center"/>
              <w:rPr>
                <w:rFonts w:cs="Arial"/>
                <w:sz w:val="18"/>
                <w:szCs w:val="18"/>
              </w:rPr>
            </w:pPr>
            <w:r w:rsidRPr="004F1F8E">
              <w:rPr>
                <w:rFonts w:cs="Arial"/>
                <w:sz w:val="18"/>
                <w:szCs w:val="18"/>
              </w:rPr>
              <w:t>-0.9%</w:t>
            </w:r>
          </w:p>
        </w:tc>
        <w:tc>
          <w:tcPr>
            <w:tcW w:w="883" w:type="dxa"/>
            <w:noWrap/>
            <w:vAlign w:val="center"/>
          </w:tcPr>
          <w:p w14:paraId="1E7FE4FD" w14:textId="59DFE6E0" w:rsidR="00287E32" w:rsidRPr="004F1F8E" w:rsidRDefault="00287E32" w:rsidP="00C03034">
            <w:pPr>
              <w:pStyle w:val="DHHStabletext"/>
              <w:spacing w:before="0" w:after="0"/>
              <w:jc w:val="center"/>
              <w:rPr>
                <w:rFonts w:cs="Arial"/>
                <w:sz w:val="18"/>
                <w:szCs w:val="18"/>
              </w:rPr>
            </w:pPr>
            <w:r w:rsidRPr="004F1F8E">
              <w:rPr>
                <w:rFonts w:cs="Arial"/>
                <w:sz w:val="18"/>
                <w:szCs w:val="18"/>
              </w:rPr>
              <w:t>63</w:t>
            </w:r>
          </w:p>
        </w:tc>
        <w:tc>
          <w:tcPr>
            <w:tcW w:w="883" w:type="dxa"/>
            <w:noWrap/>
            <w:vAlign w:val="center"/>
          </w:tcPr>
          <w:p w14:paraId="2B8084F2" w14:textId="57171D05" w:rsidR="00287E32" w:rsidRPr="004F1F8E" w:rsidRDefault="00287E32" w:rsidP="00C03034">
            <w:pPr>
              <w:pStyle w:val="DHHStabletext"/>
              <w:spacing w:before="0" w:after="0"/>
              <w:jc w:val="center"/>
              <w:rPr>
                <w:rFonts w:cs="Arial"/>
                <w:sz w:val="18"/>
                <w:szCs w:val="18"/>
              </w:rPr>
            </w:pPr>
            <w:r w:rsidRPr="004F1F8E">
              <w:rPr>
                <w:rFonts w:cs="Arial"/>
                <w:sz w:val="18"/>
                <w:szCs w:val="18"/>
              </w:rPr>
              <w:t>$750</w:t>
            </w:r>
          </w:p>
        </w:tc>
        <w:tc>
          <w:tcPr>
            <w:tcW w:w="1046" w:type="dxa"/>
            <w:noWrap/>
            <w:vAlign w:val="center"/>
          </w:tcPr>
          <w:p w14:paraId="7C78F2E1" w14:textId="0C1B6D83" w:rsidR="00287E32" w:rsidRPr="004F1F8E" w:rsidRDefault="00287E32" w:rsidP="00C03034">
            <w:pPr>
              <w:pStyle w:val="DHHStabletext"/>
              <w:spacing w:before="0" w:after="0"/>
              <w:jc w:val="center"/>
              <w:rPr>
                <w:rFonts w:cs="Arial"/>
                <w:sz w:val="18"/>
                <w:szCs w:val="18"/>
              </w:rPr>
            </w:pPr>
            <w:r w:rsidRPr="004F1F8E">
              <w:rPr>
                <w:rFonts w:cs="Arial"/>
                <w:sz w:val="18"/>
                <w:szCs w:val="18"/>
              </w:rPr>
              <w:t>0.0%</w:t>
            </w:r>
          </w:p>
        </w:tc>
      </w:tr>
      <w:tr w:rsidR="00287E32" w:rsidRPr="0097282B" w14:paraId="458FBDE7" w14:textId="77777777" w:rsidTr="00C03034">
        <w:trPr>
          <w:trHeight w:val="283"/>
        </w:trPr>
        <w:tc>
          <w:tcPr>
            <w:tcW w:w="3422" w:type="dxa"/>
            <w:noWrap/>
            <w:vAlign w:val="center"/>
          </w:tcPr>
          <w:p w14:paraId="7DAB8F9A" w14:textId="77777777" w:rsidR="00287E32" w:rsidRPr="0097282B" w:rsidRDefault="00287E32" w:rsidP="00287E32">
            <w:pPr>
              <w:pStyle w:val="DHHStabletext"/>
              <w:spacing w:before="0" w:after="0"/>
              <w:rPr>
                <w:rFonts w:cs="Arial"/>
                <w:sz w:val="18"/>
                <w:szCs w:val="18"/>
              </w:rPr>
            </w:pPr>
            <w:r w:rsidRPr="0097282B">
              <w:rPr>
                <w:rFonts w:cs="Arial"/>
                <w:sz w:val="18"/>
                <w:szCs w:val="18"/>
              </w:rPr>
              <w:t>CBD-St Kilda Rd</w:t>
            </w:r>
          </w:p>
        </w:tc>
        <w:tc>
          <w:tcPr>
            <w:tcW w:w="829" w:type="dxa"/>
            <w:noWrap/>
            <w:vAlign w:val="center"/>
          </w:tcPr>
          <w:p w14:paraId="39B10892" w14:textId="570ECC9B" w:rsidR="00287E32" w:rsidRPr="004F1F8E" w:rsidRDefault="00287E32" w:rsidP="00C03034">
            <w:pPr>
              <w:pStyle w:val="DHHStabletext"/>
              <w:spacing w:before="0" w:after="0"/>
              <w:jc w:val="center"/>
              <w:rPr>
                <w:rFonts w:cs="Arial"/>
                <w:sz w:val="18"/>
                <w:szCs w:val="18"/>
              </w:rPr>
            </w:pPr>
            <w:r w:rsidRPr="004F1F8E">
              <w:rPr>
                <w:rFonts w:cs="Arial"/>
                <w:sz w:val="18"/>
                <w:szCs w:val="18"/>
              </w:rPr>
              <w:t>7,599</w:t>
            </w:r>
          </w:p>
        </w:tc>
        <w:tc>
          <w:tcPr>
            <w:tcW w:w="1009" w:type="dxa"/>
            <w:noWrap/>
            <w:vAlign w:val="center"/>
          </w:tcPr>
          <w:p w14:paraId="57A2AC2B" w14:textId="4D37B549" w:rsidR="00287E32" w:rsidRPr="004F1F8E" w:rsidRDefault="00287E32" w:rsidP="00C03034">
            <w:pPr>
              <w:pStyle w:val="DHHStabletext"/>
              <w:spacing w:before="0" w:after="0"/>
              <w:jc w:val="center"/>
              <w:rPr>
                <w:rFonts w:cs="Arial"/>
                <w:sz w:val="18"/>
                <w:szCs w:val="18"/>
              </w:rPr>
            </w:pPr>
            <w:r w:rsidRPr="004F1F8E">
              <w:rPr>
                <w:rFonts w:cs="Arial"/>
                <w:sz w:val="18"/>
                <w:szCs w:val="18"/>
              </w:rPr>
              <w:t>$300</w:t>
            </w:r>
          </w:p>
        </w:tc>
        <w:tc>
          <w:tcPr>
            <w:tcW w:w="1046" w:type="dxa"/>
            <w:noWrap/>
            <w:vAlign w:val="center"/>
          </w:tcPr>
          <w:p w14:paraId="16B3D360" w14:textId="49ED7981" w:rsidR="00287E32" w:rsidRPr="004F1F8E" w:rsidRDefault="00287E32" w:rsidP="00C03034">
            <w:pPr>
              <w:pStyle w:val="DHHStabletext"/>
              <w:spacing w:before="0" w:after="0"/>
              <w:jc w:val="center"/>
              <w:rPr>
                <w:rFonts w:cs="Arial"/>
                <w:sz w:val="18"/>
                <w:szCs w:val="18"/>
              </w:rPr>
            </w:pPr>
            <w:r w:rsidRPr="004F1F8E">
              <w:rPr>
                <w:rFonts w:cs="Arial"/>
                <w:sz w:val="18"/>
                <w:szCs w:val="18"/>
              </w:rPr>
              <w:t>-16.7%</w:t>
            </w:r>
          </w:p>
        </w:tc>
        <w:tc>
          <w:tcPr>
            <w:tcW w:w="883" w:type="dxa"/>
            <w:noWrap/>
            <w:vAlign w:val="center"/>
          </w:tcPr>
          <w:p w14:paraId="0BC0D6FB" w14:textId="6102873C" w:rsidR="00287E32" w:rsidRPr="004F1F8E" w:rsidRDefault="00287E32" w:rsidP="00C03034">
            <w:pPr>
              <w:pStyle w:val="DHHStabletext"/>
              <w:spacing w:before="0" w:after="0"/>
              <w:jc w:val="center"/>
              <w:rPr>
                <w:rFonts w:cs="Arial"/>
                <w:sz w:val="18"/>
                <w:szCs w:val="18"/>
              </w:rPr>
            </w:pPr>
            <w:r w:rsidRPr="004F1F8E">
              <w:rPr>
                <w:rFonts w:cs="Arial"/>
                <w:sz w:val="18"/>
                <w:szCs w:val="18"/>
              </w:rPr>
              <w:t>8,708</w:t>
            </w:r>
          </w:p>
        </w:tc>
        <w:tc>
          <w:tcPr>
            <w:tcW w:w="883" w:type="dxa"/>
            <w:noWrap/>
            <w:vAlign w:val="center"/>
          </w:tcPr>
          <w:p w14:paraId="00040B24" w14:textId="73490601" w:rsidR="00287E32" w:rsidRPr="004F1F8E" w:rsidRDefault="00287E32" w:rsidP="00C03034">
            <w:pPr>
              <w:pStyle w:val="DHHStabletext"/>
              <w:spacing w:before="0" w:after="0"/>
              <w:jc w:val="center"/>
              <w:rPr>
                <w:rFonts w:cs="Arial"/>
                <w:sz w:val="18"/>
                <w:szCs w:val="18"/>
              </w:rPr>
            </w:pPr>
            <w:r w:rsidRPr="004F1F8E">
              <w:rPr>
                <w:rFonts w:cs="Arial"/>
                <w:sz w:val="18"/>
                <w:szCs w:val="18"/>
              </w:rPr>
              <w:t>$400</w:t>
            </w:r>
          </w:p>
        </w:tc>
        <w:tc>
          <w:tcPr>
            <w:tcW w:w="1046" w:type="dxa"/>
            <w:noWrap/>
            <w:vAlign w:val="center"/>
          </w:tcPr>
          <w:p w14:paraId="362C2125" w14:textId="4651BE76" w:rsidR="00287E32" w:rsidRPr="004F1F8E" w:rsidRDefault="00287E32" w:rsidP="00C03034">
            <w:pPr>
              <w:pStyle w:val="DHHStabletext"/>
              <w:spacing w:before="0" w:after="0"/>
              <w:jc w:val="center"/>
              <w:rPr>
                <w:rFonts w:cs="Arial"/>
                <w:sz w:val="18"/>
                <w:szCs w:val="18"/>
              </w:rPr>
            </w:pPr>
            <w:r w:rsidRPr="004F1F8E">
              <w:rPr>
                <w:rFonts w:cs="Arial"/>
                <w:sz w:val="18"/>
                <w:szCs w:val="18"/>
              </w:rPr>
              <w:t>-15.8%</w:t>
            </w:r>
          </w:p>
        </w:tc>
        <w:tc>
          <w:tcPr>
            <w:tcW w:w="883" w:type="dxa"/>
            <w:noWrap/>
            <w:vAlign w:val="center"/>
          </w:tcPr>
          <w:p w14:paraId="560063B4" w14:textId="51420C23" w:rsidR="00287E32" w:rsidRPr="004F1F8E" w:rsidRDefault="00287E32" w:rsidP="00C03034">
            <w:pPr>
              <w:pStyle w:val="DHHStabletext"/>
              <w:spacing w:before="0" w:after="0"/>
              <w:jc w:val="center"/>
              <w:rPr>
                <w:rFonts w:cs="Arial"/>
                <w:sz w:val="18"/>
                <w:szCs w:val="18"/>
              </w:rPr>
            </w:pPr>
            <w:r w:rsidRPr="004F1F8E">
              <w:rPr>
                <w:rFonts w:cs="Arial"/>
                <w:sz w:val="18"/>
                <w:szCs w:val="18"/>
              </w:rPr>
              <w:t>-</w:t>
            </w:r>
          </w:p>
        </w:tc>
        <w:tc>
          <w:tcPr>
            <w:tcW w:w="883" w:type="dxa"/>
            <w:noWrap/>
            <w:vAlign w:val="center"/>
          </w:tcPr>
          <w:p w14:paraId="67FDE13B" w14:textId="25D687EC" w:rsidR="00287E32" w:rsidRPr="004F1F8E" w:rsidRDefault="00287E32" w:rsidP="00C03034">
            <w:pPr>
              <w:pStyle w:val="DHHStabletext"/>
              <w:spacing w:before="0" w:after="0"/>
              <w:jc w:val="center"/>
              <w:rPr>
                <w:rFonts w:cs="Arial"/>
                <w:sz w:val="18"/>
                <w:szCs w:val="18"/>
              </w:rPr>
            </w:pPr>
            <w:r w:rsidRPr="004F1F8E">
              <w:rPr>
                <w:rFonts w:cs="Arial"/>
                <w:sz w:val="18"/>
                <w:szCs w:val="18"/>
              </w:rPr>
              <w:t>-</w:t>
            </w:r>
          </w:p>
        </w:tc>
        <w:tc>
          <w:tcPr>
            <w:tcW w:w="1046" w:type="dxa"/>
            <w:noWrap/>
            <w:vAlign w:val="center"/>
          </w:tcPr>
          <w:p w14:paraId="11B68368" w14:textId="6FB303B3" w:rsidR="00287E32" w:rsidRPr="004F1F8E" w:rsidRDefault="00287E32" w:rsidP="00C03034">
            <w:pPr>
              <w:pStyle w:val="DHHStabletext"/>
              <w:spacing w:before="0" w:after="0"/>
              <w:jc w:val="center"/>
              <w:rPr>
                <w:rFonts w:cs="Arial"/>
                <w:sz w:val="18"/>
                <w:szCs w:val="18"/>
              </w:rPr>
            </w:pPr>
            <w:r w:rsidRPr="004F1F8E">
              <w:rPr>
                <w:rFonts w:cs="Arial"/>
                <w:sz w:val="18"/>
                <w:szCs w:val="18"/>
              </w:rPr>
              <w:t>-</w:t>
            </w:r>
          </w:p>
        </w:tc>
        <w:tc>
          <w:tcPr>
            <w:tcW w:w="883" w:type="dxa"/>
            <w:noWrap/>
            <w:vAlign w:val="center"/>
          </w:tcPr>
          <w:p w14:paraId="21DBE0A2" w14:textId="7811944E" w:rsidR="00287E32" w:rsidRPr="004F1F8E" w:rsidRDefault="00287E32" w:rsidP="00C03034">
            <w:pPr>
              <w:pStyle w:val="DHHStabletext"/>
              <w:spacing w:before="0" w:after="0"/>
              <w:jc w:val="center"/>
              <w:rPr>
                <w:rFonts w:cs="Arial"/>
                <w:sz w:val="18"/>
                <w:szCs w:val="18"/>
              </w:rPr>
            </w:pPr>
            <w:r w:rsidRPr="004F1F8E">
              <w:rPr>
                <w:rFonts w:cs="Arial"/>
                <w:sz w:val="18"/>
                <w:szCs w:val="18"/>
              </w:rPr>
              <w:t>-</w:t>
            </w:r>
          </w:p>
        </w:tc>
        <w:tc>
          <w:tcPr>
            <w:tcW w:w="883" w:type="dxa"/>
            <w:noWrap/>
            <w:vAlign w:val="center"/>
          </w:tcPr>
          <w:p w14:paraId="0B457501" w14:textId="4570B02A" w:rsidR="00287E32" w:rsidRPr="004F1F8E" w:rsidRDefault="00287E32" w:rsidP="00C03034">
            <w:pPr>
              <w:pStyle w:val="DHHStabletext"/>
              <w:spacing w:before="0" w:after="0"/>
              <w:jc w:val="center"/>
              <w:rPr>
                <w:rFonts w:cs="Arial"/>
                <w:sz w:val="18"/>
                <w:szCs w:val="18"/>
              </w:rPr>
            </w:pPr>
            <w:r w:rsidRPr="004F1F8E">
              <w:rPr>
                <w:rFonts w:cs="Arial"/>
                <w:sz w:val="18"/>
                <w:szCs w:val="18"/>
              </w:rPr>
              <w:t>-</w:t>
            </w:r>
          </w:p>
        </w:tc>
        <w:tc>
          <w:tcPr>
            <w:tcW w:w="1046" w:type="dxa"/>
            <w:noWrap/>
            <w:vAlign w:val="center"/>
          </w:tcPr>
          <w:p w14:paraId="02A66C27" w14:textId="4EF8DCBF" w:rsidR="00287E32" w:rsidRPr="004F1F8E" w:rsidRDefault="00287E32" w:rsidP="00C03034">
            <w:pPr>
              <w:pStyle w:val="DHHStabletext"/>
              <w:spacing w:before="0" w:after="0"/>
              <w:jc w:val="center"/>
              <w:rPr>
                <w:rFonts w:cs="Arial"/>
                <w:sz w:val="18"/>
                <w:szCs w:val="18"/>
              </w:rPr>
            </w:pPr>
            <w:r w:rsidRPr="004F1F8E">
              <w:rPr>
                <w:rFonts w:cs="Arial"/>
                <w:sz w:val="18"/>
                <w:szCs w:val="18"/>
              </w:rPr>
              <w:t>-</w:t>
            </w:r>
          </w:p>
        </w:tc>
      </w:tr>
      <w:tr w:rsidR="00287E32" w:rsidRPr="0097282B" w14:paraId="55FD4510" w14:textId="77777777" w:rsidTr="00C03034">
        <w:trPr>
          <w:trHeight w:val="283"/>
        </w:trPr>
        <w:tc>
          <w:tcPr>
            <w:tcW w:w="3422" w:type="dxa"/>
            <w:noWrap/>
            <w:vAlign w:val="center"/>
          </w:tcPr>
          <w:p w14:paraId="3675276E" w14:textId="77777777" w:rsidR="00287E32" w:rsidRPr="0097282B" w:rsidRDefault="00287E32" w:rsidP="00287E32">
            <w:pPr>
              <w:pStyle w:val="DHHStabletext"/>
              <w:spacing w:before="0" w:after="0"/>
              <w:rPr>
                <w:rFonts w:cs="Arial"/>
                <w:sz w:val="18"/>
                <w:szCs w:val="18"/>
              </w:rPr>
            </w:pPr>
            <w:r w:rsidRPr="0097282B">
              <w:rPr>
                <w:rFonts w:cs="Arial"/>
                <w:sz w:val="18"/>
                <w:szCs w:val="18"/>
              </w:rPr>
              <w:t>Collingwood-Abbotsford</w:t>
            </w:r>
          </w:p>
        </w:tc>
        <w:tc>
          <w:tcPr>
            <w:tcW w:w="829" w:type="dxa"/>
            <w:noWrap/>
            <w:vAlign w:val="center"/>
          </w:tcPr>
          <w:p w14:paraId="47766FA4" w14:textId="019C8BDB" w:rsidR="00287E32" w:rsidRPr="004F1F8E" w:rsidRDefault="00287E32" w:rsidP="00C03034">
            <w:pPr>
              <w:pStyle w:val="DHHStabletext"/>
              <w:spacing w:before="0" w:after="0"/>
              <w:jc w:val="center"/>
              <w:rPr>
                <w:rFonts w:cs="Arial"/>
                <w:sz w:val="18"/>
                <w:szCs w:val="18"/>
              </w:rPr>
            </w:pPr>
            <w:r w:rsidRPr="004F1F8E">
              <w:rPr>
                <w:rFonts w:cs="Arial"/>
                <w:sz w:val="18"/>
                <w:szCs w:val="18"/>
              </w:rPr>
              <w:t>920</w:t>
            </w:r>
          </w:p>
        </w:tc>
        <w:tc>
          <w:tcPr>
            <w:tcW w:w="1009" w:type="dxa"/>
            <w:noWrap/>
            <w:vAlign w:val="center"/>
          </w:tcPr>
          <w:p w14:paraId="25A5C7C3" w14:textId="4A5EA21A" w:rsidR="00287E32" w:rsidRPr="004F1F8E" w:rsidRDefault="00287E32" w:rsidP="00C03034">
            <w:pPr>
              <w:pStyle w:val="DHHStabletext"/>
              <w:spacing w:before="0" w:after="0"/>
              <w:jc w:val="center"/>
              <w:rPr>
                <w:rFonts w:cs="Arial"/>
                <w:sz w:val="18"/>
                <w:szCs w:val="18"/>
              </w:rPr>
            </w:pPr>
            <w:r w:rsidRPr="004F1F8E">
              <w:rPr>
                <w:rFonts w:cs="Arial"/>
                <w:sz w:val="18"/>
                <w:szCs w:val="18"/>
              </w:rPr>
              <w:t>$350</w:t>
            </w:r>
          </w:p>
        </w:tc>
        <w:tc>
          <w:tcPr>
            <w:tcW w:w="1046" w:type="dxa"/>
            <w:noWrap/>
            <w:vAlign w:val="center"/>
          </w:tcPr>
          <w:p w14:paraId="63ED4DDE" w14:textId="0E5CC0F3" w:rsidR="00287E32" w:rsidRPr="004F1F8E" w:rsidRDefault="00287E32" w:rsidP="00C03034">
            <w:pPr>
              <w:pStyle w:val="DHHStabletext"/>
              <w:spacing w:before="0" w:after="0"/>
              <w:jc w:val="center"/>
              <w:rPr>
                <w:rFonts w:cs="Arial"/>
                <w:sz w:val="18"/>
                <w:szCs w:val="18"/>
              </w:rPr>
            </w:pPr>
            <w:r w:rsidRPr="004F1F8E">
              <w:rPr>
                <w:rFonts w:cs="Arial"/>
                <w:sz w:val="18"/>
                <w:szCs w:val="18"/>
              </w:rPr>
              <w:t>-9.1%</w:t>
            </w:r>
          </w:p>
        </w:tc>
        <w:tc>
          <w:tcPr>
            <w:tcW w:w="883" w:type="dxa"/>
            <w:noWrap/>
            <w:vAlign w:val="center"/>
          </w:tcPr>
          <w:p w14:paraId="21D1292C" w14:textId="49D324E7" w:rsidR="00287E32" w:rsidRPr="004F1F8E" w:rsidRDefault="00287E32" w:rsidP="00C03034">
            <w:pPr>
              <w:pStyle w:val="DHHStabletext"/>
              <w:spacing w:before="0" w:after="0"/>
              <w:jc w:val="center"/>
              <w:rPr>
                <w:rFonts w:cs="Arial"/>
                <w:sz w:val="18"/>
                <w:szCs w:val="18"/>
              </w:rPr>
            </w:pPr>
            <w:r w:rsidRPr="004F1F8E">
              <w:rPr>
                <w:rFonts w:cs="Arial"/>
                <w:sz w:val="18"/>
                <w:szCs w:val="18"/>
              </w:rPr>
              <w:t>1,049</w:t>
            </w:r>
          </w:p>
        </w:tc>
        <w:tc>
          <w:tcPr>
            <w:tcW w:w="883" w:type="dxa"/>
            <w:noWrap/>
            <w:vAlign w:val="center"/>
          </w:tcPr>
          <w:p w14:paraId="7025498F" w14:textId="3A876D7F" w:rsidR="00287E32" w:rsidRPr="004F1F8E" w:rsidRDefault="00287E32" w:rsidP="00C03034">
            <w:pPr>
              <w:pStyle w:val="DHHStabletext"/>
              <w:spacing w:before="0" w:after="0"/>
              <w:jc w:val="center"/>
              <w:rPr>
                <w:rFonts w:cs="Arial"/>
                <w:sz w:val="18"/>
                <w:szCs w:val="18"/>
              </w:rPr>
            </w:pPr>
            <w:r w:rsidRPr="004F1F8E">
              <w:rPr>
                <w:rFonts w:cs="Arial"/>
                <w:sz w:val="18"/>
                <w:szCs w:val="18"/>
              </w:rPr>
              <w:t>$475</w:t>
            </w:r>
          </w:p>
        </w:tc>
        <w:tc>
          <w:tcPr>
            <w:tcW w:w="1046" w:type="dxa"/>
            <w:noWrap/>
            <w:vAlign w:val="center"/>
          </w:tcPr>
          <w:p w14:paraId="6183E537" w14:textId="7193762A" w:rsidR="00287E32" w:rsidRPr="004F1F8E" w:rsidRDefault="00287E32" w:rsidP="00C03034">
            <w:pPr>
              <w:pStyle w:val="DHHStabletext"/>
              <w:spacing w:before="0" w:after="0"/>
              <w:jc w:val="center"/>
              <w:rPr>
                <w:rFonts w:cs="Arial"/>
                <w:sz w:val="18"/>
                <w:szCs w:val="18"/>
              </w:rPr>
            </w:pPr>
            <w:r w:rsidRPr="004F1F8E">
              <w:rPr>
                <w:rFonts w:cs="Arial"/>
                <w:sz w:val="18"/>
                <w:szCs w:val="18"/>
              </w:rPr>
              <w:t>-5.0%</w:t>
            </w:r>
          </w:p>
        </w:tc>
        <w:tc>
          <w:tcPr>
            <w:tcW w:w="883" w:type="dxa"/>
            <w:noWrap/>
            <w:vAlign w:val="center"/>
          </w:tcPr>
          <w:p w14:paraId="1BFD48F9" w14:textId="6305E72A" w:rsidR="00287E32" w:rsidRPr="004F1F8E" w:rsidRDefault="00287E32" w:rsidP="00C03034">
            <w:pPr>
              <w:pStyle w:val="DHHStabletext"/>
              <w:spacing w:before="0" w:after="0"/>
              <w:jc w:val="center"/>
              <w:rPr>
                <w:rFonts w:cs="Arial"/>
                <w:sz w:val="18"/>
                <w:szCs w:val="18"/>
              </w:rPr>
            </w:pPr>
            <w:r w:rsidRPr="004F1F8E">
              <w:rPr>
                <w:rFonts w:cs="Arial"/>
                <w:sz w:val="18"/>
                <w:szCs w:val="18"/>
              </w:rPr>
              <w:t>165</w:t>
            </w:r>
          </w:p>
        </w:tc>
        <w:tc>
          <w:tcPr>
            <w:tcW w:w="883" w:type="dxa"/>
            <w:noWrap/>
            <w:vAlign w:val="center"/>
          </w:tcPr>
          <w:p w14:paraId="5EE531B3" w14:textId="3F53E25D" w:rsidR="00287E32" w:rsidRPr="004F1F8E" w:rsidRDefault="00287E32" w:rsidP="00C03034">
            <w:pPr>
              <w:pStyle w:val="DHHStabletext"/>
              <w:spacing w:before="0" w:after="0"/>
              <w:jc w:val="center"/>
              <w:rPr>
                <w:rFonts w:cs="Arial"/>
                <w:sz w:val="18"/>
                <w:szCs w:val="18"/>
              </w:rPr>
            </w:pPr>
            <w:r w:rsidRPr="004F1F8E">
              <w:rPr>
                <w:rFonts w:cs="Arial"/>
                <w:sz w:val="18"/>
                <w:szCs w:val="18"/>
              </w:rPr>
              <w:t>$600</w:t>
            </w:r>
          </w:p>
        </w:tc>
        <w:tc>
          <w:tcPr>
            <w:tcW w:w="1046" w:type="dxa"/>
            <w:noWrap/>
            <w:vAlign w:val="center"/>
          </w:tcPr>
          <w:p w14:paraId="19B0978A" w14:textId="30F6939C" w:rsidR="00287E32" w:rsidRPr="004F1F8E" w:rsidRDefault="00287E32" w:rsidP="00C03034">
            <w:pPr>
              <w:pStyle w:val="DHHStabletext"/>
              <w:spacing w:before="0" w:after="0"/>
              <w:jc w:val="center"/>
              <w:rPr>
                <w:rFonts w:cs="Arial"/>
                <w:sz w:val="18"/>
                <w:szCs w:val="18"/>
              </w:rPr>
            </w:pPr>
            <w:r w:rsidRPr="004F1F8E">
              <w:rPr>
                <w:rFonts w:cs="Arial"/>
                <w:sz w:val="18"/>
                <w:szCs w:val="18"/>
              </w:rPr>
              <w:t>0.0%</w:t>
            </w:r>
          </w:p>
        </w:tc>
        <w:tc>
          <w:tcPr>
            <w:tcW w:w="883" w:type="dxa"/>
            <w:noWrap/>
            <w:vAlign w:val="center"/>
          </w:tcPr>
          <w:p w14:paraId="26B2581C" w14:textId="00C0F35F" w:rsidR="00287E32" w:rsidRPr="004F1F8E" w:rsidRDefault="00287E32" w:rsidP="00C03034">
            <w:pPr>
              <w:pStyle w:val="DHHStabletext"/>
              <w:spacing w:before="0" w:after="0"/>
              <w:jc w:val="center"/>
              <w:rPr>
                <w:rFonts w:cs="Arial"/>
                <w:sz w:val="18"/>
                <w:szCs w:val="18"/>
              </w:rPr>
            </w:pPr>
            <w:r w:rsidRPr="004F1F8E">
              <w:rPr>
                <w:rFonts w:cs="Arial"/>
                <w:sz w:val="18"/>
                <w:szCs w:val="18"/>
              </w:rPr>
              <w:t>112</w:t>
            </w:r>
          </w:p>
        </w:tc>
        <w:tc>
          <w:tcPr>
            <w:tcW w:w="883" w:type="dxa"/>
            <w:noWrap/>
            <w:vAlign w:val="center"/>
          </w:tcPr>
          <w:p w14:paraId="22EAEEE2" w14:textId="48E2F609" w:rsidR="00287E32" w:rsidRPr="004F1F8E" w:rsidRDefault="00287E32" w:rsidP="00C03034">
            <w:pPr>
              <w:pStyle w:val="DHHStabletext"/>
              <w:spacing w:before="0" w:after="0"/>
              <w:jc w:val="center"/>
              <w:rPr>
                <w:rFonts w:cs="Arial"/>
                <w:sz w:val="18"/>
                <w:szCs w:val="18"/>
              </w:rPr>
            </w:pPr>
            <w:r w:rsidRPr="004F1F8E">
              <w:rPr>
                <w:rFonts w:cs="Arial"/>
                <w:sz w:val="18"/>
                <w:szCs w:val="18"/>
              </w:rPr>
              <w:t>$750</w:t>
            </w:r>
          </w:p>
        </w:tc>
        <w:tc>
          <w:tcPr>
            <w:tcW w:w="1046" w:type="dxa"/>
            <w:noWrap/>
            <w:vAlign w:val="center"/>
          </w:tcPr>
          <w:p w14:paraId="29DB1D3C" w14:textId="5E28181D" w:rsidR="00287E32" w:rsidRPr="004F1F8E" w:rsidRDefault="00287E32" w:rsidP="00C03034">
            <w:pPr>
              <w:pStyle w:val="DHHStabletext"/>
              <w:spacing w:before="0" w:after="0"/>
              <w:jc w:val="center"/>
              <w:rPr>
                <w:rFonts w:cs="Arial"/>
                <w:sz w:val="18"/>
                <w:szCs w:val="18"/>
              </w:rPr>
            </w:pPr>
            <w:r w:rsidRPr="004F1F8E">
              <w:rPr>
                <w:rFonts w:cs="Arial"/>
                <w:sz w:val="18"/>
                <w:szCs w:val="18"/>
              </w:rPr>
              <w:t>0.0%</w:t>
            </w:r>
          </w:p>
        </w:tc>
      </w:tr>
      <w:tr w:rsidR="00287E32" w:rsidRPr="0097282B" w14:paraId="45E5322C" w14:textId="77777777" w:rsidTr="00C03034">
        <w:trPr>
          <w:trHeight w:val="283"/>
        </w:trPr>
        <w:tc>
          <w:tcPr>
            <w:tcW w:w="3422" w:type="dxa"/>
            <w:noWrap/>
            <w:vAlign w:val="center"/>
          </w:tcPr>
          <w:p w14:paraId="704F4E7A" w14:textId="77777777" w:rsidR="00287E32" w:rsidRPr="0097282B" w:rsidRDefault="00287E32" w:rsidP="00287E32">
            <w:pPr>
              <w:pStyle w:val="DHHStabletext"/>
              <w:spacing w:before="0" w:after="0"/>
              <w:rPr>
                <w:rFonts w:cs="Arial"/>
                <w:sz w:val="18"/>
                <w:szCs w:val="18"/>
              </w:rPr>
            </w:pPr>
            <w:r w:rsidRPr="0097282B">
              <w:rPr>
                <w:rFonts w:cs="Arial"/>
                <w:sz w:val="18"/>
                <w:szCs w:val="18"/>
              </w:rPr>
              <w:t>Docklands</w:t>
            </w:r>
          </w:p>
        </w:tc>
        <w:tc>
          <w:tcPr>
            <w:tcW w:w="829" w:type="dxa"/>
            <w:noWrap/>
            <w:vAlign w:val="center"/>
          </w:tcPr>
          <w:p w14:paraId="2D828C17" w14:textId="6C697D03" w:rsidR="00287E32" w:rsidRPr="004F1F8E" w:rsidRDefault="00287E32" w:rsidP="00C03034">
            <w:pPr>
              <w:pStyle w:val="DHHStabletext"/>
              <w:spacing w:before="0" w:after="0"/>
              <w:jc w:val="center"/>
              <w:rPr>
                <w:rFonts w:cs="Arial"/>
                <w:sz w:val="18"/>
                <w:szCs w:val="18"/>
              </w:rPr>
            </w:pPr>
            <w:r w:rsidRPr="004F1F8E">
              <w:rPr>
                <w:rFonts w:cs="Arial"/>
                <w:sz w:val="18"/>
                <w:szCs w:val="18"/>
              </w:rPr>
              <w:t>1,417</w:t>
            </w:r>
          </w:p>
        </w:tc>
        <w:tc>
          <w:tcPr>
            <w:tcW w:w="1009" w:type="dxa"/>
            <w:noWrap/>
            <w:vAlign w:val="center"/>
          </w:tcPr>
          <w:p w14:paraId="04452C3F" w14:textId="2D7A256A" w:rsidR="00287E32" w:rsidRPr="004F1F8E" w:rsidRDefault="00287E32" w:rsidP="00C03034">
            <w:pPr>
              <w:pStyle w:val="DHHStabletext"/>
              <w:spacing w:before="0" w:after="0"/>
              <w:jc w:val="center"/>
              <w:rPr>
                <w:rFonts w:cs="Arial"/>
                <w:sz w:val="18"/>
                <w:szCs w:val="18"/>
              </w:rPr>
            </w:pPr>
            <w:r w:rsidRPr="004F1F8E">
              <w:rPr>
                <w:rFonts w:cs="Arial"/>
                <w:sz w:val="18"/>
                <w:szCs w:val="18"/>
              </w:rPr>
              <w:t>$340</w:t>
            </w:r>
          </w:p>
        </w:tc>
        <w:tc>
          <w:tcPr>
            <w:tcW w:w="1046" w:type="dxa"/>
            <w:noWrap/>
            <w:vAlign w:val="center"/>
          </w:tcPr>
          <w:p w14:paraId="6CBF10DA" w14:textId="323DC873" w:rsidR="00287E32" w:rsidRPr="004F1F8E" w:rsidRDefault="00287E32" w:rsidP="00C03034">
            <w:pPr>
              <w:pStyle w:val="DHHStabletext"/>
              <w:spacing w:before="0" w:after="0"/>
              <w:jc w:val="center"/>
              <w:rPr>
                <w:rFonts w:cs="Arial"/>
                <w:sz w:val="18"/>
                <w:szCs w:val="18"/>
              </w:rPr>
            </w:pPr>
            <w:r w:rsidRPr="004F1F8E">
              <w:rPr>
                <w:rFonts w:cs="Arial"/>
                <w:sz w:val="18"/>
                <w:szCs w:val="18"/>
              </w:rPr>
              <w:t>-10.5%</w:t>
            </w:r>
          </w:p>
        </w:tc>
        <w:tc>
          <w:tcPr>
            <w:tcW w:w="883" w:type="dxa"/>
            <w:noWrap/>
            <w:vAlign w:val="center"/>
          </w:tcPr>
          <w:p w14:paraId="78F65C39" w14:textId="31ED187F" w:rsidR="00287E32" w:rsidRPr="004F1F8E" w:rsidRDefault="00287E32" w:rsidP="00C03034">
            <w:pPr>
              <w:pStyle w:val="DHHStabletext"/>
              <w:spacing w:before="0" w:after="0"/>
              <w:jc w:val="center"/>
              <w:rPr>
                <w:rFonts w:cs="Arial"/>
                <w:sz w:val="18"/>
                <w:szCs w:val="18"/>
              </w:rPr>
            </w:pPr>
            <w:r w:rsidRPr="004F1F8E">
              <w:rPr>
                <w:rFonts w:cs="Arial"/>
                <w:sz w:val="18"/>
                <w:szCs w:val="18"/>
              </w:rPr>
              <w:t>1,752</w:t>
            </w:r>
          </w:p>
        </w:tc>
        <w:tc>
          <w:tcPr>
            <w:tcW w:w="883" w:type="dxa"/>
            <w:noWrap/>
            <w:vAlign w:val="center"/>
          </w:tcPr>
          <w:p w14:paraId="1E3CFF9A" w14:textId="54ED95EF" w:rsidR="00287E32" w:rsidRPr="004F1F8E" w:rsidRDefault="00287E32" w:rsidP="00C03034">
            <w:pPr>
              <w:pStyle w:val="DHHStabletext"/>
              <w:spacing w:before="0" w:after="0"/>
              <w:jc w:val="center"/>
              <w:rPr>
                <w:rFonts w:cs="Arial"/>
                <w:sz w:val="18"/>
                <w:szCs w:val="18"/>
              </w:rPr>
            </w:pPr>
            <w:r w:rsidRPr="004F1F8E">
              <w:rPr>
                <w:rFonts w:cs="Arial"/>
                <w:sz w:val="18"/>
                <w:szCs w:val="18"/>
              </w:rPr>
              <w:t>$450</w:t>
            </w:r>
          </w:p>
        </w:tc>
        <w:tc>
          <w:tcPr>
            <w:tcW w:w="1046" w:type="dxa"/>
            <w:noWrap/>
            <w:vAlign w:val="center"/>
          </w:tcPr>
          <w:p w14:paraId="25268B64" w14:textId="774A3707" w:rsidR="00287E32" w:rsidRPr="004F1F8E" w:rsidRDefault="00287E32" w:rsidP="00C03034">
            <w:pPr>
              <w:pStyle w:val="DHHStabletext"/>
              <w:spacing w:before="0" w:after="0"/>
              <w:jc w:val="center"/>
              <w:rPr>
                <w:rFonts w:cs="Arial"/>
                <w:sz w:val="18"/>
                <w:szCs w:val="18"/>
              </w:rPr>
            </w:pPr>
            <w:r w:rsidRPr="004F1F8E">
              <w:rPr>
                <w:rFonts w:cs="Arial"/>
                <w:sz w:val="18"/>
                <w:szCs w:val="18"/>
              </w:rPr>
              <w:t>-10.0%</w:t>
            </w:r>
          </w:p>
        </w:tc>
        <w:tc>
          <w:tcPr>
            <w:tcW w:w="883" w:type="dxa"/>
            <w:noWrap/>
            <w:vAlign w:val="center"/>
          </w:tcPr>
          <w:p w14:paraId="52BE4A01" w14:textId="0134046A" w:rsidR="00287E32" w:rsidRPr="004F1F8E" w:rsidRDefault="00287E32" w:rsidP="00C03034">
            <w:pPr>
              <w:pStyle w:val="DHHStabletext"/>
              <w:spacing w:before="0" w:after="0"/>
              <w:jc w:val="center"/>
              <w:rPr>
                <w:rFonts w:cs="Arial"/>
                <w:sz w:val="18"/>
                <w:szCs w:val="18"/>
              </w:rPr>
            </w:pPr>
            <w:r w:rsidRPr="004F1F8E">
              <w:rPr>
                <w:rFonts w:cs="Arial"/>
                <w:sz w:val="18"/>
                <w:szCs w:val="18"/>
              </w:rPr>
              <w:t>-</w:t>
            </w:r>
          </w:p>
        </w:tc>
        <w:tc>
          <w:tcPr>
            <w:tcW w:w="883" w:type="dxa"/>
            <w:noWrap/>
            <w:vAlign w:val="center"/>
          </w:tcPr>
          <w:p w14:paraId="6929D78F" w14:textId="07C2D71F" w:rsidR="00287E32" w:rsidRPr="004F1F8E" w:rsidRDefault="00287E32" w:rsidP="00C03034">
            <w:pPr>
              <w:pStyle w:val="DHHStabletext"/>
              <w:spacing w:before="0" w:after="0"/>
              <w:jc w:val="center"/>
              <w:rPr>
                <w:rFonts w:cs="Arial"/>
                <w:sz w:val="18"/>
                <w:szCs w:val="18"/>
              </w:rPr>
            </w:pPr>
            <w:r w:rsidRPr="004F1F8E">
              <w:rPr>
                <w:rFonts w:cs="Arial"/>
                <w:sz w:val="18"/>
                <w:szCs w:val="18"/>
              </w:rPr>
              <w:t>-</w:t>
            </w:r>
          </w:p>
        </w:tc>
        <w:tc>
          <w:tcPr>
            <w:tcW w:w="1046" w:type="dxa"/>
            <w:noWrap/>
            <w:vAlign w:val="center"/>
          </w:tcPr>
          <w:p w14:paraId="053F88EE" w14:textId="5B8F9E9A" w:rsidR="00287E32" w:rsidRPr="004F1F8E" w:rsidRDefault="00287E32" w:rsidP="00C03034">
            <w:pPr>
              <w:pStyle w:val="DHHStabletext"/>
              <w:spacing w:before="0" w:after="0"/>
              <w:jc w:val="center"/>
              <w:rPr>
                <w:rFonts w:cs="Arial"/>
                <w:sz w:val="18"/>
                <w:szCs w:val="18"/>
              </w:rPr>
            </w:pPr>
            <w:r w:rsidRPr="004F1F8E">
              <w:rPr>
                <w:rFonts w:cs="Arial"/>
                <w:sz w:val="18"/>
                <w:szCs w:val="18"/>
              </w:rPr>
              <w:t>-</w:t>
            </w:r>
          </w:p>
        </w:tc>
        <w:tc>
          <w:tcPr>
            <w:tcW w:w="883" w:type="dxa"/>
            <w:noWrap/>
            <w:vAlign w:val="center"/>
          </w:tcPr>
          <w:p w14:paraId="7174CF3A" w14:textId="19C67815" w:rsidR="00287E32" w:rsidRPr="004F1F8E" w:rsidRDefault="00287E32" w:rsidP="00C03034">
            <w:pPr>
              <w:pStyle w:val="DHHStabletext"/>
              <w:spacing w:before="0" w:after="0"/>
              <w:jc w:val="center"/>
              <w:rPr>
                <w:rFonts w:cs="Arial"/>
                <w:sz w:val="18"/>
                <w:szCs w:val="18"/>
              </w:rPr>
            </w:pPr>
            <w:r w:rsidRPr="004F1F8E">
              <w:rPr>
                <w:rFonts w:cs="Arial"/>
                <w:sz w:val="18"/>
                <w:szCs w:val="18"/>
              </w:rPr>
              <w:t>-</w:t>
            </w:r>
          </w:p>
        </w:tc>
        <w:tc>
          <w:tcPr>
            <w:tcW w:w="883" w:type="dxa"/>
            <w:noWrap/>
            <w:vAlign w:val="center"/>
          </w:tcPr>
          <w:p w14:paraId="293EC9D3" w14:textId="173DF5EC" w:rsidR="00287E32" w:rsidRPr="004F1F8E" w:rsidRDefault="00287E32" w:rsidP="00C03034">
            <w:pPr>
              <w:pStyle w:val="DHHStabletext"/>
              <w:spacing w:before="0" w:after="0"/>
              <w:jc w:val="center"/>
              <w:rPr>
                <w:rFonts w:cs="Arial"/>
                <w:sz w:val="18"/>
                <w:szCs w:val="18"/>
              </w:rPr>
            </w:pPr>
            <w:r w:rsidRPr="004F1F8E">
              <w:rPr>
                <w:rFonts w:cs="Arial"/>
                <w:sz w:val="18"/>
                <w:szCs w:val="18"/>
              </w:rPr>
              <w:t>-</w:t>
            </w:r>
          </w:p>
        </w:tc>
        <w:tc>
          <w:tcPr>
            <w:tcW w:w="1046" w:type="dxa"/>
            <w:noWrap/>
            <w:vAlign w:val="center"/>
          </w:tcPr>
          <w:p w14:paraId="68D170E7" w14:textId="6613393C" w:rsidR="00287E32" w:rsidRPr="004F1F8E" w:rsidRDefault="00287E32" w:rsidP="00C03034">
            <w:pPr>
              <w:pStyle w:val="DHHStabletext"/>
              <w:spacing w:before="0" w:after="0"/>
              <w:jc w:val="center"/>
              <w:rPr>
                <w:rFonts w:cs="Arial"/>
                <w:sz w:val="18"/>
                <w:szCs w:val="18"/>
              </w:rPr>
            </w:pPr>
            <w:r w:rsidRPr="004F1F8E">
              <w:rPr>
                <w:rFonts w:cs="Arial"/>
                <w:sz w:val="18"/>
                <w:szCs w:val="18"/>
              </w:rPr>
              <w:t>-</w:t>
            </w:r>
          </w:p>
        </w:tc>
      </w:tr>
      <w:tr w:rsidR="00287E32" w:rsidRPr="0097282B" w14:paraId="56C0FB53" w14:textId="77777777" w:rsidTr="00C03034">
        <w:trPr>
          <w:trHeight w:val="283"/>
        </w:trPr>
        <w:tc>
          <w:tcPr>
            <w:tcW w:w="3422" w:type="dxa"/>
            <w:noWrap/>
            <w:vAlign w:val="center"/>
          </w:tcPr>
          <w:p w14:paraId="04C29D2D" w14:textId="77777777" w:rsidR="00287E32" w:rsidRPr="0097282B" w:rsidRDefault="00287E32" w:rsidP="00287E32">
            <w:pPr>
              <w:pStyle w:val="DHHStabletext"/>
              <w:spacing w:before="0" w:after="0"/>
              <w:rPr>
                <w:rFonts w:cs="Arial"/>
                <w:sz w:val="18"/>
                <w:szCs w:val="18"/>
              </w:rPr>
            </w:pPr>
            <w:r w:rsidRPr="0097282B">
              <w:rPr>
                <w:rFonts w:cs="Arial"/>
                <w:sz w:val="18"/>
                <w:szCs w:val="18"/>
              </w:rPr>
              <w:t>East Melbourne</w:t>
            </w:r>
          </w:p>
        </w:tc>
        <w:tc>
          <w:tcPr>
            <w:tcW w:w="829" w:type="dxa"/>
            <w:noWrap/>
            <w:vAlign w:val="center"/>
          </w:tcPr>
          <w:p w14:paraId="39147CFF" w14:textId="12835D55" w:rsidR="00287E32" w:rsidRPr="004F1F8E" w:rsidRDefault="00287E32" w:rsidP="00C03034">
            <w:pPr>
              <w:pStyle w:val="DHHStabletext"/>
              <w:spacing w:before="0" w:after="0"/>
              <w:jc w:val="center"/>
              <w:rPr>
                <w:rFonts w:cs="Arial"/>
                <w:sz w:val="18"/>
                <w:szCs w:val="18"/>
              </w:rPr>
            </w:pPr>
            <w:r w:rsidRPr="004F1F8E">
              <w:rPr>
                <w:rFonts w:cs="Arial"/>
                <w:sz w:val="18"/>
                <w:szCs w:val="18"/>
              </w:rPr>
              <w:t>260</w:t>
            </w:r>
          </w:p>
        </w:tc>
        <w:tc>
          <w:tcPr>
            <w:tcW w:w="1009" w:type="dxa"/>
            <w:noWrap/>
            <w:vAlign w:val="center"/>
          </w:tcPr>
          <w:p w14:paraId="620C1E92" w14:textId="20F0734E" w:rsidR="00287E32" w:rsidRPr="004F1F8E" w:rsidRDefault="00287E32" w:rsidP="00C03034">
            <w:pPr>
              <w:pStyle w:val="DHHStabletext"/>
              <w:spacing w:before="0" w:after="0"/>
              <w:jc w:val="center"/>
              <w:rPr>
                <w:rFonts w:cs="Arial"/>
                <w:sz w:val="18"/>
                <w:szCs w:val="18"/>
              </w:rPr>
            </w:pPr>
            <w:r w:rsidRPr="004F1F8E">
              <w:rPr>
                <w:rFonts w:cs="Arial"/>
                <w:sz w:val="18"/>
                <w:szCs w:val="18"/>
              </w:rPr>
              <w:t>$360</w:t>
            </w:r>
          </w:p>
        </w:tc>
        <w:tc>
          <w:tcPr>
            <w:tcW w:w="1046" w:type="dxa"/>
            <w:noWrap/>
            <w:vAlign w:val="center"/>
          </w:tcPr>
          <w:p w14:paraId="05FDC260" w14:textId="400F4360" w:rsidR="00287E32" w:rsidRPr="004F1F8E" w:rsidRDefault="00287E32" w:rsidP="00C03034">
            <w:pPr>
              <w:pStyle w:val="DHHStabletext"/>
              <w:spacing w:before="0" w:after="0"/>
              <w:jc w:val="center"/>
              <w:rPr>
                <w:rFonts w:cs="Arial"/>
                <w:sz w:val="18"/>
                <w:szCs w:val="18"/>
              </w:rPr>
            </w:pPr>
            <w:r w:rsidRPr="004F1F8E">
              <w:rPr>
                <w:rFonts w:cs="Arial"/>
                <w:sz w:val="18"/>
                <w:szCs w:val="18"/>
              </w:rPr>
              <w:t>-7.7%</w:t>
            </w:r>
          </w:p>
        </w:tc>
        <w:tc>
          <w:tcPr>
            <w:tcW w:w="883" w:type="dxa"/>
            <w:noWrap/>
            <w:vAlign w:val="center"/>
          </w:tcPr>
          <w:p w14:paraId="73168F99" w14:textId="091A8B2E" w:rsidR="00287E32" w:rsidRPr="004F1F8E" w:rsidRDefault="00287E32" w:rsidP="00C03034">
            <w:pPr>
              <w:pStyle w:val="DHHStabletext"/>
              <w:spacing w:before="0" w:after="0"/>
              <w:jc w:val="center"/>
              <w:rPr>
                <w:rFonts w:cs="Arial"/>
                <w:sz w:val="18"/>
                <w:szCs w:val="18"/>
              </w:rPr>
            </w:pPr>
            <w:r w:rsidRPr="004F1F8E">
              <w:rPr>
                <w:rFonts w:cs="Arial"/>
                <w:sz w:val="18"/>
                <w:szCs w:val="18"/>
              </w:rPr>
              <w:t>240</w:t>
            </w:r>
          </w:p>
        </w:tc>
        <w:tc>
          <w:tcPr>
            <w:tcW w:w="883" w:type="dxa"/>
            <w:noWrap/>
            <w:vAlign w:val="center"/>
          </w:tcPr>
          <w:p w14:paraId="438FDFA9" w14:textId="4ABFFA90" w:rsidR="00287E32" w:rsidRPr="004F1F8E" w:rsidRDefault="00287E32" w:rsidP="00C03034">
            <w:pPr>
              <w:pStyle w:val="DHHStabletext"/>
              <w:spacing w:before="0" w:after="0"/>
              <w:jc w:val="center"/>
              <w:rPr>
                <w:rFonts w:cs="Arial"/>
                <w:sz w:val="18"/>
                <w:szCs w:val="18"/>
              </w:rPr>
            </w:pPr>
            <w:r w:rsidRPr="004F1F8E">
              <w:rPr>
                <w:rFonts w:cs="Arial"/>
                <w:sz w:val="18"/>
                <w:szCs w:val="18"/>
              </w:rPr>
              <w:t>$520</w:t>
            </w:r>
          </w:p>
        </w:tc>
        <w:tc>
          <w:tcPr>
            <w:tcW w:w="1046" w:type="dxa"/>
            <w:noWrap/>
            <w:vAlign w:val="center"/>
          </w:tcPr>
          <w:p w14:paraId="018432A3" w14:textId="030842EF" w:rsidR="00287E32" w:rsidRPr="004F1F8E" w:rsidRDefault="00287E32" w:rsidP="00C03034">
            <w:pPr>
              <w:pStyle w:val="DHHStabletext"/>
              <w:spacing w:before="0" w:after="0"/>
              <w:jc w:val="center"/>
              <w:rPr>
                <w:rFonts w:cs="Arial"/>
                <w:sz w:val="18"/>
                <w:szCs w:val="18"/>
              </w:rPr>
            </w:pPr>
            <w:r w:rsidRPr="004F1F8E">
              <w:rPr>
                <w:rFonts w:cs="Arial"/>
                <w:sz w:val="18"/>
                <w:szCs w:val="18"/>
              </w:rPr>
              <w:t>-5.5%</w:t>
            </w:r>
          </w:p>
        </w:tc>
        <w:tc>
          <w:tcPr>
            <w:tcW w:w="883" w:type="dxa"/>
            <w:noWrap/>
            <w:vAlign w:val="center"/>
          </w:tcPr>
          <w:p w14:paraId="47973B55" w14:textId="66892D07" w:rsidR="00287E32" w:rsidRPr="004F1F8E" w:rsidRDefault="00287E32" w:rsidP="00C03034">
            <w:pPr>
              <w:pStyle w:val="DHHStabletext"/>
              <w:spacing w:before="0" w:after="0"/>
              <w:jc w:val="center"/>
              <w:rPr>
                <w:rFonts w:cs="Arial"/>
                <w:sz w:val="18"/>
                <w:szCs w:val="18"/>
              </w:rPr>
            </w:pPr>
            <w:r w:rsidRPr="004F1F8E">
              <w:rPr>
                <w:rFonts w:cs="Arial"/>
                <w:sz w:val="18"/>
                <w:szCs w:val="18"/>
              </w:rPr>
              <w:t>-</w:t>
            </w:r>
          </w:p>
        </w:tc>
        <w:tc>
          <w:tcPr>
            <w:tcW w:w="883" w:type="dxa"/>
            <w:noWrap/>
            <w:vAlign w:val="center"/>
          </w:tcPr>
          <w:p w14:paraId="0FCBF47D" w14:textId="5A78A16D" w:rsidR="00287E32" w:rsidRPr="004F1F8E" w:rsidRDefault="00287E32" w:rsidP="00C03034">
            <w:pPr>
              <w:pStyle w:val="DHHStabletext"/>
              <w:spacing w:before="0" w:after="0"/>
              <w:jc w:val="center"/>
              <w:rPr>
                <w:rFonts w:cs="Arial"/>
                <w:sz w:val="18"/>
                <w:szCs w:val="18"/>
              </w:rPr>
            </w:pPr>
            <w:r w:rsidRPr="004F1F8E">
              <w:rPr>
                <w:rFonts w:cs="Arial"/>
                <w:sz w:val="18"/>
                <w:szCs w:val="18"/>
              </w:rPr>
              <w:t>-</w:t>
            </w:r>
          </w:p>
        </w:tc>
        <w:tc>
          <w:tcPr>
            <w:tcW w:w="1046" w:type="dxa"/>
            <w:noWrap/>
            <w:vAlign w:val="center"/>
          </w:tcPr>
          <w:p w14:paraId="1E6F1EBA" w14:textId="03DCECFB" w:rsidR="00287E32" w:rsidRPr="004F1F8E" w:rsidRDefault="00287E32" w:rsidP="00C03034">
            <w:pPr>
              <w:pStyle w:val="DHHStabletext"/>
              <w:spacing w:before="0" w:after="0"/>
              <w:jc w:val="center"/>
              <w:rPr>
                <w:rFonts w:cs="Arial"/>
                <w:sz w:val="18"/>
                <w:szCs w:val="18"/>
              </w:rPr>
            </w:pPr>
            <w:r w:rsidRPr="004F1F8E">
              <w:rPr>
                <w:rFonts w:cs="Arial"/>
                <w:sz w:val="18"/>
                <w:szCs w:val="18"/>
              </w:rPr>
              <w:t>-</w:t>
            </w:r>
          </w:p>
        </w:tc>
        <w:tc>
          <w:tcPr>
            <w:tcW w:w="883" w:type="dxa"/>
            <w:noWrap/>
            <w:vAlign w:val="center"/>
          </w:tcPr>
          <w:p w14:paraId="27FA8BB4" w14:textId="28C55AAD" w:rsidR="00287E32" w:rsidRPr="004F1F8E" w:rsidRDefault="00287E32" w:rsidP="00C03034">
            <w:pPr>
              <w:pStyle w:val="DHHStabletext"/>
              <w:spacing w:before="0" w:after="0"/>
              <w:jc w:val="center"/>
              <w:rPr>
                <w:rFonts w:cs="Arial"/>
                <w:sz w:val="18"/>
                <w:szCs w:val="18"/>
              </w:rPr>
            </w:pPr>
            <w:r w:rsidRPr="004F1F8E">
              <w:rPr>
                <w:rFonts w:cs="Arial"/>
                <w:sz w:val="18"/>
                <w:szCs w:val="18"/>
              </w:rPr>
              <w:t>18</w:t>
            </w:r>
          </w:p>
        </w:tc>
        <w:tc>
          <w:tcPr>
            <w:tcW w:w="883" w:type="dxa"/>
            <w:noWrap/>
            <w:vAlign w:val="center"/>
          </w:tcPr>
          <w:p w14:paraId="51CE52D4" w14:textId="11C27AC2" w:rsidR="00287E32" w:rsidRPr="004F1F8E" w:rsidRDefault="00287E32" w:rsidP="00C03034">
            <w:pPr>
              <w:pStyle w:val="DHHStabletext"/>
              <w:spacing w:before="0" w:after="0"/>
              <w:jc w:val="center"/>
              <w:rPr>
                <w:rFonts w:cs="Arial"/>
                <w:sz w:val="18"/>
                <w:szCs w:val="18"/>
              </w:rPr>
            </w:pPr>
            <w:r w:rsidRPr="004F1F8E">
              <w:rPr>
                <w:rFonts w:cs="Arial"/>
                <w:sz w:val="18"/>
                <w:szCs w:val="18"/>
              </w:rPr>
              <w:t>$895</w:t>
            </w:r>
          </w:p>
        </w:tc>
        <w:tc>
          <w:tcPr>
            <w:tcW w:w="1046" w:type="dxa"/>
            <w:noWrap/>
            <w:vAlign w:val="center"/>
          </w:tcPr>
          <w:p w14:paraId="734C7211" w14:textId="374609FD" w:rsidR="00287E32" w:rsidRPr="004F1F8E" w:rsidRDefault="00287E32" w:rsidP="00C03034">
            <w:pPr>
              <w:pStyle w:val="DHHStabletext"/>
              <w:spacing w:before="0" w:after="0"/>
              <w:jc w:val="center"/>
              <w:rPr>
                <w:rFonts w:cs="Arial"/>
                <w:sz w:val="18"/>
                <w:szCs w:val="18"/>
              </w:rPr>
            </w:pPr>
            <w:r w:rsidRPr="004F1F8E">
              <w:rPr>
                <w:rFonts w:cs="Arial"/>
                <w:sz w:val="18"/>
                <w:szCs w:val="18"/>
              </w:rPr>
              <w:t>-12.7%</w:t>
            </w:r>
          </w:p>
        </w:tc>
      </w:tr>
      <w:tr w:rsidR="00287E32" w:rsidRPr="0097282B" w14:paraId="69C05213" w14:textId="77777777" w:rsidTr="00C03034">
        <w:trPr>
          <w:trHeight w:val="283"/>
        </w:trPr>
        <w:tc>
          <w:tcPr>
            <w:tcW w:w="3422" w:type="dxa"/>
            <w:noWrap/>
            <w:vAlign w:val="center"/>
          </w:tcPr>
          <w:p w14:paraId="44767073" w14:textId="77777777" w:rsidR="00287E32" w:rsidRPr="0097282B" w:rsidRDefault="00287E32" w:rsidP="00287E32">
            <w:pPr>
              <w:pStyle w:val="DHHStabletext"/>
              <w:spacing w:before="0" w:after="0"/>
              <w:rPr>
                <w:rFonts w:cs="Arial"/>
                <w:sz w:val="18"/>
                <w:szCs w:val="18"/>
              </w:rPr>
            </w:pPr>
            <w:r w:rsidRPr="0097282B">
              <w:rPr>
                <w:rFonts w:cs="Arial"/>
                <w:sz w:val="18"/>
                <w:szCs w:val="18"/>
              </w:rPr>
              <w:t>East St Kilda</w:t>
            </w:r>
          </w:p>
        </w:tc>
        <w:tc>
          <w:tcPr>
            <w:tcW w:w="829" w:type="dxa"/>
            <w:noWrap/>
            <w:vAlign w:val="center"/>
          </w:tcPr>
          <w:p w14:paraId="0EC4C8B1" w14:textId="54659F7E" w:rsidR="00287E32" w:rsidRPr="004F1F8E" w:rsidRDefault="00287E32" w:rsidP="00C03034">
            <w:pPr>
              <w:pStyle w:val="DHHStabletext"/>
              <w:spacing w:before="0" w:after="0"/>
              <w:jc w:val="center"/>
              <w:rPr>
                <w:rFonts w:cs="Arial"/>
                <w:sz w:val="18"/>
                <w:szCs w:val="18"/>
              </w:rPr>
            </w:pPr>
            <w:r w:rsidRPr="004F1F8E">
              <w:rPr>
                <w:rFonts w:cs="Arial"/>
                <w:sz w:val="18"/>
                <w:szCs w:val="18"/>
              </w:rPr>
              <w:t>509</w:t>
            </w:r>
          </w:p>
        </w:tc>
        <w:tc>
          <w:tcPr>
            <w:tcW w:w="1009" w:type="dxa"/>
            <w:noWrap/>
            <w:vAlign w:val="center"/>
          </w:tcPr>
          <w:p w14:paraId="2E53EAC5" w14:textId="1A37B511" w:rsidR="00287E32" w:rsidRPr="004F1F8E" w:rsidRDefault="00287E32" w:rsidP="00C03034">
            <w:pPr>
              <w:pStyle w:val="DHHStabletext"/>
              <w:spacing w:before="0" w:after="0"/>
              <w:jc w:val="center"/>
              <w:rPr>
                <w:rFonts w:cs="Arial"/>
                <w:sz w:val="18"/>
                <w:szCs w:val="18"/>
              </w:rPr>
            </w:pPr>
            <w:r w:rsidRPr="004F1F8E">
              <w:rPr>
                <w:rFonts w:cs="Arial"/>
                <w:sz w:val="18"/>
                <w:szCs w:val="18"/>
              </w:rPr>
              <w:t>$295</w:t>
            </w:r>
          </w:p>
        </w:tc>
        <w:tc>
          <w:tcPr>
            <w:tcW w:w="1046" w:type="dxa"/>
            <w:noWrap/>
            <w:vAlign w:val="center"/>
          </w:tcPr>
          <w:p w14:paraId="64625172" w14:textId="76B23DF4" w:rsidR="00287E32" w:rsidRPr="004F1F8E" w:rsidRDefault="00287E32" w:rsidP="00C03034">
            <w:pPr>
              <w:pStyle w:val="DHHStabletext"/>
              <w:spacing w:before="0" w:after="0"/>
              <w:jc w:val="center"/>
              <w:rPr>
                <w:rFonts w:cs="Arial"/>
                <w:sz w:val="18"/>
                <w:szCs w:val="18"/>
              </w:rPr>
            </w:pPr>
            <w:r w:rsidRPr="004F1F8E">
              <w:rPr>
                <w:rFonts w:cs="Arial"/>
                <w:sz w:val="18"/>
                <w:szCs w:val="18"/>
              </w:rPr>
              <w:t>-7.8%</w:t>
            </w:r>
          </w:p>
        </w:tc>
        <w:tc>
          <w:tcPr>
            <w:tcW w:w="883" w:type="dxa"/>
            <w:noWrap/>
            <w:vAlign w:val="center"/>
          </w:tcPr>
          <w:p w14:paraId="2ADB6000" w14:textId="23F6A04E" w:rsidR="00287E32" w:rsidRPr="004F1F8E" w:rsidRDefault="00287E32" w:rsidP="00C03034">
            <w:pPr>
              <w:pStyle w:val="DHHStabletext"/>
              <w:spacing w:before="0" w:after="0"/>
              <w:jc w:val="center"/>
              <w:rPr>
                <w:rFonts w:cs="Arial"/>
                <w:sz w:val="18"/>
                <w:szCs w:val="18"/>
              </w:rPr>
            </w:pPr>
            <w:r w:rsidRPr="004F1F8E">
              <w:rPr>
                <w:rFonts w:cs="Arial"/>
                <w:sz w:val="18"/>
                <w:szCs w:val="18"/>
              </w:rPr>
              <w:t>939</w:t>
            </w:r>
          </w:p>
        </w:tc>
        <w:tc>
          <w:tcPr>
            <w:tcW w:w="883" w:type="dxa"/>
            <w:noWrap/>
            <w:vAlign w:val="center"/>
          </w:tcPr>
          <w:p w14:paraId="3CFEB4D2" w14:textId="42FEEE6A" w:rsidR="00287E32" w:rsidRPr="004F1F8E" w:rsidRDefault="00287E32" w:rsidP="00C03034">
            <w:pPr>
              <w:pStyle w:val="DHHStabletext"/>
              <w:spacing w:before="0" w:after="0"/>
              <w:jc w:val="center"/>
              <w:rPr>
                <w:rFonts w:cs="Arial"/>
                <w:sz w:val="18"/>
                <w:szCs w:val="18"/>
              </w:rPr>
            </w:pPr>
            <w:r w:rsidRPr="004F1F8E">
              <w:rPr>
                <w:rFonts w:cs="Arial"/>
                <w:sz w:val="18"/>
                <w:szCs w:val="18"/>
              </w:rPr>
              <w:t>$390</w:t>
            </w:r>
          </w:p>
        </w:tc>
        <w:tc>
          <w:tcPr>
            <w:tcW w:w="1046" w:type="dxa"/>
            <w:noWrap/>
            <w:vAlign w:val="center"/>
          </w:tcPr>
          <w:p w14:paraId="126BA772" w14:textId="1B3467CA" w:rsidR="00287E32" w:rsidRPr="004F1F8E" w:rsidRDefault="00287E32" w:rsidP="00C03034">
            <w:pPr>
              <w:pStyle w:val="DHHStabletext"/>
              <w:spacing w:before="0" w:after="0"/>
              <w:jc w:val="center"/>
              <w:rPr>
                <w:rFonts w:cs="Arial"/>
                <w:sz w:val="18"/>
                <w:szCs w:val="18"/>
              </w:rPr>
            </w:pPr>
            <w:r w:rsidRPr="004F1F8E">
              <w:rPr>
                <w:rFonts w:cs="Arial"/>
                <w:sz w:val="18"/>
                <w:szCs w:val="18"/>
              </w:rPr>
              <w:t>-8.2%</w:t>
            </w:r>
          </w:p>
        </w:tc>
        <w:tc>
          <w:tcPr>
            <w:tcW w:w="883" w:type="dxa"/>
            <w:noWrap/>
            <w:vAlign w:val="center"/>
          </w:tcPr>
          <w:p w14:paraId="47037B02" w14:textId="42AC7F5B" w:rsidR="00287E32" w:rsidRPr="004F1F8E" w:rsidRDefault="00287E32" w:rsidP="00C03034">
            <w:pPr>
              <w:pStyle w:val="DHHStabletext"/>
              <w:spacing w:before="0" w:after="0"/>
              <w:jc w:val="center"/>
              <w:rPr>
                <w:rFonts w:cs="Arial"/>
                <w:sz w:val="18"/>
                <w:szCs w:val="18"/>
              </w:rPr>
            </w:pPr>
            <w:r w:rsidRPr="004F1F8E">
              <w:rPr>
                <w:rFonts w:cs="Arial"/>
                <w:sz w:val="18"/>
                <w:szCs w:val="18"/>
              </w:rPr>
              <w:t>48</w:t>
            </w:r>
          </w:p>
        </w:tc>
        <w:tc>
          <w:tcPr>
            <w:tcW w:w="883" w:type="dxa"/>
            <w:noWrap/>
            <w:vAlign w:val="center"/>
          </w:tcPr>
          <w:p w14:paraId="6B92D736" w14:textId="58999302" w:rsidR="00287E32" w:rsidRPr="004F1F8E" w:rsidRDefault="00287E32" w:rsidP="00C03034">
            <w:pPr>
              <w:pStyle w:val="DHHStabletext"/>
              <w:spacing w:before="0" w:after="0"/>
              <w:jc w:val="center"/>
              <w:rPr>
                <w:rFonts w:cs="Arial"/>
                <w:sz w:val="18"/>
                <w:szCs w:val="18"/>
              </w:rPr>
            </w:pPr>
            <w:r w:rsidRPr="004F1F8E">
              <w:rPr>
                <w:rFonts w:cs="Arial"/>
                <w:sz w:val="18"/>
                <w:szCs w:val="18"/>
              </w:rPr>
              <w:t>$568</w:t>
            </w:r>
          </w:p>
        </w:tc>
        <w:tc>
          <w:tcPr>
            <w:tcW w:w="1046" w:type="dxa"/>
            <w:noWrap/>
            <w:vAlign w:val="center"/>
          </w:tcPr>
          <w:p w14:paraId="7B572A80" w14:textId="01E80282" w:rsidR="00287E32" w:rsidRPr="004F1F8E" w:rsidRDefault="00287E32" w:rsidP="00C03034">
            <w:pPr>
              <w:pStyle w:val="DHHStabletext"/>
              <w:spacing w:before="0" w:after="0"/>
              <w:jc w:val="center"/>
              <w:rPr>
                <w:rFonts w:cs="Arial"/>
                <w:sz w:val="18"/>
                <w:szCs w:val="18"/>
              </w:rPr>
            </w:pPr>
            <w:r w:rsidRPr="004F1F8E">
              <w:rPr>
                <w:rFonts w:cs="Arial"/>
                <w:sz w:val="18"/>
                <w:szCs w:val="18"/>
              </w:rPr>
              <w:t>0.5%</w:t>
            </w:r>
          </w:p>
        </w:tc>
        <w:tc>
          <w:tcPr>
            <w:tcW w:w="883" w:type="dxa"/>
            <w:noWrap/>
            <w:vAlign w:val="center"/>
          </w:tcPr>
          <w:p w14:paraId="5A066251" w14:textId="01282BE6" w:rsidR="00287E32" w:rsidRPr="004F1F8E" w:rsidRDefault="00287E32" w:rsidP="00C03034">
            <w:pPr>
              <w:pStyle w:val="DHHStabletext"/>
              <w:spacing w:before="0" w:after="0"/>
              <w:jc w:val="center"/>
              <w:rPr>
                <w:rFonts w:cs="Arial"/>
                <w:sz w:val="18"/>
                <w:szCs w:val="18"/>
              </w:rPr>
            </w:pPr>
            <w:r w:rsidRPr="004F1F8E">
              <w:rPr>
                <w:rFonts w:cs="Arial"/>
                <w:sz w:val="18"/>
                <w:szCs w:val="18"/>
              </w:rPr>
              <w:t>91</w:t>
            </w:r>
          </w:p>
        </w:tc>
        <w:tc>
          <w:tcPr>
            <w:tcW w:w="883" w:type="dxa"/>
            <w:noWrap/>
            <w:vAlign w:val="center"/>
          </w:tcPr>
          <w:p w14:paraId="41F693F8" w14:textId="2214B87C" w:rsidR="00287E32" w:rsidRPr="004F1F8E" w:rsidRDefault="00287E32" w:rsidP="00C03034">
            <w:pPr>
              <w:pStyle w:val="DHHStabletext"/>
              <w:spacing w:before="0" w:after="0"/>
              <w:jc w:val="center"/>
              <w:rPr>
                <w:rFonts w:cs="Arial"/>
                <w:sz w:val="18"/>
                <w:szCs w:val="18"/>
              </w:rPr>
            </w:pPr>
            <w:r w:rsidRPr="004F1F8E">
              <w:rPr>
                <w:rFonts w:cs="Arial"/>
                <w:sz w:val="18"/>
                <w:szCs w:val="18"/>
              </w:rPr>
              <w:t>$690</w:t>
            </w:r>
          </w:p>
        </w:tc>
        <w:tc>
          <w:tcPr>
            <w:tcW w:w="1046" w:type="dxa"/>
            <w:noWrap/>
            <w:vAlign w:val="center"/>
          </w:tcPr>
          <w:p w14:paraId="2B976311" w14:textId="73A31FCF" w:rsidR="00287E32" w:rsidRPr="004F1F8E" w:rsidRDefault="00287E32" w:rsidP="00C03034">
            <w:pPr>
              <w:pStyle w:val="DHHStabletext"/>
              <w:spacing w:before="0" w:after="0"/>
              <w:jc w:val="center"/>
              <w:rPr>
                <w:rFonts w:cs="Arial"/>
                <w:sz w:val="18"/>
                <w:szCs w:val="18"/>
              </w:rPr>
            </w:pPr>
            <w:r w:rsidRPr="004F1F8E">
              <w:rPr>
                <w:rFonts w:cs="Arial"/>
                <w:sz w:val="18"/>
                <w:szCs w:val="18"/>
              </w:rPr>
              <w:t>-3.9%</w:t>
            </w:r>
          </w:p>
        </w:tc>
      </w:tr>
      <w:tr w:rsidR="00287E32" w:rsidRPr="0097282B" w14:paraId="2782149F" w14:textId="77777777" w:rsidTr="00C03034">
        <w:trPr>
          <w:trHeight w:val="283"/>
        </w:trPr>
        <w:tc>
          <w:tcPr>
            <w:tcW w:w="3422" w:type="dxa"/>
            <w:noWrap/>
            <w:vAlign w:val="center"/>
          </w:tcPr>
          <w:p w14:paraId="12198702" w14:textId="77777777" w:rsidR="00287E32" w:rsidRPr="0097282B" w:rsidRDefault="00287E32" w:rsidP="00287E32">
            <w:pPr>
              <w:pStyle w:val="DHHStabletext"/>
              <w:spacing w:before="0" w:after="0"/>
              <w:rPr>
                <w:rFonts w:cs="Arial"/>
                <w:sz w:val="18"/>
                <w:szCs w:val="18"/>
              </w:rPr>
            </w:pPr>
            <w:r w:rsidRPr="0097282B">
              <w:rPr>
                <w:rFonts w:cs="Arial"/>
                <w:sz w:val="18"/>
                <w:szCs w:val="18"/>
              </w:rPr>
              <w:t>Elwood</w:t>
            </w:r>
          </w:p>
        </w:tc>
        <w:tc>
          <w:tcPr>
            <w:tcW w:w="829" w:type="dxa"/>
            <w:noWrap/>
            <w:vAlign w:val="center"/>
          </w:tcPr>
          <w:p w14:paraId="785D24F9" w14:textId="5CABEAB7" w:rsidR="00287E32" w:rsidRPr="004F1F8E" w:rsidRDefault="00287E32" w:rsidP="00C03034">
            <w:pPr>
              <w:pStyle w:val="DHHStabletext"/>
              <w:spacing w:before="0" w:after="0"/>
              <w:jc w:val="center"/>
              <w:rPr>
                <w:rFonts w:cs="Arial"/>
                <w:sz w:val="18"/>
                <w:szCs w:val="18"/>
              </w:rPr>
            </w:pPr>
            <w:r w:rsidRPr="004F1F8E">
              <w:rPr>
                <w:rFonts w:cs="Arial"/>
                <w:sz w:val="18"/>
                <w:szCs w:val="18"/>
              </w:rPr>
              <w:t>483</w:t>
            </w:r>
          </w:p>
        </w:tc>
        <w:tc>
          <w:tcPr>
            <w:tcW w:w="1009" w:type="dxa"/>
            <w:noWrap/>
            <w:vAlign w:val="center"/>
          </w:tcPr>
          <w:p w14:paraId="28606F13" w14:textId="3A7EC512" w:rsidR="00287E32" w:rsidRPr="004F1F8E" w:rsidRDefault="00287E32" w:rsidP="00C03034">
            <w:pPr>
              <w:pStyle w:val="DHHStabletext"/>
              <w:spacing w:before="0" w:after="0"/>
              <w:jc w:val="center"/>
              <w:rPr>
                <w:rFonts w:cs="Arial"/>
                <w:sz w:val="18"/>
                <w:szCs w:val="18"/>
              </w:rPr>
            </w:pPr>
            <w:r w:rsidRPr="004F1F8E">
              <w:rPr>
                <w:rFonts w:cs="Arial"/>
                <w:sz w:val="18"/>
                <w:szCs w:val="18"/>
              </w:rPr>
              <w:t>$305</w:t>
            </w:r>
          </w:p>
        </w:tc>
        <w:tc>
          <w:tcPr>
            <w:tcW w:w="1046" w:type="dxa"/>
            <w:noWrap/>
            <w:vAlign w:val="center"/>
          </w:tcPr>
          <w:p w14:paraId="1692073E" w14:textId="3D0A54DA" w:rsidR="00287E32" w:rsidRPr="004F1F8E" w:rsidRDefault="00287E32" w:rsidP="00C03034">
            <w:pPr>
              <w:pStyle w:val="DHHStabletext"/>
              <w:spacing w:before="0" w:after="0"/>
              <w:jc w:val="center"/>
              <w:rPr>
                <w:rFonts w:cs="Arial"/>
                <w:sz w:val="18"/>
                <w:szCs w:val="18"/>
              </w:rPr>
            </w:pPr>
            <w:r w:rsidRPr="004F1F8E">
              <w:rPr>
                <w:rFonts w:cs="Arial"/>
                <w:sz w:val="18"/>
                <w:szCs w:val="18"/>
              </w:rPr>
              <w:t>-10.3%</w:t>
            </w:r>
          </w:p>
        </w:tc>
        <w:tc>
          <w:tcPr>
            <w:tcW w:w="883" w:type="dxa"/>
            <w:noWrap/>
            <w:vAlign w:val="center"/>
          </w:tcPr>
          <w:p w14:paraId="7B2C991B" w14:textId="75CE8BEE" w:rsidR="00287E32" w:rsidRPr="004F1F8E" w:rsidRDefault="00287E32" w:rsidP="00C03034">
            <w:pPr>
              <w:pStyle w:val="DHHStabletext"/>
              <w:spacing w:before="0" w:after="0"/>
              <w:jc w:val="center"/>
              <w:rPr>
                <w:rFonts w:cs="Arial"/>
                <w:sz w:val="18"/>
                <w:szCs w:val="18"/>
              </w:rPr>
            </w:pPr>
            <w:r w:rsidRPr="004F1F8E">
              <w:rPr>
                <w:rFonts w:cs="Arial"/>
                <w:sz w:val="18"/>
                <w:szCs w:val="18"/>
              </w:rPr>
              <w:t>951</w:t>
            </w:r>
          </w:p>
        </w:tc>
        <w:tc>
          <w:tcPr>
            <w:tcW w:w="883" w:type="dxa"/>
            <w:noWrap/>
            <w:vAlign w:val="center"/>
          </w:tcPr>
          <w:p w14:paraId="78FA9ADD" w14:textId="63E3270F" w:rsidR="00287E32" w:rsidRPr="004F1F8E" w:rsidRDefault="00287E32" w:rsidP="00C03034">
            <w:pPr>
              <w:pStyle w:val="DHHStabletext"/>
              <w:spacing w:before="0" w:after="0"/>
              <w:jc w:val="center"/>
              <w:rPr>
                <w:rFonts w:cs="Arial"/>
                <w:sz w:val="18"/>
                <w:szCs w:val="18"/>
              </w:rPr>
            </w:pPr>
            <w:r w:rsidRPr="004F1F8E">
              <w:rPr>
                <w:rFonts w:cs="Arial"/>
                <w:sz w:val="18"/>
                <w:szCs w:val="18"/>
              </w:rPr>
              <w:t>$450</w:t>
            </w:r>
          </w:p>
        </w:tc>
        <w:tc>
          <w:tcPr>
            <w:tcW w:w="1046" w:type="dxa"/>
            <w:noWrap/>
            <w:vAlign w:val="center"/>
          </w:tcPr>
          <w:p w14:paraId="41140C71" w14:textId="6BF5086F" w:rsidR="00287E32" w:rsidRPr="004F1F8E" w:rsidRDefault="00287E32" w:rsidP="00C03034">
            <w:pPr>
              <w:pStyle w:val="DHHStabletext"/>
              <w:spacing w:before="0" w:after="0"/>
              <w:jc w:val="center"/>
              <w:rPr>
                <w:rFonts w:cs="Arial"/>
                <w:sz w:val="18"/>
                <w:szCs w:val="18"/>
              </w:rPr>
            </w:pPr>
            <w:r w:rsidRPr="004F1F8E">
              <w:rPr>
                <w:rFonts w:cs="Arial"/>
                <w:sz w:val="18"/>
                <w:szCs w:val="18"/>
              </w:rPr>
              <w:t>0.0%</w:t>
            </w:r>
          </w:p>
        </w:tc>
        <w:tc>
          <w:tcPr>
            <w:tcW w:w="883" w:type="dxa"/>
            <w:noWrap/>
            <w:vAlign w:val="center"/>
          </w:tcPr>
          <w:p w14:paraId="392E2424" w14:textId="7B7EA2C2" w:rsidR="00287E32" w:rsidRPr="004F1F8E" w:rsidRDefault="00287E32" w:rsidP="00C03034">
            <w:pPr>
              <w:pStyle w:val="DHHStabletext"/>
              <w:spacing w:before="0" w:after="0"/>
              <w:jc w:val="center"/>
              <w:rPr>
                <w:rFonts w:cs="Arial"/>
                <w:sz w:val="18"/>
                <w:szCs w:val="18"/>
              </w:rPr>
            </w:pPr>
            <w:r w:rsidRPr="004F1F8E">
              <w:rPr>
                <w:rFonts w:cs="Arial"/>
                <w:sz w:val="18"/>
                <w:szCs w:val="18"/>
              </w:rPr>
              <w:t>22</w:t>
            </w:r>
          </w:p>
        </w:tc>
        <w:tc>
          <w:tcPr>
            <w:tcW w:w="883" w:type="dxa"/>
            <w:noWrap/>
            <w:vAlign w:val="center"/>
          </w:tcPr>
          <w:p w14:paraId="3A2D51CB" w14:textId="080ED8F6" w:rsidR="00287E32" w:rsidRPr="004F1F8E" w:rsidRDefault="00287E32" w:rsidP="00C03034">
            <w:pPr>
              <w:pStyle w:val="DHHStabletext"/>
              <w:spacing w:before="0" w:after="0"/>
              <w:jc w:val="center"/>
              <w:rPr>
                <w:rFonts w:cs="Arial"/>
                <w:sz w:val="18"/>
                <w:szCs w:val="18"/>
              </w:rPr>
            </w:pPr>
            <w:r w:rsidRPr="004F1F8E">
              <w:rPr>
                <w:rFonts w:cs="Arial"/>
                <w:sz w:val="18"/>
                <w:szCs w:val="18"/>
              </w:rPr>
              <w:t>$673</w:t>
            </w:r>
          </w:p>
        </w:tc>
        <w:tc>
          <w:tcPr>
            <w:tcW w:w="1046" w:type="dxa"/>
            <w:noWrap/>
            <w:vAlign w:val="center"/>
          </w:tcPr>
          <w:p w14:paraId="77A7B4FB" w14:textId="49F8A945" w:rsidR="00287E32" w:rsidRPr="004F1F8E" w:rsidRDefault="00287E32" w:rsidP="00C03034">
            <w:pPr>
              <w:pStyle w:val="DHHStabletext"/>
              <w:spacing w:before="0" w:after="0"/>
              <w:jc w:val="center"/>
              <w:rPr>
                <w:rFonts w:cs="Arial"/>
                <w:sz w:val="18"/>
                <w:szCs w:val="18"/>
              </w:rPr>
            </w:pPr>
            <w:r w:rsidRPr="004F1F8E">
              <w:rPr>
                <w:rFonts w:cs="Arial"/>
                <w:sz w:val="18"/>
                <w:szCs w:val="18"/>
              </w:rPr>
              <w:t>5.5%</w:t>
            </w:r>
          </w:p>
        </w:tc>
        <w:tc>
          <w:tcPr>
            <w:tcW w:w="883" w:type="dxa"/>
            <w:noWrap/>
            <w:vAlign w:val="center"/>
          </w:tcPr>
          <w:p w14:paraId="77D6F206" w14:textId="21A42F24" w:rsidR="00287E32" w:rsidRPr="004F1F8E" w:rsidRDefault="00287E32" w:rsidP="00C03034">
            <w:pPr>
              <w:pStyle w:val="DHHStabletext"/>
              <w:spacing w:before="0" w:after="0"/>
              <w:jc w:val="center"/>
              <w:rPr>
                <w:rFonts w:cs="Arial"/>
                <w:sz w:val="18"/>
                <w:szCs w:val="18"/>
              </w:rPr>
            </w:pPr>
            <w:r w:rsidRPr="004F1F8E">
              <w:rPr>
                <w:rFonts w:cs="Arial"/>
                <w:sz w:val="18"/>
                <w:szCs w:val="18"/>
              </w:rPr>
              <w:t>61</w:t>
            </w:r>
          </w:p>
        </w:tc>
        <w:tc>
          <w:tcPr>
            <w:tcW w:w="883" w:type="dxa"/>
            <w:noWrap/>
            <w:vAlign w:val="center"/>
          </w:tcPr>
          <w:p w14:paraId="0C0FBF4D" w14:textId="5250D337" w:rsidR="00287E32" w:rsidRPr="004F1F8E" w:rsidRDefault="00287E32" w:rsidP="00C03034">
            <w:pPr>
              <w:pStyle w:val="DHHStabletext"/>
              <w:spacing w:before="0" w:after="0"/>
              <w:jc w:val="center"/>
              <w:rPr>
                <w:rFonts w:cs="Arial"/>
                <w:sz w:val="18"/>
                <w:szCs w:val="18"/>
              </w:rPr>
            </w:pPr>
            <w:r w:rsidRPr="004F1F8E">
              <w:rPr>
                <w:rFonts w:cs="Arial"/>
                <w:sz w:val="18"/>
                <w:szCs w:val="18"/>
              </w:rPr>
              <w:t>$870</w:t>
            </w:r>
          </w:p>
        </w:tc>
        <w:tc>
          <w:tcPr>
            <w:tcW w:w="1046" w:type="dxa"/>
            <w:noWrap/>
            <w:vAlign w:val="center"/>
          </w:tcPr>
          <w:p w14:paraId="532AAED5" w14:textId="4C543D48" w:rsidR="00287E32" w:rsidRPr="004F1F8E" w:rsidRDefault="00287E32" w:rsidP="00C03034">
            <w:pPr>
              <w:pStyle w:val="DHHStabletext"/>
              <w:spacing w:before="0" w:after="0"/>
              <w:jc w:val="center"/>
              <w:rPr>
                <w:rFonts w:cs="Arial"/>
                <w:sz w:val="18"/>
                <w:szCs w:val="18"/>
              </w:rPr>
            </w:pPr>
            <w:r w:rsidRPr="004F1F8E">
              <w:rPr>
                <w:rFonts w:cs="Arial"/>
                <w:sz w:val="18"/>
                <w:szCs w:val="18"/>
              </w:rPr>
              <w:t>2.4%</w:t>
            </w:r>
          </w:p>
        </w:tc>
      </w:tr>
      <w:tr w:rsidR="00287E32" w:rsidRPr="0097282B" w14:paraId="09F5FB8A" w14:textId="77777777" w:rsidTr="00C03034">
        <w:trPr>
          <w:trHeight w:val="283"/>
        </w:trPr>
        <w:tc>
          <w:tcPr>
            <w:tcW w:w="3422" w:type="dxa"/>
            <w:noWrap/>
            <w:vAlign w:val="center"/>
          </w:tcPr>
          <w:p w14:paraId="445DD92D" w14:textId="77777777" w:rsidR="00287E32" w:rsidRPr="0097282B" w:rsidRDefault="00287E32" w:rsidP="00287E32">
            <w:pPr>
              <w:pStyle w:val="DHHStabletext"/>
              <w:spacing w:before="0" w:after="0"/>
              <w:rPr>
                <w:rFonts w:cs="Arial"/>
                <w:sz w:val="18"/>
                <w:szCs w:val="18"/>
              </w:rPr>
            </w:pPr>
            <w:r w:rsidRPr="0097282B">
              <w:rPr>
                <w:rFonts w:cs="Arial"/>
                <w:sz w:val="18"/>
                <w:szCs w:val="18"/>
              </w:rPr>
              <w:t>Fitzroy</w:t>
            </w:r>
          </w:p>
        </w:tc>
        <w:tc>
          <w:tcPr>
            <w:tcW w:w="829" w:type="dxa"/>
            <w:noWrap/>
            <w:vAlign w:val="center"/>
          </w:tcPr>
          <w:p w14:paraId="5F615CC7" w14:textId="1775D7D3" w:rsidR="00287E32" w:rsidRPr="004F1F8E" w:rsidRDefault="00287E32" w:rsidP="00C03034">
            <w:pPr>
              <w:pStyle w:val="DHHStabletext"/>
              <w:spacing w:before="0" w:after="0"/>
              <w:jc w:val="center"/>
              <w:rPr>
                <w:rFonts w:cs="Arial"/>
                <w:sz w:val="18"/>
                <w:szCs w:val="18"/>
              </w:rPr>
            </w:pPr>
            <w:r w:rsidRPr="004F1F8E">
              <w:rPr>
                <w:rFonts w:cs="Arial"/>
                <w:sz w:val="18"/>
                <w:szCs w:val="18"/>
              </w:rPr>
              <w:t>290</w:t>
            </w:r>
          </w:p>
        </w:tc>
        <w:tc>
          <w:tcPr>
            <w:tcW w:w="1009" w:type="dxa"/>
            <w:noWrap/>
            <w:vAlign w:val="center"/>
          </w:tcPr>
          <w:p w14:paraId="3531186F" w14:textId="61BDE67D" w:rsidR="00287E32" w:rsidRPr="004F1F8E" w:rsidRDefault="00287E32" w:rsidP="00C03034">
            <w:pPr>
              <w:pStyle w:val="DHHStabletext"/>
              <w:spacing w:before="0" w:after="0"/>
              <w:jc w:val="center"/>
              <w:rPr>
                <w:rFonts w:cs="Arial"/>
                <w:sz w:val="18"/>
                <w:szCs w:val="18"/>
              </w:rPr>
            </w:pPr>
            <w:r w:rsidRPr="004F1F8E">
              <w:rPr>
                <w:rFonts w:cs="Arial"/>
                <w:sz w:val="18"/>
                <w:szCs w:val="18"/>
              </w:rPr>
              <w:t>$395</w:t>
            </w:r>
          </w:p>
        </w:tc>
        <w:tc>
          <w:tcPr>
            <w:tcW w:w="1046" w:type="dxa"/>
            <w:noWrap/>
            <w:vAlign w:val="center"/>
          </w:tcPr>
          <w:p w14:paraId="37832182" w14:textId="317555D6" w:rsidR="00287E32" w:rsidRPr="004F1F8E" w:rsidRDefault="00287E32" w:rsidP="00C03034">
            <w:pPr>
              <w:pStyle w:val="DHHStabletext"/>
              <w:spacing w:before="0" w:after="0"/>
              <w:jc w:val="center"/>
              <w:rPr>
                <w:rFonts w:cs="Arial"/>
                <w:sz w:val="18"/>
                <w:szCs w:val="18"/>
              </w:rPr>
            </w:pPr>
            <w:r w:rsidRPr="004F1F8E">
              <w:rPr>
                <w:rFonts w:cs="Arial"/>
                <w:sz w:val="18"/>
                <w:szCs w:val="18"/>
              </w:rPr>
              <w:t>1.3%</w:t>
            </w:r>
          </w:p>
        </w:tc>
        <w:tc>
          <w:tcPr>
            <w:tcW w:w="883" w:type="dxa"/>
            <w:noWrap/>
            <w:vAlign w:val="center"/>
          </w:tcPr>
          <w:p w14:paraId="3CA94122" w14:textId="02F85BAC" w:rsidR="00287E32" w:rsidRPr="004F1F8E" w:rsidRDefault="00287E32" w:rsidP="00C03034">
            <w:pPr>
              <w:pStyle w:val="DHHStabletext"/>
              <w:spacing w:before="0" w:after="0"/>
              <w:jc w:val="center"/>
              <w:rPr>
                <w:rFonts w:cs="Arial"/>
                <w:sz w:val="18"/>
                <w:szCs w:val="18"/>
              </w:rPr>
            </w:pPr>
            <w:r w:rsidRPr="004F1F8E">
              <w:rPr>
                <w:rFonts w:cs="Arial"/>
                <w:sz w:val="18"/>
                <w:szCs w:val="18"/>
              </w:rPr>
              <w:t>285</w:t>
            </w:r>
          </w:p>
        </w:tc>
        <w:tc>
          <w:tcPr>
            <w:tcW w:w="883" w:type="dxa"/>
            <w:noWrap/>
            <w:vAlign w:val="center"/>
          </w:tcPr>
          <w:p w14:paraId="44348513" w14:textId="404DB9B3" w:rsidR="00287E32" w:rsidRPr="004F1F8E" w:rsidRDefault="00287E32" w:rsidP="00C03034">
            <w:pPr>
              <w:pStyle w:val="DHHStabletext"/>
              <w:spacing w:before="0" w:after="0"/>
              <w:jc w:val="center"/>
              <w:rPr>
                <w:rFonts w:cs="Arial"/>
                <w:sz w:val="18"/>
                <w:szCs w:val="18"/>
              </w:rPr>
            </w:pPr>
            <w:r w:rsidRPr="004F1F8E">
              <w:rPr>
                <w:rFonts w:cs="Arial"/>
                <w:sz w:val="18"/>
                <w:szCs w:val="18"/>
              </w:rPr>
              <w:t>$560</w:t>
            </w:r>
          </w:p>
        </w:tc>
        <w:tc>
          <w:tcPr>
            <w:tcW w:w="1046" w:type="dxa"/>
            <w:noWrap/>
            <w:vAlign w:val="center"/>
          </w:tcPr>
          <w:p w14:paraId="2DE20DEF" w14:textId="43E53E59" w:rsidR="00287E32" w:rsidRPr="004F1F8E" w:rsidRDefault="00287E32" w:rsidP="00C03034">
            <w:pPr>
              <w:pStyle w:val="DHHStabletext"/>
              <w:spacing w:before="0" w:after="0"/>
              <w:jc w:val="center"/>
              <w:rPr>
                <w:rFonts w:cs="Arial"/>
                <w:sz w:val="18"/>
                <w:szCs w:val="18"/>
              </w:rPr>
            </w:pPr>
            <w:r w:rsidRPr="004F1F8E">
              <w:rPr>
                <w:rFonts w:cs="Arial"/>
                <w:sz w:val="18"/>
                <w:szCs w:val="18"/>
              </w:rPr>
              <w:t>-2.6%</w:t>
            </w:r>
          </w:p>
        </w:tc>
        <w:tc>
          <w:tcPr>
            <w:tcW w:w="883" w:type="dxa"/>
            <w:noWrap/>
            <w:vAlign w:val="center"/>
          </w:tcPr>
          <w:p w14:paraId="543D501B" w14:textId="27A2A5CD" w:rsidR="00287E32" w:rsidRPr="004F1F8E" w:rsidRDefault="00287E32" w:rsidP="00C03034">
            <w:pPr>
              <w:pStyle w:val="DHHStabletext"/>
              <w:spacing w:before="0" w:after="0"/>
              <w:jc w:val="center"/>
              <w:rPr>
                <w:rFonts w:cs="Arial"/>
                <w:sz w:val="18"/>
                <w:szCs w:val="18"/>
              </w:rPr>
            </w:pPr>
            <w:r w:rsidRPr="004F1F8E">
              <w:rPr>
                <w:rFonts w:cs="Arial"/>
                <w:sz w:val="18"/>
                <w:szCs w:val="18"/>
              </w:rPr>
              <w:t>71</w:t>
            </w:r>
          </w:p>
        </w:tc>
        <w:tc>
          <w:tcPr>
            <w:tcW w:w="883" w:type="dxa"/>
            <w:noWrap/>
            <w:vAlign w:val="center"/>
          </w:tcPr>
          <w:p w14:paraId="4F37042F" w14:textId="3D79B89E" w:rsidR="00287E32" w:rsidRPr="004F1F8E" w:rsidRDefault="00287E32" w:rsidP="00C03034">
            <w:pPr>
              <w:pStyle w:val="DHHStabletext"/>
              <w:spacing w:before="0" w:after="0"/>
              <w:jc w:val="center"/>
              <w:rPr>
                <w:rFonts w:cs="Arial"/>
                <w:sz w:val="18"/>
                <w:szCs w:val="18"/>
              </w:rPr>
            </w:pPr>
            <w:r w:rsidRPr="004F1F8E">
              <w:rPr>
                <w:rFonts w:cs="Arial"/>
                <w:sz w:val="18"/>
                <w:szCs w:val="18"/>
              </w:rPr>
              <w:t>$600</w:t>
            </w:r>
          </w:p>
        </w:tc>
        <w:tc>
          <w:tcPr>
            <w:tcW w:w="1046" w:type="dxa"/>
            <w:noWrap/>
            <w:vAlign w:val="center"/>
          </w:tcPr>
          <w:p w14:paraId="0CA859E4" w14:textId="4AEB8E8F" w:rsidR="00287E32" w:rsidRPr="004F1F8E" w:rsidRDefault="00287E32" w:rsidP="00C03034">
            <w:pPr>
              <w:pStyle w:val="DHHStabletext"/>
              <w:spacing w:before="0" w:after="0"/>
              <w:jc w:val="center"/>
              <w:rPr>
                <w:rFonts w:cs="Arial"/>
                <w:sz w:val="18"/>
                <w:szCs w:val="18"/>
              </w:rPr>
            </w:pPr>
            <w:r w:rsidRPr="004F1F8E">
              <w:rPr>
                <w:rFonts w:cs="Arial"/>
                <w:sz w:val="18"/>
                <w:szCs w:val="18"/>
              </w:rPr>
              <w:t>-4.8%</w:t>
            </w:r>
          </w:p>
        </w:tc>
        <w:tc>
          <w:tcPr>
            <w:tcW w:w="883" w:type="dxa"/>
            <w:noWrap/>
            <w:vAlign w:val="center"/>
          </w:tcPr>
          <w:p w14:paraId="318D3900" w14:textId="3A2534BB" w:rsidR="00287E32" w:rsidRPr="004F1F8E" w:rsidRDefault="00287E32" w:rsidP="00C03034">
            <w:pPr>
              <w:pStyle w:val="DHHStabletext"/>
              <w:spacing w:before="0" w:after="0"/>
              <w:jc w:val="center"/>
              <w:rPr>
                <w:rFonts w:cs="Arial"/>
                <w:sz w:val="18"/>
                <w:szCs w:val="18"/>
              </w:rPr>
            </w:pPr>
            <w:r w:rsidRPr="004F1F8E">
              <w:rPr>
                <w:rFonts w:cs="Arial"/>
                <w:sz w:val="18"/>
                <w:szCs w:val="18"/>
              </w:rPr>
              <w:t>65</w:t>
            </w:r>
          </w:p>
        </w:tc>
        <w:tc>
          <w:tcPr>
            <w:tcW w:w="883" w:type="dxa"/>
            <w:noWrap/>
            <w:vAlign w:val="center"/>
          </w:tcPr>
          <w:p w14:paraId="11D07F2F" w14:textId="73AC00A0" w:rsidR="00287E32" w:rsidRPr="004F1F8E" w:rsidRDefault="00287E32" w:rsidP="00C03034">
            <w:pPr>
              <w:pStyle w:val="DHHStabletext"/>
              <w:spacing w:before="0" w:after="0"/>
              <w:jc w:val="center"/>
              <w:rPr>
                <w:rFonts w:cs="Arial"/>
                <w:sz w:val="18"/>
                <w:szCs w:val="18"/>
              </w:rPr>
            </w:pPr>
            <w:r w:rsidRPr="004F1F8E">
              <w:rPr>
                <w:rFonts w:cs="Arial"/>
                <w:sz w:val="18"/>
                <w:szCs w:val="18"/>
              </w:rPr>
              <w:t>$820</w:t>
            </w:r>
          </w:p>
        </w:tc>
        <w:tc>
          <w:tcPr>
            <w:tcW w:w="1046" w:type="dxa"/>
            <w:noWrap/>
            <w:vAlign w:val="center"/>
          </w:tcPr>
          <w:p w14:paraId="06ABDACF" w14:textId="42909B9C" w:rsidR="00287E32" w:rsidRPr="004F1F8E" w:rsidRDefault="00287E32" w:rsidP="00C03034">
            <w:pPr>
              <w:pStyle w:val="DHHStabletext"/>
              <w:spacing w:before="0" w:after="0"/>
              <w:jc w:val="center"/>
              <w:rPr>
                <w:rFonts w:cs="Arial"/>
                <w:sz w:val="18"/>
                <w:szCs w:val="18"/>
              </w:rPr>
            </w:pPr>
            <w:r w:rsidRPr="004F1F8E">
              <w:rPr>
                <w:rFonts w:cs="Arial"/>
                <w:sz w:val="18"/>
                <w:szCs w:val="18"/>
              </w:rPr>
              <w:t>-3.5%</w:t>
            </w:r>
          </w:p>
        </w:tc>
      </w:tr>
      <w:tr w:rsidR="00287E32" w:rsidRPr="0097282B" w14:paraId="0C4FBE03" w14:textId="77777777" w:rsidTr="00C03034">
        <w:trPr>
          <w:trHeight w:val="283"/>
        </w:trPr>
        <w:tc>
          <w:tcPr>
            <w:tcW w:w="3422" w:type="dxa"/>
            <w:noWrap/>
            <w:vAlign w:val="center"/>
          </w:tcPr>
          <w:p w14:paraId="3CBF836C" w14:textId="77777777" w:rsidR="00287E32" w:rsidRPr="0097282B" w:rsidRDefault="00287E32" w:rsidP="00287E32">
            <w:pPr>
              <w:pStyle w:val="DHHStabletext"/>
              <w:spacing w:before="0" w:after="0"/>
              <w:rPr>
                <w:rFonts w:cs="Arial"/>
                <w:sz w:val="18"/>
                <w:szCs w:val="18"/>
              </w:rPr>
            </w:pPr>
            <w:r w:rsidRPr="0097282B">
              <w:rPr>
                <w:rFonts w:cs="Arial"/>
                <w:sz w:val="18"/>
                <w:szCs w:val="18"/>
              </w:rPr>
              <w:t>Fitzroy North-Clifton Hill</w:t>
            </w:r>
          </w:p>
        </w:tc>
        <w:tc>
          <w:tcPr>
            <w:tcW w:w="829" w:type="dxa"/>
            <w:noWrap/>
            <w:vAlign w:val="center"/>
          </w:tcPr>
          <w:p w14:paraId="1A21991C" w14:textId="03D84D04" w:rsidR="00287E32" w:rsidRPr="004F1F8E" w:rsidRDefault="00287E32" w:rsidP="00C03034">
            <w:pPr>
              <w:pStyle w:val="DHHStabletext"/>
              <w:spacing w:before="0" w:after="0"/>
              <w:jc w:val="center"/>
              <w:rPr>
                <w:rFonts w:cs="Arial"/>
                <w:sz w:val="18"/>
                <w:szCs w:val="18"/>
              </w:rPr>
            </w:pPr>
            <w:r w:rsidRPr="004F1F8E">
              <w:rPr>
                <w:rFonts w:cs="Arial"/>
                <w:sz w:val="18"/>
                <w:szCs w:val="18"/>
              </w:rPr>
              <w:t>293</w:t>
            </w:r>
          </w:p>
        </w:tc>
        <w:tc>
          <w:tcPr>
            <w:tcW w:w="1009" w:type="dxa"/>
            <w:noWrap/>
            <w:vAlign w:val="center"/>
          </w:tcPr>
          <w:p w14:paraId="15FB769B" w14:textId="0EEC84CD" w:rsidR="00287E32" w:rsidRPr="004F1F8E" w:rsidRDefault="00287E32" w:rsidP="00C03034">
            <w:pPr>
              <w:pStyle w:val="DHHStabletext"/>
              <w:spacing w:before="0" w:after="0"/>
              <w:jc w:val="center"/>
              <w:rPr>
                <w:rFonts w:cs="Arial"/>
                <w:sz w:val="18"/>
                <w:szCs w:val="18"/>
              </w:rPr>
            </w:pPr>
            <w:r w:rsidRPr="004F1F8E">
              <w:rPr>
                <w:rFonts w:cs="Arial"/>
                <w:sz w:val="18"/>
                <w:szCs w:val="18"/>
              </w:rPr>
              <w:t>$330</w:t>
            </w:r>
          </w:p>
        </w:tc>
        <w:tc>
          <w:tcPr>
            <w:tcW w:w="1046" w:type="dxa"/>
            <w:noWrap/>
            <w:vAlign w:val="center"/>
          </w:tcPr>
          <w:p w14:paraId="6B01CAF5" w14:textId="40B83425" w:rsidR="00287E32" w:rsidRPr="004F1F8E" w:rsidRDefault="00287E32" w:rsidP="00C03034">
            <w:pPr>
              <w:pStyle w:val="DHHStabletext"/>
              <w:spacing w:before="0" w:after="0"/>
              <w:jc w:val="center"/>
              <w:rPr>
                <w:rFonts w:cs="Arial"/>
                <w:sz w:val="18"/>
                <w:szCs w:val="18"/>
              </w:rPr>
            </w:pPr>
            <w:r w:rsidRPr="004F1F8E">
              <w:rPr>
                <w:rFonts w:cs="Arial"/>
                <w:sz w:val="18"/>
                <w:szCs w:val="18"/>
              </w:rPr>
              <w:t>-5.7%</w:t>
            </w:r>
          </w:p>
        </w:tc>
        <w:tc>
          <w:tcPr>
            <w:tcW w:w="883" w:type="dxa"/>
            <w:noWrap/>
            <w:vAlign w:val="center"/>
          </w:tcPr>
          <w:p w14:paraId="3ED4111D" w14:textId="4384A676" w:rsidR="00287E32" w:rsidRPr="004F1F8E" w:rsidRDefault="00287E32" w:rsidP="00C03034">
            <w:pPr>
              <w:pStyle w:val="DHHStabletext"/>
              <w:spacing w:before="0" w:after="0"/>
              <w:jc w:val="center"/>
              <w:rPr>
                <w:rFonts w:cs="Arial"/>
                <w:sz w:val="18"/>
                <w:szCs w:val="18"/>
              </w:rPr>
            </w:pPr>
            <w:r w:rsidRPr="004F1F8E">
              <w:rPr>
                <w:rFonts w:cs="Arial"/>
                <w:sz w:val="18"/>
                <w:szCs w:val="18"/>
              </w:rPr>
              <w:t>341</w:t>
            </w:r>
          </w:p>
        </w:tc>
        <w:tc>
          <w:tcPr>
            <w:tcW w:w="883" w:type="dxa"/>
            <w:noWrap/>
            <w:vAlign w:val="center"/>
          </w:tcPr>
          <w:p w14:paraId="68A165F7" w14:textId="4A939EDF" w:rsidR="00287E32" w:rsidRPr="004F1F8E" w:rsidRDefault="00287E32" w:rsidP="00C03034">
            <w:pPr>
              <w:pStyle w:val="DHHStabletext"/>
              <w:spacing w:before="0" w:after="0"/>
              <w:jc w:val="center"/>
              <w:rPr>
                <w:rFonts w:cs="Arial"/>
                <w:sz w:val="18"/>
                <w:szCs w:val="18"/>
              </w:rPr>
            </w:pPr>
            <w:r w:rsidRPr="004F1F8E">
              <w:rPr>
                <w:rFonts w:cs="Arial"/>
                <w:sz w:val="18"/>
                <w:szCs w:val="18"/>
              </w:rPr>
              <w:t>$470</w:t>
            </w:r>
          </w:p>
        </w:tc>
        <w:tc>
          <w:tcPr>
            <w:tcW w:w="1046" w:type="dxa"/>
            <w:noWrap/>
            <w:vAlign w:val="center"/>
          </w:tcPr>
          <w:p w14:paraId="12D1AC2B" w14:textId="45FFEF17" w:rsidR="00287E32" w:rsidRPr="004F1F8E" w:rsidRDefault="00287E32" w:rsidP="00C03034">
            <w:pPr>
              <w:pStyle w:val="DHHStabletext"/>
              <w:spacing w:before="0" w:after="0"/>
              <w:jc w:val="center"/>
              <w:rPr>
                <w:rFonts w:cs="Arial"/>
                <w:sz w:val="18"/>
                <w:szCs w:val="18"/>
              </w:rPr>
            </w:pPr>
            <w:r w:rsidRPr="004F1F8E">
              <w:rPr>
                <w:rFonts w:cs="Arial"/>
                <w:sz w:val="18"/>
                <w:szCs w:val="18"/>
              </w:rPr>
              <w:t>-5.1%</w:t>
            </w:r>
          </w:p>
        </w:tc>
        <w:tc>
          <w:tcPr>
            <w:tcW w:w="883" w:type="dxa"/>
            <w:noWrap/>
            <w:vAlign w:val="center"/>
          </w:tcPr>
          <w:p w14:paraId="10C6B5A1" w14:textId="15011A99" w:rsidR="00287E32" w:rsidRPr="004F1F8E" w:rsidRDefault="00287E32" w:rsidP="00C03034">
            <w:pPr>
              <w:pStyle w:val="DHHStabletext"/>
              <w:spacing w:before="0" w:after="0"/>
              <w:jc w:val="center"/>
              <w:rPr>
                <w:rFonts w:cs="Arial"/>
                <w:sz w:val="18"/>
                <w:szCs w:val="18"/>
              </w:rPr>
            </w:pPr>
            <w:r w:rsidRPr="004F1F8E">
              <w:rPr>
                <w:rFonts w:cs="Arial"/>
                <w:sz w:val="18"/>
                <w:szCs w:val="18"/>
              </w:rPr>
              <w:t>195</w:t>
            </w:r>
          </w:p>
        </w:tc>
        <w:tc>
          <w:tcPr>
            <w:tcW w:w="883" w:type="dxa"/>
            <w:noWrap/>
            <w:vAlign w:val="center"/>
          </w:tcPr>
          <w:p w14:paraId="3232AA52" w14:textId="77741B68" w:rsidR="00287E32" w:rsidRPr="004F1F8E" w:rsidRDefault="00287E32" w:rsidP="00C03034">
            <w:pPr>
              <w:pStyle w:val="DHHStabletext"/>
              <w:spacing w:before="0" w:after="0"/>
              <w:jc w:val="center"/>
              <w:rPr>
                <w:rFonts w:cs="Arial"/>
                <w:sz w:val="18"/>
                <w:szCs w:val="18"/>
              </w:rPr>
            </w:pPr>
            <w:r w:rsidRPr="004F1F8E">
              <w:rPr>
                <w:rFonts w:cs="Arial"/>
                <w:sz w:val="18"/>
                <w:szCs w:val="18"/>
              </w:rPr>
              <w:t>$600</w:t>
            </w:r>
          </w:p>
        </w:tc>
        <w:tc>
          <w:tcPr>
            <w:tcW w:w="1046" w:type="dxa"/>
            <w:noWrap/>
            <w:vAlign w:val="center"/>
          </w:tcPr>
          <w:p w14:paraId="5CBCD48B" w14:textId="5A99DFFB" w:rsidR="00287E32" w:rsidRPr="004F1F8E" w:rsidRDefault="00287E32" w:rsidP="00C03034">
            <w:pPr>
              <w:pStyle w:val="DHHStabletext"/>
              <w:spacing w:before="0" w:after="0"/>
              <w:jc w:val="center"/>
              <w:rPr>
                <w:rFonts w:cs="Arial"/>
                <w:sz w:val="18"/>
                <w:szCs w:val="18"/>
              </w:rPr>
            </w:pPr>
            <w:r w:rsidRPr="004F1F8E">
              <w:rPr>
                <w:rFonts w:cs="Arial"/>
                <w:sz w:val="18"/>
                <w:szCs w:val="18"/>
              </w:rPr>
              <w:t>0.3%</w:t>
            </w:r>
          </w:p>
        </w:tc>
        <w:tc>
          <w:tcPr>
            <w:tcW w:w="883" w:type="dxa"/>
            <w:noWrap/>
            <w:vAlign w:val="center"/>
          </w:tcPr>
          <w:p w14:paraId="5332C0A5" w14:textId="1A010D04" w:rsidR="00287E32" w:rsidRPr="004F1F8E" w:rsidRDefault="00287E32" w:rsidP="00C03034">
            <w:pPr>
              <w:pStyle w:val="DHHStabletext"/>
              <w:spacing w:before="0" w:after="0"/>
              <w:jc w:val="center"/>
              <w:rPr>
                <w:rFonts w:cs="Arial"/>
                <w:sz w:val="18"/>
                <w:szCs w:val="18"/>
              </w:rPr>
            </w:pPr>
            <w:r w:rsidRPr="004F1F8E">
              <w:rPr>
                <w:rFonts w:cs="Arial"/>
                <w:sz w:val="18"/>
                <w:szCs w:val="18"/>
              </w:rPr>
              <w:t>153</w:t>
            </w:r>
          </w:p>
        </w:tc>
        <w:tc>
          <w:tcPr>
            <w:tcW w:w="883" w:type="dxa"/>
            <w:noWrap/>
            <w:vAlign w:val="center"/>
          </w:tcPr>
          <w:p w14:paraId="5D156636" w14:textId="4CEA2AEF" w:rsidR="00287E32" w:rsidRPr="004F1F8E" w:rsidRDefault="00287E32" w:rsidP="00C03034">
            <w:pPr>
              <w:pStyle w:val="DHHStabletext"/>
              <w:spacing w:before="0" w:after="0"/>
              <w:jc w:val="center"/>
              <w:rPr>
                <w:rFonts w:cs="Arial"/>
                <w:sz w:val="18"/>
                <w:szCs w:val="18"/>
              </w:rPr>
            </w:pPr>
            <w:r w:rsidRPr="004F1F8E">
              <w:rPr>
                <w:rFonts w:cs="Arial"/>
                <w:sz w:val="18"/>
                <w:szCs w:val="18"/>
              </w:rPr>
              <w:t>$800</w:t>
            </w:r>
          </w:p>
        </w:tc>
        <w:tc>
          <w:tcPr>
            <w:tcW w:w="1046" w:type="dxa"/>
            <w:noWrap/>
            <w:vAlign w:val="center"/>
          </w:tcPr>
          <w:p w14:paraId="18FF1184" w14:textId="50DB9CB2" w:rsidR="00287E32" w:rsidRPr="004F1F8E" w:rsidRDefault="00287E32" w:rsidP="00C03034">
            <w:pPr>
              <w:pStyle w:val="DHHStabletext"/>
              <w:spacing w:before="0" w:after="0"/>
              <w:jc w:val="center"/>
              <w:rPr>
                <w:rFonts w:cs="Arial"/>
                <w:sz w:val="18"/>
                <w:szCs w:val="18"/>
              </w:rPr>
            </w:pPr>
            <w:r w:rsidRPr="004F1F8E">
              <w:rPr>
                <w:rFonts w:cs="Arial"/>
                <w:sz w:val="18"/>
                <w:szCs w:val="18"/>
              </w:rPr>
              <w:t>6.7%</w:t>
            </w:r>
          </w:p>
        </w:tc>
      </w:tr>
      <w:tr w:rsidR="00287E32" w:rsidRPr="0097282B" w14:paraId="56EF2E75" w14:textId="77777777" w:rsidTr="00C03034">
        <w:trPr>
          <w:trHeight w:val="283"/>
        </w:trPr>
        <w:tc>
          <w:tcPr>
            <w:tcW w:w="3422" w:type="dxa"/>
            <w:noWrap/>
            <w:vAlign w:val="center"/>
          </w:tcPr>
          <w:p w14:paraId="6A393062" w14:textId="77777777" w:rsidR="00287E32" w:rsidRPr="0097282B" w:rsidRDefault="00287E32" w:rsidP="00287E32">
            <w:pPr>
              <w:pStyle w:val="DHHStabletext"/>
              <w:spacing w:before="0" w:after="0"/>
              <w:rPr>
                <w:rFonts w:cs="Arial"/>
                <w:sz w:val="18"/>
                <w:szCs w:val="18"/>
              </w:rPr>
            </w:pPr>
            <w:r w:rsidRPr="0097282B">
              <w:rPr>
                <w:rFonts w:cs="Arial"/>
                <w:sz w:val="18"/>
                <w:szCs w:val="18"/>
              </w:rPr>
              <w:t>Flemington-Kensington</w:t>
            </w:r>
          </w:p>
        </w:tc>
        <w:tc>
          <w:tcPr>
            <w:tcW w:w="829" w:type="dxa"/>
            <w:noWrap/>
            <w:vAlign w:val="center"/>
          </w:tcPr>
          <w:p w14:paraId="2F0221C1" w14:textId="5963ABC0" w:rsidR="00287E32" w:rsidRPr="004F1F8E" w:rsidRDefault="00287E32" w:rsidP="00C03034">
            <w:pPr>
              <w:pStyle w:val="DHHStabletext"/>
              <w:spacing w:before="0" w:after="0"/>
              <w:jc w:val="center"/>
              <w:rPr>
                <w:rFonts w:cs="Arial"/>
                <w:sz w:val="18"/>
                <w:szCs w:val="18"/>
              </w:rPr>
            </w:pPr>
            <w:r w:rsidRPr="004F1F8E">
              <w:rPr>
                <w:rFonts w:cs="Arial"/>
                <w:sz w:val="18"/>
                <w:szCs w:val="18"/>
              </w:rPr>
              <w:t>432</w:t>
            </w:r>
          </w:p>
        </w:tc>
        <w:tc>
          <w:tcPr>
            <w:tcW w:w="1009" w:type="dxa"/>
            <w:noWrap/>
            <w:vAlign w:val="center"/>
          </w:tcPr>
          <w:p w14:paraId="7FD5B024" w14:textId="007097A0" w:rsidR="00287E32" w:rsidRPr="004F1F8E" w:rsidRDefault="00287E32" w:rsidP="00C03034">
            <w:pPr>
              <w:pStyle w:val="DHHStabletext"/>
              <w:spacing w:before="0" w:after="0"/>
              <w:jc w:val="center"/>
              <w:rPr>
                <w:rFonts w:cs="Arial"/>
                <w:sz w:val="18"/>
                <w:szCs w:val="18"/>
              </w:rPr>
            </w:pPr>
            <w:r w:rsidRPr="004F1F8E">
              <w:rPr>
                <w:rFonts w:cs="Arial"/>
                <w:sz w:val="18"/>
                <w:szCs w:val="18"/>
              </w:rPr>
              <w:t>$320</w:t>
            </w:r>
          </w:p>
        </w:tc>
        <w:tc>
          <w:tcPr>
            <w:tcW w:w="1046" w:type="dxa"/>
            <w:noWrap/>
            <w:vAlign w:val="center"/>
          </w:tcPr>
          <w:p w14:paraId="43D35CC6" w14:textId="0B621DF9" w:rsidR="00287E32" w:rsidRPr="004F1F8E" w:rsidRDefault="00287E32" w:rsidP="00C03034">
            <w:pPr>
              <w:pStyle w:val="DHHStabletext"/>
              <w:spacing w:before="0" w:after="0"/>
              <w:jc w:val="center"/>
              <w:rPr>
                <w:rFonts w:cs="Arial"/>
                <w:sz w:val="18"/>
                <w:szCs w:val="18"/>
              </w:rPr>
            </w:pPr>
            <w:r w:rsidRPr="004F1F8E">
              <w:rPr>
                <w:rFonts w:cs="Arial"/>
                <w:sz w:val="18"/>
                <w:szCs w:val="18"/>
              </w:rPr>
              <w:t>-8.6%</w:t>
            </w:r>
          </w:p>
        </w:tc>
        <w:tc>
          <w:tcPr>
            <w:tcW w:w="883" w:type="dxa"/>
            <w:noWrap/>
            <w:vAlign w:val="center"/>
          </w:tcPr>
          <w:p w14:paraId="1E9AEFF9" w14:textId="6CEEAB18" w:rsidR="00287E32" w:rsidRPr="004F1F8E" w:rsidRDefault="00287E32" w:rsidP="00C03034">
            <w:pPr>
              <w:pStyle w:val="DHHStabletext"/>
              <w:spacing w:before="0" w:after="0"/>
              <w:jc w:val="center"/>
              <w:rPr>
                <w:rFonts w:cs="Arial"/>
                <w:sz w:val="18"/>
                <w:szCs w:val="18"/>
              </w:rPr>
            </w:pPr>
            <w:r w:rsidRPr="004F1F8E">
              <w:rPr>
                <w:rFonts w:cs="Arial"/>
                <w:sz w:val="18"/>
                <w:szCs w:val="18"/>
              </w:rPr>
              <w:t>705</w:t>
            </w:r>
          </w:p>
        </w:tc>
        <w:tc>
          <w:tcPr>
            <w:tcW w:w="883" w:type="dxa"/>
            <w:noWrap/>
            <w:vAlign w:val="center"/>
          </w:tcPr>
          <w:p w14:paraId="38F4E758" w14:textId="36B2B2C2" w:rsidR="00287E32" w:rsidRPr="004F1F8E" w:rsidRDefault="00287E32" w:rsidP="00C03034">
            <w:pPr>
              <w:pStyle w:val="DHHStabletext"/>
              <w:spacing w:before="0" w:after="0"/>
              <w:jc w:val="center"/>
              <w:rPr>
                <w:rFonts w:cs="Arial"/>
                <w:sz w:val="18"/>
                <w:szCs w:val="18"/>
              </w:rPr>
            </w:pPr>
            <w:r w:rsidRPr="004F1F8E">
              <w:rPr>
                <w:rFonts w:cs="Arial"/>
                <w:sz w:val="18"/>
                <w:szCs w:val="18"/>
              </w:rPr>
              <w:t>$350</w:t>
            </w:r>
          </w:p>
        </w:tc>
        <w:tc>
          <w:tcPr>
            <w:tcW w:w="1046" w:type="dxa"/>
            <w:noWrap/>
            <w:vAlign w:val="center"/>
          </w:tcPr>
          <w:p w14:paraId="265BE42D" w14:textId="6055901F" w:rsidR="00287E32" w:rsidRPr="004F1F8E" w:rsidRDefault="00287E32" w:rsidP="00C03034">
            <w:pPr>
              <w:pStyle w:val="DHHStabletext"/>
              <w:spacing w:before="0" w:after="0"/>
              <w:jc w:val="center"/>
              <w:rPr>
                <w:rFonts w:cs="Arial"/>
                <w:sz w:val="18"/>
                <w:szCs w:val="18"/>
              </w:rPr>
            </w:pPr>
            <w:r w:rsidRPr="004F1F8E">
              <w:rPr>
                <w:rFonts w:cs="Arial"/>
                <w:sz w:val="18"/>
                <w:szCs w:val="18"/>
              </w:rPr>
              <w:t>-16.3%</w:t>
            </w:r>
          </w:p>
        </w:tc>
        <w:tc>
          <w:tcPr>
            <w:tcW w:w="883" w:type="dxa"/>
            <w:noWrap/>
            <w:vAlign w:val="center"/>
          </w:tcPr>
          <w:p w14:paraId="2E4D5795" w14:textId="4ABDB34F" w:rsidR="00287E32" w:rsidRPr="004F1F8E" w:rsidRDefault="00287E32" w:rsidP="00C03034">
            <w:pPr>
              <w:pStyle w:val="DHHStabletext"/>
              <w:spacing w:before="0" w:after="0"/>
              <w:jc w:val="center"/>
              <w:rPr>
                <w:rFonts w:cs="Arial"/>
                <w:sz w:val="18"/>
                <w:szCs w:val="18"/>
              </w:rPr>
            </w:pPr>
            <w:r w:rsidRPr="004F1F8E">
              <w:rPr>
                <w:rFonts w:cs="Arial"/>
                <w:sz w:val="18"/>
                <w:szCs w:val="18"/>
              </w:rPr>
              <w:t>228</w:t>
            </w:r>
          </w:p>
        </w:tc>
        <w:tc>
          <w:tcPr>
            <w:tcW w:w="883" w:type="dxa"/>
            <w:noWrap/>
            <w:vAlign w:val="center"/>
          </w:tcPr>
          <w:p w14:paraId="6825C2AC" w14:textId="681DE61C" w:rsidR="00287E32" w:rsidRPr="004F1F8E" w:rsidRDefault="00287E32" w:rsidP="00C03034">
            <w:pPr>
              <w:pStyle w:val="DHHStabletext"/>
              <w:spacing w:before="0" w:after="0"/>
              <w:jc w:val="center"/>
              <w:rPr>
                <w:rFonts w:cs="Arial"/>
                <w:sz w:val="18"/>
                <w:szCs w:val="18"/>
              </w:rPr>
            </w:pPr>
            <w:r w:rsidRPr="004F1F8E">
              <w:rPr>
                <w:rFonts w:cs="Arial"/>
                <w:sz w:val="18"/>
                <w:szCs w:val="18"/>
              </w:rPr>
              <w:t>$500</w:t>
            </w:r>
          </w:p>
        </w:tc>
        <w:tc>
          <w:tcPr>
            <w:tcW w:w="1046" w:type="dxa"/>
            <w:noWrap/>
            <w:vAlign w:val="center"/>
          </w:tcPr>
          <w:p w14:paraId="0BAA2EA2" w14:textId="68E8C1BC" w:rsidR="00287E32" w:rsidRPr="004F1F8E" w:rsidRDefault="00287E32" w:rsidP="00C03034">
            <w:pPr>
              <w:pStyle w:val="DHHStabletext"/>
              <w:spacing w:before="0" w:after="0"/>
              <w:jc w:val="center"/>
              <w:rPr>
                <w:rFonts w:cs="Arial"/>
                <w:sz w:val="18"/>
                <w:szCs w:val="18"/>
              </w:rPr>
            </w:pPr>
            <w:r w:rsidRPr="004F1F8E">
              <w:rPr>
                <w:rFonts w:cs="Arial"/>
                <w:sz w:val="18"/>
                <w:szCs w:val="18"/>
              </w:rPr>
              <w:t>0.0%</w:t>
            </w:r>
          </w:p>
        </w:tc>
        <w:tc>
          <w:tcPr>
            <w:tcW w:w="883" w:type="dxa"/>
            <w:noWrap/>
            <w:vAlign w:val="center"/>
          </w:tcPr>
          <w:p w14:paraId="1ACBB0C8" w14:textId="498908CB" w:rsidR="00287E32" w:rsidRPr="004F1F8E" w:rsidRDefault="00287E32" w:rsidP="00C03034">
            <w:pPr>
              <w:pStyle w:val="DHHStabletext"/>
              <w:spacing w:before="0" w:after="0"/>
              <w:jc w:val="center"/>
              <w:rPr>
                <w:rFonts w:cs="Arial"/>
                <w:sz w:val="18"/>
                <w:szCs w:val="18"/>
              </w:rPr>
            </w:pPr>
            <w:r w:rsidRPr="004F1F8E">
              <w:rPr>
                <w:rFonts w:cs="Arial"/>
                <w:sz w:val="18"/>
                <w:szCs w:val="18"/>
              </w:rPr>
              <w:t>189</w:t>
            </w:r>
          </w:p>
        </w:tc>
        <w:tc>
          <w:tcPr>
            <w:tcW w:w="883" w:type="dxa"/>
            <w:noWrap/>
            <w:vAlign w:val="center"/>
          </w:tcPr>
          <w:p w14:paraId="1349976A" w14:textId="4592E56C" w:rsidR="00287E32" w:rsidRPr="004F1F8E" w:rsidRDefault="00287E32" w:rsidP="00C03034">
            <w:pPr>
              <w:pStyle w:val="DHHStabletext"/>
              <w:spacing w:before="0" w:after="0"/>
              <w:jc w:val="center"/>
              <w:rPr>
                <w:rFonts w:cs="Arial"/>
                <w:sz w:val="18"/>
                <w:szCs w:val="18"/>
              </w:rPr>
            </w:pPr>
            <w:r w:rsidRPr="004F1F8E">
              <w:rPr>
                <w:rFonts w:cs="Arial"/>
                <w:sz w:val="18"/>
                <w:szCs w:val="18"/>
              </w:rPr>
              <w:t>$610</w:t>
            </w:r>
          </w:p>
        </w:tc>
        <w:tc>
          <w:tcPr>
            <w:tcW w:w="1046" w:type="dxa"/>
            <w:noWrap/>
            <w:vAlign w:val="center"/>
          </w:tcPr>
          <w:p w14:paraId="09427E2D" w14:textId="3383AF20" w:rsidR="00287E32" w:rsidRPr="004F1F8E" w:rsidRDefault="00287E32" w:rsidP="00C03034">
            <w:pPr>
              <w:pStyle w:val="DHHStabletext"/>
              <w:spacing w:before="0" w:after="0"/>
              <w:jc w:val="center"/>
              <w:rPr>
                <w:rFonts w:cs="Arial"/>
                <w:sz w:val="18"/>
                <w:szCs w:val="18"/>
              </w:rPr>
            </w:pPr>
            <w:r w:rsidRPr="004F1F8E">
              <w:rPr>
                <w:rFonts w:cs="Arial"/>
                <w:sz w:val="18"/>
                <w:szCs w:val="18"/>
              </w:rPr>
              <w:t>-2.9%</w:t>
            </w:r>
          </w:p>
        </w:tc>
      </w:tr>
      <w:tr w:rsidR="00287E32" w:rsidRPr="0097282B" w14:paraId="14CC1A42" w14:textId="77777777" w:rsidTr="00C03034">
        <w:trPr>
          <w:trHeight w:val="283"/>
        </w:trPr>
        <w:tc>
          <w:tcPr>
            <w:tcW w:w="3422" w:type="dxa"/>
            <w:noWrap/>
            <w:vAlign w:val="center"/>
          </w:tcPr>
          <w:p w14:paraId="30D61B7E" w14:textId="77777777" w:rsidR="00287E32" w:rsidRPr="0097282B" w:rsidRDefault="00287E32" w:rsidP="00287E32">
            <w:pPr>
              <w:pStyle w:val="DHHStabletext"/>
              <w:spacing w:before="0" w:after="0"/>
              <w:rPr>
                <w:rFonts w:cs="Arial"/>
                <w:sz w:val="18"/>
                <w:szCs w:val="18"/>
              </w:rPr>
            </w:pPr>
            <w:r w:rsidRPr="0097282B">
              <w:rPr>
                <w:rFonts w:cs="Arial"/>
                <w:sz w:val="18"/>
                <w:szCs w:val="18"/>
              </w:rPr>
              <w:t>North Melbourne-West Melbourne</w:t>
            </w:r>
          </w:p>
        </w:tc>
        <w:tc>
          <w:tcPr>
            <w:tcW w:w="829" w:type="dxa"/>
            <w:noWrap/>
            <w:vAlign w:val="center"/>
          </w:tcPr>
          <w:p w14:paraId="20E97436" w14:textId="498ECB0F" w:rsidR="00287E32" w:rsidRPr="004F1F8E" w:rsidRDefault="00287E32" w:rsidP="00C03034">
            <w:pPr>
              <w:pStyle w:val="DHHStabletext"/>
              <w:spacing w:before="0" w:after="0"/>
              <w:jc w:val="center"/>
              <w:rPr>
                <w:rFonts w:cs="Arial"/>
                <w:sz w:val="18"/>
                <w:szCs w:val="18"/>
              </w:rPr>
            </w:pPr>
            <w:r w:rsidRPr="004F1F8E">
              <w:rPr>
                <w:rFonts w:cs="Arial"/>
                <w:sz w:val="18"/>
                <w:szCs w:val="18"/>
              </w:rPr>
              <w:t>1,779</w:t>
            </w:r>
          </w:p>
        </w:tc>
        <w:tc>
          <w:tcPr>
            <w:tcW w:w="1009" w:type="dxa"/>
            <w:noWrap/>
            <w:vAlign w:val="center"/>
          </w:tcPr>
          <w:p w14:paraId="371C0160" w14:textId="4FC4DADD" w:rsidR="00287E32" w:rsidRPr="004F1F8E" w:rsidRDefault="00287E32" w:rsidP="00C03034">
            <w:pPr>
              <w:pStyle w:val="DHHStabletext"/>
              <w:spacing w:before="0" w:after="0"/>
              <w:jc w:val="center"/>
              <w:rPr>
                <w:rFonts w:cs="Arial"/>
                <w:sz w:val="18"/>
                <w:szCs w:val="18"/>
              </w:rPr>
            </w:pPr>
            <w:r w:rsidRPr="004F1F8E">
              <w:rPr>
                <w:rFonts w:cs="Arial"/>
                <w:sz w:val="18"/>
                <w:szCs w:val="18"/>
              </w:rPr>
              <w:t>$307</w:t>
            </w:r>
          </w:p>
        </w:tc>
        <w:tc>
          <w:tcPr>
            <w:tcW w:w="1046" w:type="dxa"/>
            <w:noWrap/>
            <w:vAlign w:val="center"/>
          </w:tcPr>
          <w:p w14:paraId="486D9DD6" w14:textId="6B970DF7" w:rsidR="00287E32" w:rsidRPr="004F1F8E" w:rsidRDefault="00287E32" w:rsidP="00C03034">
            <w:pPr>
              <w:pStyle w:val="DHHStabletext"/>
              <w:spacing w:before="0" w:after="0"/>
              <w:jc w:val="center"/>
              <w:rPr>
                <w:rFonts w:cs="Arial"/>
                <w:sz w:val="18"/>
                <w:szCs w:val="18"/>
              </w:rPr>
            </w:pPr>
            <w:r w:rsidRPr="004F1F8E">
              <w:rPr>
                <w:rFonts w:cs="Arial"/>
                <w:sz w:val="18"/>
                <w:szCs w:val="18"/>
              </w:rPr>
              <w:t>-18.1%</w:t>
            </w:r>
          </w:p>
        </w:tc>
        <w:tc>
          <w:tcPr>
            <w:tcW w:w="883" w:type="dxa"/>
            <w:noWrap/>
            <w:vAlign w:val="center"/>
          </w:tcPr>
          <w:p w14:paraId="304CEC0A" w14:textId="17AA0979" w:rsidR="00287E32" w:rsidRPr="004F1F8E" w:rsidRDefault="00287E32" w:rsidP="00C03034">
            <w:pPr>
              <w:pStyle w:val="DHHStabletext"/>
              <w:spacing w:before="0" w:after="0"/>
              <w:jc w:val="center"/>
              <w:rPr>
                <w:rFonts w:cs="Arial"/>
                <w:sz w:val="18"/>
                <w:szCs w:val="18"/>
              </w:rPr>
            </w:pPr>
            <w:r w:rsidRPr="004F1F8E">
              <w:rPr>
                <w:rFonts w:cs="Arial"/>
                <w:sz w:val="18"/>
                <w:szCs w:val="18"/>
              </w:rPr>
              <w:t>1,595</w:t>
            </w:r>
          </w:p>
        </w:tc>
        <w:tc>
          <w:tcPr>
            <w:tcW w:w="883" w:type="dxa"/>
            <w:noWrap/>
            <w:vAlign w:val="center"/>
          </w:tcPr>
          <w:p w14:paraId="1208188C" w14:textId="6008E3FB" w:rsidR="00287E32" w:rsidRPr="004F1F8E" w:rsidRDefault="00287E32" w:rsidP="00C03034">
            <w:pPr>
              <w:pStyle w:val="DHHStabletext"/>
              <w:spacing w:before="0" w:after="0"/>
              <w:jc w:val="center"/>
              <w:rPr>
                <w:rFonts w:cs="Arial"/>
                <w:sz w:val="18"/>
                <w:szCs w:val="18"/>
              </w:rPr>
            </w:pPr>
            <w:r w:rsidRPr="004F1F8E">
              <w:rPr>
                <w:rFonts w:cs="Arial"/>
                <w:sz w:val="18"/>
                <w:szCs w:val="18"/>
              </w:rPr>
              <w:t>$400</w:t>
            </w:r>
          </w:p>
        </w:tc>
        <w:tc>
          <w:tcPr>
            <w:tcW w:w="1046" w:type="dxa"/>
            <w:noWrap/>
            <w:vAlign w:val="center"/>
          </w:tcPr>
          <w:p w14:paraId="5BA26F53" w14:textId="51DCBCF7" w:rsidR="00287E32" w:rsidRPr="004F1F8E" w:rsidRDefault="00287E32" w:rsidP="00C03034">
            <w:pPr>
              <w:pStyle w:val="DHHStabletext"/>
              <w:spacing w:before="0" w:after="0"/>
              <w:jc w:val="center"/>
              <w:rPr>
                <w:rFonts w:cs="Arial"/>
                <w:sz w:val="18"/>
                <w:szCs w:val="18"/>
              </w:rPr>
            </w:pPr>
            <w:r w:rsidRPr="004F1F8E">
              <w:rPr>
                <w:rFonts w:cs="Arial"/>
                <w:sz w:val="18"/>
                <w:szCs w:val="18"/>
              </w:rPr>
              <w:t>-14.9%</w:t>
            </w:r>
          </w:p>
        </w:tc>
        <w:tc>
          <w:tcPr>
            <w:tcW w:w="883" w:type="dxa"/>
            <w:noWrap/>
            <w:vAlign w:val="center"/>
          </w:tcPr>
          <w:p w14:paraId="0195B366" w14:textId="665CFE5C" w:rsidR="00287E32" w:rsidRPr="004F1F8E" w:rsidRDefault="00287E32" w:rsidP="00C03034">
            <w:pPr>
              <w:pStyle w:val="DHHStabletext"/>
              <w:spacing w:before="0" w:after="0"/>
              <w:jc w:val="center"/>
              <w:rPr>
                <w:rFonts w:cs="Arial"/>
                <w:sz w:val="18"/>
                <w:szCs w:val="18"/>
              </w:rPr>
            </w:pPr>
            <w:r w:rsidRPr="004F1F8E">
              <w:rPr>
                <w:rFonts w:cs="Arial"/>
                <w:sz w:val="18"/>
                <w:szCs w:val="18"/>
              </w:rPr>
              <w:t>84</w:t>
            </w:r>
          </w:p>
        </w:tc>
        <w:tc>
          <w:tcPr>
            <w:tcW w:w="883" w:type="dxa"/>
            <w:noWrap/>
            <w:vAlign w:val="center"/>
          </w:tcPr>
          <w:p w14:paraId="67100746" w14:textId="75DD8331" w:rsidR="00287E32" w:rsidRPr="004F1F8E" w:rsidRDefault="00287E32" w:rsidP="00C03034">
            <w:pPr>
              <w:pStyle w:val="DHHStabletext"/>
              <w:spacing w:before="0" w:after="0"/>
              <w:jc w:val="center"/>
              <w:rPr>
                <w:rFonts w:cs="Arial"/>
                <w:sz w:val="18"/>
                <w:szCs w:val="18"/>
              </w:rPr>
            </w:pPr>
            <w:r w:rsidRPr="004F1F8E">
              <w:rPr>
                <w:rFonts w:cs="Arial"/>
                <w:sz w:val="18"/>
                <w:szCs w:val="18"/>
              </w:rPr>
              <w:t>$520</w:t>
            </w:r>
          </w:p>
        </w:tc>
        <w:tc>
          <w:tcPr>
            <w:tcW w:w="1046" w:type="dxa"/>
            <w:noWrap/>
            <w:vAlign w:val="center"/>
          </w:tcPr>
          <w:p w14:paraId="6CF4039C" w14:textId="4612E2E8" w:rsidR="00287E32" w:rsidRPr="004F1F8E" w:rsidRDefault="00287E32" w:rsidP="00C03034">
            <w:pPr>
              <w:pStyle w:val="DHHStabletext"/>
              <w:spacing w:before="0" w:after="0"/>
              <w:jc w:val="center"/>
              <w:rPr>
                <w:rFonts w:cs="Arial"/>
                <w:sz w:val="18"/>
                <w:szCs w:val="18"/>
              </w:rPr>
            </w:pPr>
            <w:r w:rsidRPr="004F1F8E">
              <w:rPr>
                <w:rFonts w:cs="Arial"/>
                <w:sz w:val="18"/>
                <w:szCs w:val="18"/>
              </w:rPr>
              <w:t>-5.5%</w:t>
            </w:r>
          </w:p>
        </w:tc>
        <w:tc>
          <w:tcPr>
            <w:tcW w:w="883" w:type="dxa"/>
            <w:noWrap/>
            <w:vAlign w:val="center"/>
          </w:tcPr>
          <w:p w14:paraId="683B74A6" w14:textId="20207334" w:rsidR="00287E32" w:rsidRPr="004F1F8E" w:rsidRDefault="00287E32" w:rsidP="00C03034">
            <w:pPr>
              <w:pStyle w:val="DHHStabletext"/>
              <w:spacing w:before="0" w:after="0"/>
              <w:jc w:val="center"/>
              <w:rPr>
                <w:rFonts w:cs="Arial"/>
                <w:sz w:val="18"/>
                <w:szCs w:val="18"/>
              </w:rPr>
            </w:pPr>
            <w:r w:rsidRPr="004F1F8E">
              <w:rPr>
                <w:rFonts w:cs="Arial"/>
                <w:sz w:val="18"/>
                <w:szCs w:val="18"/>
              </w:rPr>
              <w:t>73</w:t>
            </w:r>
          </w:p>
        </w:tc>
        <w:tc>
          <w:tcPr>
            <w:tcW w:w="883" w:type="dxa"/>
            <w:noWrap/>
            <w:vAlign w:val="center"/>
          </w:tcPr>
          <w:p w14:paraId="4BF7039C" w14:textId="7AB2B583" w:rsidR="00287E32" w:rsidRPr="004F1F8E" w:rsidRDefault="00287E32" w:rsidP="00C03034">
            <w:pPr>
              <w:pStyle w:val="DHHStabletext"/>
              <w:spacing w:before="0" w:after="0"/>
              <w:jc w:val="center"/>
              <w:rPr>
                <w:rFonts w:cs="Arial"/>
                <w:sz w:val="18"/>
                <w:szCs w:val="18"/>
              </w:rPr>
            </w:pPr>
            <w:r w:rsidRPr="004F1F8E">
              <w:rPr>
                <w:rFonts w:cs="Arial"/>
                <w:sz w:val="18"/>
                <w:szCs w:val="18"/>
              </w:rPr>
              <w:t>$650</w:t>
            </w:r>
          </w:p>
        </w:tc>
        <w:tc>
          <w:tcPr>
            <w:tcW w:w="1046" w:type="dxa"/>
            <w:noWrap/>
            <w:vAlign w:val="center"/>
          </w:tcPr>
          <w:p w14:paraId="5E524273" w14:textId="1CEB8DF2" w:rsidR="00287E32" w:rsidRPr="004F1F8E" w:rsidRDefault="00287E32" w:rsidP="00C03034">
            <w:pPr>
              <w:pStyle w:val="DHHStabletext"/>
              <w:spacing w:before="0" w:after="0"/>
              <w:jc w:val="center"/>
              <w:rPr>
                <w:rFonts w:cs="Arial"/>
                <w:sz w:val="18"/>
                <w:szCs w:val="18"/>
              </w:rPr>
            </w:pPr>
            <w:r w:rsidRPr="004F1F8E">
              <w:rPr>
                <w:rFonts w:cs="Arial"/>
                <w:sz w:val="18"/>
                <w:szCs w:val="18"/>
              </w:rPr>
              <w:t>-6.9%</w:t>
            </w:r>
          </w:p>
        </w:tc>
      </w:tr>
      <w:tr w:rsidR="00287E32" w:rsidRPr="0097282B" w14:paraId="6BC02096" w14:textId="77777777" w:rsidTr="00C03034">
        <w:trPr>
          <w:trHeight w:val="283"/>
        </w:trPr>
        <w:tc>
          <w:tcPr>
            <w:tcW w:w="3422" w:type="dxa"/>
            <w:noWrap/>
            <w:vAlign w:val="center"/>
          </w:tcPr>
          <w:p w14:paraId="75181FB4" w14:textId="77777777" w:rsidR="00287E32" w:rsidRPr="0097282B" w:rsidRDefault="00287E32" w:rsidP="00287E32">
            <w:pPr>
              <w:pStyle w:val="DHHStabletext"/>
              <w:spacing w:before="0" w:after="0"/>
              <w:rPr>
                <w:rFonts w:cs="Arial"/>
                <w:sz w:val="18"/>
                <w:szCs w:val="18"/>
              </w:rPr>
            </w:pPr>
            <w:r w:rsidRPr="0097282B">
              <w:rPr>
                <w:rFonts w:cs="Arial"/>
                <w:sz w:val="18"/>
                <w:szCs w:val="18"/>
              </w:rPr>
              <w:t>Port Melbourne</w:t>
            </w:r>
          </w:p>
        </w:tc>
        <w:tc>
          <w:tcPr>
            <w:tcW w:w="829" w:type="dxa"/>
            <w:noWrap/>
            <w:vAlign w:val="center"/>
          </w:tcPr>
          <w:p w14:paraId="39853267" w14:textId="0F3B6245" w:rsidR="00287E32" w:rsidRPr="004F1F8E" w:rsidRDefault="00287E32" w:rsidP="00C03034">
            <w:pPr>
              <w:pStyle w:val="DHHStabletext"/>
              <w:spacing w:before="0" w:after="0"/>
              <w:jc w:val="center"/>
              <w:rPr>
                <w:rFonts w:cs="Arial"/>
                <w:sz w:val="18"/>
                <w:szCs w:val="18"/>
              </w:rPr>
            </w:pPr>
            <w:r w:rsidRPr="004F1F8E">
              <w:rPr>
                <w:rFonts w:cs="Arial"/>
                <w:sz w:val="18"/>
                <w:szCs w:val="18"/>
              </w:rPr>
              <w:t>325</w:t>
            </w:r>
          </w:p>
        </w:tc>
        <w:tc>
          <w:tcPr>
            <w:tcW w:w="1009" w:type="dxa"/>
            <w:noWrap/>
            <w:vAlign w:val="center"/>
          </w:tcPr>
          <w:p w14:paraId="45EB768E" w14:textId="4C06F6DD" w:rsidR="00287E32" w:rsidRPr="004F1F8E" w:rsidRDefault="00287E32" w:rsidP="00C03034">
            <w:pPr>
              <w:pStyle w:val="DHHStabletext"/>
              <w:spacing w:before="0" w:after="0"/>
              <w:jc w:val="center"/>
              <w:rPr>
                <w:rFonts w:cs="Arial"/>
                <w:sz w:val="18"/>
                <w:szCs w:val="18"/>
              </w:rPr>
            </w:pPr>
            <w:r w:rsidRPr="004F1F8E">
              <w:rPr>
                <w:rFonts w:cs="Arial"/>
                <w:sz w:val="18"/>
                <w:szCs w:val="18"/>
              </w:rPr>
              <w:t>$400</w:t>
            </w:r>
          </w:p>
        </w:tc>
        <w:tc>
          <w:tcPr>
            <w:tcW w:w="1046" w:type="dxa"/>
            <w:noWrap/>
            <w:vAlign w:val="center"/>
          </w:tcPr>
          <w:p w14:paraId="752FF6F5" w14:textId="2ABB718B" w:rsidR="00287E32" w:rsidRPr="004F1F8E" w:rsidRDefault="00287E32" w:rsidP="00C03034">
            <w:pPr>
              <w:pStyle w:val="DHHStabletext"/>
              <w:spacing w:before="0" w:after="0"/>
              <w:jc w:val="center"/>
              <w:rPr>
                <w:rFonts w:cs="Arial"/>
                <w:sz w:val="18"/>
                <w:szCs w:val="18"/>
              </w:rPr>
            </w:pPr>
            <w:r w:rsidRPr="004F1F8E">
              <w:rPr>
                <w:rFonts w:cs="Arial"/>
                <w:sz w:val="18"/>
                <w:szCs w:val="18"/>
              </w:rPr>
              <w:t>-9.1%</w:t>
            </w:r>
          </w:p>
        </w:tc>
        <w:tc>
          <w:tcPr>
            <w:tcW w:w="883" w:type="dxa"/>
            <w:noWrap/>
            <w:vAlign w:val="center"/>
          </w:tcPr>
          <w:p w14:paraId="4C21F8E2" w14:textId="31AF075A" w:rsidR="00287E32" w:rsidRPr="004F1F8E" w:rsidRDefault="00287E32" w:rsidP="00C03034">
            <w:pPr>
              <w:pStyle w:val="DHHStabletext"/>
              <w:spacing w:before="0" w:after="0"/>
              <w:jc w:val="center"/>
              <w:rPr>
                <w:rFonts w:cs="Arial"/>
                <w:sz w:val="18"/>
                <w:szCs w:val="18"/>
              </w:rPr>
            </w:pPr>
            <w:r w:rsidRPr="004F1F8E">
              <w:rPr>
                <w:rFonts w:cs="Arial"/>
                <w:sz w:val="18"/>
                <w:szCs w:val="18"/>
              </w:rPr>
              <w:t>509</w:t>
            </w:r>
          </w:p>
        </w:tc>
        <w:tc>
          <w:tcPr>
            <w:tcW w:w="883" w:type="dxa"/>
            <w:noWrap/>
            <w:vAlign w:val="center"/>
          </w:tcPr>
          <w:p w14:paraId="4E55D4E3" w14:textId="4CBB3CB9" w:rsidR="00287E32" w:rsidRPr="004F1F8E" w:rsidRDefault="00287E32" w:rsidP="00C03034">
            <w:pPr>
              <w:pStyle w:val="DHHStabletext"/>
              <w:spacing w:before="0" w:after="0"/>
              <w:jc w:val="center"/>
              <w:rPr>
                <w:rFonts w:cs="Arial"/>
                <w:sz w:val="18"/>
                <w:szCs w:val="18"/>
              </w:rPr>
            </w:pPr>
            <w:r w:rsidRPr="004F1F8E">
              <w:rPr>
                <w:rFonts w:cs="Arial"/>
                <w:sz w:val="18"/>
                <w:szCs w:val="18"/>
              </w:rPr>
              <w:t>$550</w:t>
            </w:r>
          </w:p>
        </w:tc>
        <w:tc>
          <w:tcPr>
            <w:tcW w:w="1046" w:type="dxa"/>
            <w:noWrap/>
            <w:vAlign w:val="center"/>
          </w:tcPr>
          <w:p w14:paraId="4DD4D9B0" w14:textId="3BAFEF42" w:rsidR="00287E32" w:rsidRPr="004F1F8E" w:rsidRDefault="00287E32" w:rsidP="00C03034">
            <w:pPr>
              <w:pStyle w:val="DHHStabletext"/>
              <w:spacing w:before="0" w:after="0"/>
              <w:jc w:val="center"/>
              <w:rPr>
                <w:rFonts w:cs="Arial"/>
                <w:sz w:val="18"/>
                <w:szCs w:val="18"/>
              </w:rPr>
            </w:pPr>
            <w:r w:rsidRPr="004F1F8E">
              <w:rPr>
                <w:rFonts w:cs="Arial"/>
                <w:sz w:val="18"/>
                <w:szCs w:val="18"/>
              </w:rPr>
              <w:t>-5.7%</w:t>
            </w:r>
          </w:p>
        </w:tc>
        <w:tc>
          <w:tcPr>
            <w:tcW w:w="883" w:type="dxa"/>
            <w:noWrap/>
            <w:vAlign w:val="center"/>
          </w:tcPr>
          <w:p w14:paraId="79B00AE1" w14:textId="62F30087" w:rsidR="00287E32" w:rsidRPr="004F1F8E" w:rsidRDefault="00287E32" w:rsidP="00C03034">
            <w:pPr>
              <w:pStyle w:val="DHHStabletext"/>
              <w:spacing w:before="0" w:after="0"/>
              <w:jc w:val="center"/>
              <w:rPr>
                <w:rFonts w:cs="Arial"/>
                <w:sz w:val="18"/>
                <w:szCs w:val="18"/>
              </w:rPr>
            </w:pPr>
            <w:r w:rsidRPr="004F1F8E">
              <w:rPr>
                <w:rFonts w:cs="Arial"/>
                <w:sz w:val="18"/>
                <w:szCs w:val="18"/>
              </w:rPr>
              <w:t>74</w:t>
            </w:r>
          </w:p>
        </w:tc>
        <w:tc>
          <w:tcPr>
            <w:tcW w:w="883" w:type="dxa"/>
            <w:noWrap/>
            <w:vAlign w:val="center"/>
          </w:tcPr>
          <w:p w14:paraId="719E40B0" w14:textId="7B290367" w:rsidR="00287E32" w:rsidRPr="004F1F8E" w:rsidRDefault="00287E32" w:rsidP="00C03034">
            <w:pPr>
              <w:pStyle w:val="DHHStabletext"/>
              <w:spacing w:before="0" w:after="0"/>
              <w:jc w:val="center"/>
              <w:rPr>
                <w:rFonts w:cs="Arial"/>
                <w:sz w:val="18"/>
                <w:szCs w:val="18"/>
              </w:rPr>
            </w:pPr>
            <w:r w:rsidRPr="004F1F8E">
              <w:rPr>
                <w:rFonts w:cs="Arial"/>
                <w:sz w:val="18"/>
                <w:szCs w:val="18"/>
              </w:rPr>
              <w:t>$583</w:t>
            </w:r>
          </w:p>
        </w:tc>
        <w:tc>
          <w:tcPr>
            <w:tcW w:w="1046" w:type="dxa"/>
            <w:noWrap/>
            <w:vAlign w:val="center"/>
          </w:tcPr>
          <w:p w14:paraId="5F248FF4" w14:textId="63495FEC" w:rsidR="00287E32" w:rsidRPr="004F1F8E" w:rsidRDefault="00287E32" w:rsidP="00C03034">
            <w:pPr>
              <w:pStyle w:val="DHHStabletext"/>
              <w:spacing w:before="0" w:after="0"/>
              <w:jc w:val="center"/>
              <w:rPr>
                <w:rFonts w:cs="Arial"/>
                <w:sz w:val="18"/>
                <w:szCs w:val="18"/>
              </w:rPr>
            </w:pPr>
            <w:r w:rsidRPr="004F1F8E">
              <w:rPr>
                <w:rFonts w:cs="Arial"/>
                <w:sz w:val="18"/>
                <w:szCs w:val="18"/>
              </w:rPr>
              <w:t>0.5%</w:t>
            </w:r>
          </w:p>
        </w:tc>
        <w:tc>
          <w:tcPr>
            <w:tcW w:w="883" w:type="dxa"/>
            <w:noWrap/>
            <w:vAlign w:val="center"/>
          </w:tcPr>
          <w:p w14:paraId="18B372C3" w14:textId="27584B01" w:rsidR="00287E32" w:rsidRPr="004F1F8E" w:rsidRDefault="00287E32" w:rsidP="00C03034">
            <w:pPr>
              <w:pStyle w:val="DHHStabletext"/>
              <w:spacing w:before="0" w:after="0"/>
              <w:jc w:val="center"/>
              <w:rPr>
                <w:rFonts w:cs="Arial"/>
                <w:sz w:val="18"/>
                <w:szCs w:val="18"/>
              </w:rPr>
            </w:pPr>
            <w:r w:rsidRPr="004F1F8E">
              <w:rPr>
                <w:rFonts w:cs="Arial"/>
                <w:sz w:val="18"/>
                <w:szCs w:val="18"/>
              </w:rPr>
              <w:t>144</w:t>
            </w:r>
          </w:p>
        </w:tc>
        <w:tc>
          <w:tcPr>
            <w:tcW w:w="883" w:type="dxa"/>
            <w:noWrap/>
            <w:vAlign w:val="center"/>
          </w:tcPr>
          <w:p w14:paraId="374664A1" w14:textId="61BF6AC1" w:rsidR="00287E32" w:rsidRPr="004F1F8E" w:rsidRDefault="00287E32" w:rsidP="00C03034">
            <w:pPr>
              <w:pStyle w:val="DHHStabletext"/>
              <w:spacing w:before="0" w:after="0"/>
              <w:jc w:val="center"/>
              <w:rPr>
                <w:rFonts w:cs="Arial"/>
                <w:sz w:val="18"/>
                <w:szCs w:val="18"/>
              </w:rPr>
            </w:pPr>
            <w:r w:rsidRPr="004F1F8E">
              <w:rPr>
                <w:rFonts w:cs="Arial"/>
                <w:sz w:val="18"/>
                <w:szCs w:val="18"/>
              </w:rPr>
              <w:t>$773</w:t>
            </w:r>
          </w:p>
        </w:tc>
        <w:tc>
          <w:tcPr>
            <w:tcW w:w="1046" w:type="dxa"/>
            <w:noWrap/>
            <w:vAlign w:val="center"/>
          </w:tcPr>
          <w:p w14:paraId="228F3A66" w14:textId="58247F5B" w:rsidR="00287E32" w:rsidRPr="004F1F8E" w:rsidRDefault="00287E32" w:rsidP="00C03034">
            <w:pPr>
              <w:pStyle w:val="DHHStabletext"/>
              <w:spacing w:before="0" w:after="0"/>
              <w:jc w:val="center"/>
              <w:rPr>
                <w:rFonts w:cs="Arial"/>
                <w:sz w:val="18"/>
                <w:szCs w:val="18"/>
              </w:rPr>
            </w:pPr>
            <w:r w:rsidRPr="004F1F8E">
              <w:rPr>
                <w:rFonts w:cs="Arial"/>
                <w:sz w:val="18"/>
                <w:szCs w:val="18"/>
              </w:rPr>
              <w:t>0.4%</w:t>
            </w:r>
          </w:p>
        </w:tc>
      </w:tr>
      <w:tr w:rsidR="00287E32" w:rsidRPr="0097282B" w14:paraId="463DE15D" w14:textId="77777777" w:rsidTr="00C03034">
        <w:trPr>
          <w:trHeight w:val="283"/>
        </w:trPr>
        <w:tc>
          <w:tcPr>
            <w:tcW w:w="3422" w:type="dxa"/>
            <w:noWrap/>
            <w:vAlign w:val="center"/>
          </w:tcPr>
          <w:p w14:paraId="44AF09E9" w14:textId="77777777" w:rsidR="00287E32" w:rsidRPr="0097282B" w:rsidRDefault="00287E32" w:rsidP="00287E32">
            <w:pPr>
              <w:pStyle w:val="DHHStabletext"/>
              <w:spacing w:before="0" w:after="0"/>
              <w:rPr>
                <w:rFonts w:cs="Arial"/>
                <w:sz w:val="18"/>
                <w:szCs w:val="18"/>
              </w:rPr>
            </w:pPr>
            <w:r w:rsidRPr="0097282B">
              <w:rPr>
                <w:rFonts w:cs="Arial"/>
                <w:sz w:val="18"/>
                <w:szCs w:val="18"/>
              </w:rPr>
              <w:t>Prahran-Windsor</w:t>
            </w:r>
          </w:p>
        </w:tc>
        <w:tc>
          <w:tcPr>
            <w:tcW w:w="829" w:type="dxa"/>
            <w:noWrap/>
            <w:vAlign w:val="center"/>
          </w:tcPr>
          <w:p w14:paraId="0A1C0D62" w14:textId="4A1CA6AA" w:rsidR="00287E32" w:rsidRPr="004F1F8E" w:rsidRDefault="00287E32" w:rsidP="00C03034">
            <w:pPr>
              <w:pStyle w:val="DHHStabletext"/>
              <w:spacing w:before="0" w:after="0"/>
              <w:jc w:val="center"/>
              <w:rPr>
                <w:rFonts w:cs="Arial"/>
                <w:sz w:val="18"/>
                <w:szCs w:val="18"/>
              </w:rPr>
            </w:pPr>
            <w:r w:rsidRPr="004F1F8E">
              <w:rPr>
                <w:rFonts w:cs="Arial"/>
                <w:sz w:val="18"/>
                <w:szCs w:val="18"/>
              </w:rPr>
              <w:t>1,039</w:t>
            </w:r>
          </w:p>
        </w:tc>
        <w:tc>
          <w:tcPr>
            <w:tcW w:w="1009" w:type="dxa"/>
            <w:noWrap/>
            <w:vAlign w:val="center"/>
          </w:tcPr>
          <w:p w14:paraId="713A24FE" w14:textId="5B8D83CF" w:rsidR="00287E32" w:rsidRPr="004F1F8E" w:rsidRDefault="00287E32" w:rsidP="00C03034">
            <w:pPr>
              <w:pStyle w:val="DHHStabletext"/>
              <w:spacing w:before="0" w:after="0"/>
              <w:jc w:val="center"/>
              <w:rPr>
                <w:rFonts w:cs="Arial"/>
                <w:sz w:val="18"/>
                <w:szCs w:val="18"/>
              </w:rPr>
            </w:pPr>
            <w:r w:rsidRPr="004F1F8E">
              <w:rPr>
                <w:rFonts w:cs="Arial"/>
                <w:sz w:val="18"/>
                <w:szCs w:val="18"/>
              </w:rPr>
              <w:t>$320</w:t>
            </w:r>
          </w:p>
        </w:tc>
        <w:tc>
          <w:tcPr>
            <w:tcW w:w="1046" w:type="dxa"/>
            <w:noWrap/>
            <w:vAlign w:val="center"/>
          </w:tcPr>
          <w:p w14:paraId="5EAA0D8C" w14:textId="19DC21EA" w:rsidR="00287E32" w:rsidRPr="004F1F8E" w:rsidRDefault="00287E32" w:rsidP="00C03034">
            <w:pPr>
              <w:pStyle w:val="DHHStabletext"/>
              <w:spacing w:before="0" w:after="0"/>
              <w:jc w:val="center"/>
              <w:rPr>
                <w:rFonts w:cs="Arial"/>
                <w:sz w:val="18"/>
                <w:szCs w:val="18"/>
              </w:rPr>
            </w:pPr>
            <w:r w:rsidRPr="004F1F8E">
              <w:rPr>
                <w:rFonts w:cs="Arial"/>
                <w:sz w:val="18"/>
                <w:szCs w:val="18"/>
              </w:rPr>
              <w:t>-8.6%</w:t>
            </w:r>
          </w:p>
        </w:tc>
        <w:tc>
          <w:tcPr>
            <w:tcW w:w="883" w:type="dxa"/>
            <w:noWrap/>
            <w:vAlign w:val="center"/>
          </w:tcPr>
          <w:p w14:paraId="3CD695A4" w14:textId="056550F8" w:rsidR="00287E32" w:rsidRPr="004F1F8E" w:rsidRDefault="00287E32" w:rsidP="00C03034">
            <w:pPr>
              <w:pStyle w:val="DHHStabletext"/>
              <w:spacing w:before="0" w:after="0"/>
              <w:jc w:val="center"/>
              <w:rPr>
                <w:rFonts w:cs="Arial"/>
                <w:sz w:val="18"/>
                <w:szCs w:val="18"/>
              </w:rPr>
            </w:pPr>
            <w:r w:rsidRPr="004F1F8E">
              <w:rPr>
                <w:rFonts w:cs="Arial"/>
                <w:sz w:val="18"/>
                <w:szCs w:val="18"/>
              </w:rPr>
              <w:t>987</w:t>
            </w:r>
          </w:p>
        </w:tc>
        <w:tc>
          <w:tcPr>
            <w:tcW w:w="883" w:type="dxa"/>
            <w:noWrap/>
            <w:vAlign w:val="center"/>
          </w:tcPr>
          <w:p w14:paraId="0F378FFE" w14:textId="1E08506D" w:rsidR="00287E32" w:rsidRPr="004F1F8E" w:rsidRDefault="00287E32" w:rsidP="00C03034">
            <w:pPr>
              <w:pStyle w:val="DHHStabletext"/>
              <w:spacing w:before="0" w:after="0"/>
              <w:jc w:val="center"/>
              <w:rPr>
                <w:rFonts w:cs="Arial"/>
                <w:sz w:val="18"/>
                <w:szCs w:val="18"/>
              </w:rPr>
            </w:pPr>
            <w:r w:rsidRPr="004F1F8E">
              <w:rPr>
                <w:rFonts w:cs="Arial"/>
                <w:sz w:val="18"/>
                <w:szCs w:val="18"/>
              </w:rPr>
              <w:t>$450</w:t>
            </w:r>
          </w:p>
        </w:tc>
        <w:tc>
          <w:tcPr>
            <w:tcW w:w="1046" w:type="dxa"/>
            <w:noWrap/>
            <w:vAlign w:val="center"/>
          </w:tcPr>
          <w:p w14:paraId="619BCDD3" w14:textId="2D630A3D" w:rsidR="00287E32" w:rsidRPr="004F1F8E" w:rsidRDefault="00287E32" w:rsidP="00C03034">
            <w:pPr>
              <w:pStyle w:val="DHHStabletext"/>
              <w:spacing w:before="0" w:after="0"/>
              <w:jc w:val="center"/>
              <w:rPr>
                <w:rFonts w:cs="Arial"/>
                <w:sz w:val="18"/>
                <w:szCs w:val="18"/>
              </w:rPr>
            </w:pPr>
            <w:r w:rsidRPr="004F1F8E">
              <w:rPr>
                <w:rFonts w:cs="Arial"/>
                <w:sz w:val="18"/>
                <w:szCs w:val="18"/>
              </w:rPr>
              <w:t>-7.2%</w:t>
            </w:r>
          </w:p>
        </w:tc>
        <w:tc>
          <w:tcPr>
            <w:tcW w:w="883" w:type="dxa"/>
            <w:noWrap/>
            <w:vAlign w:val="center"/>
          </w:tcPr>
          <w:p w14:paraId="31340D97" w14:textId="68A7426D" w:rsidR="00287E32" w:rsidRPr="004F1F8E" w:rsidRDefault="00287E32" w:rsidP="00C03034">
            <w:pPr>
              <w:pStyle w:val="DHHStabletext"/>
              <w:spacing w:before="0" w:after="0"/>
              <w:jc w:val="center"/>
              <w:rPr>
                <w:rFonts w:cs="Arial"/>
                <w:sz w:val="18"/>
                <w:szCs w:val="18"/>
              </w:rPr>
            </w:pPr>
            <w:r w:rsidRPr="004F1F8E">
              <w:rPr>
                <w:rFonts w:cs="Arial"/>
                <w:sz w:val="18"/>
                <w:szCs w:val="18"/>
              </w:rPr>
              <w:t>210</w:t>
            </w:r>
          </w:p>
        </w:tc>
        <w:tc>
          <w:tcPr>
            <w:tcW w:w="883" w:type="dxa"/>
            <w:noWrap/>
            <w:vAlign w:val="center"/>
          </w:tcPr>
          <w:p w14:paraId="34FA2FF3" w14:textId="318A3F29" w:rsidR="00287E32" w:rsidRPr="004F1F8E" w:rsidRDefault="00287E32" w:rsidP="00C03034">
            <w:pPr>
              <w:pStyle w:val="DHHStabletext"/>
              <w:spacing w:before="0" w:after="0"/>
              <w:jc w:val="center"/>
              <w:rPr>
                <w:rFonts w:cs="Arial"/>
                <w:sz w:val="18"/>
                <w:szCs w:val="18"/>
              </w:rPr>
            </w:pPr>
            <w:r w:rsidRPr="004F1F8E">
              <w:rPr>
                <w:rFonts w:cs="Arial"/>
                <w:sz w:val="18"/>
                <w:szCs w:val="18"/>
              </w:rPr>
              <w:t>$618</w:t>
            </w:r>
          </w:p>
        </w:tc>
        <w:tc>
          <w:tcPr>
            <w:tcW w:w="1046" w:type="dxa"/>
            <w:noWrap/>
            <w:vAlign w:val="center"/>
          </w:tcPr>
          <w:p w14:paraId="7D0E4BCC" w14:textId="35766D26" w:rsidR="00287E32" w:rsidRPr="004F1F8E" w:rsidRDefault="00287E32" w:rsidP="00C03034">
            <w:pPr>
              <w:pStyle w:val="DHHStabletext"/>
              <w:spacing w:before="0" w:after="0"/>
              <w:jc w:val="center"/>
              <w:rPr>
                <w:rFonts w:cs="Arial"/>
                <w:sz w:val="18"/>
                <w:szCs w:val="18"/>
              </w:rPr>
            </w:pPr>
            <w:r w:rsidRPr="004F1F8E">
              <w:rPr>
                <w:rFonts w:cs="Arial"/>
                <w:sz w:val="18"/>
                <w:szCs w:val="18"/>
              </w:rPr>
              <w:t>-0.3%</w:t>
            </w:r>
          </w:p>
        </w:tc>
        <w:tc>
          <w:tcPr>
            <w:tcW w:w="883" w:type="dxa"/>
            <w:noWrap/>
            <w:vAlign w:val="center"/>
          </w:tcPr>
          <w:p w14:paraId="287EDF1A" w14:textId="6B0FF599" w:rsidR="00287E32" w:rsidRPr="004F1F8E" w:rsidRDefault="00287E32" w:rsidP="00C03034">
            <w:pPr>
              <w:pStyle w:val="DHHStabletext"/>
              <w:spacing w:before="0" w:after="0"/>
              <w:jc w:val="center"/>
              <w:rPr>
                <w:rFonts w:cs="Arial"/>
                <w:sz w:val="18"/>
                <w:szCs w:val="18"/>
              </w:rPr>
            </w:pPr>
            <w:r w:rsidRPr="004F1F8E">
              <w:rPr>
                <w:rFonts w:cs="Arial"/>
                <w:sz w:val="18"/>
                <w:szCs w:val="18"/>
              </w:rPr>
              <w:t>162</w:t>
            </w:r>
          </w:p>
        </w:tc>
        <w:tc>
          <w:tcPr>
            <w:tcW w:w="883" w:type="dxa"/>
            <w:noWrap/>
            <w:vAlign w:val="center"/>
          </w:tcPr>
          <w:p w14:paraId="2641A404" w14:textId="6A7E986D" w:rsidR="00287E32" w:rsidRPr="004F1F8E" w:rsidRDefault="00287E32" w:rsidP="00C03034">
            <w:pPr>
              <w:pStyle w:val="DHHStabletext"/>
              <w:spacing w:before="0" w:after="0"/>
              <w:jc w:val="center"/>
              <w:rPr>
                <w:rFonts w:cs="Arial"/>
                <w:sz w:val="18"/>
                <w:szCs w:val="18"/>
              </w:rPr>
            </w:pPr>
            <w:r w:rsidRPr="004F1F8E">
              <w:rPr>
                <w:rFonts w:cs="Arial"/>
                <w:sz w:val="18"/>
                <w:szCs w:val="18"/>
              </w:rPr>
              <w:t>$795</w:t>
            </w:r>
          </w:p>
        </w:tc>
        <w:tc>
          <w:tcPr>
            <w:tcW w:w="1046" w:type="dxa"/>
            <w:noWrap/>
            <w:vAlign w:val="center"/>
          </w:tcPr>
          <w:p w14:paraId="3F3DF070" w14:textId="47B9098E" w:rsidR="00287E32" w:rsidRPr="004F1F8E" w:rsidRDefault="00287E32" w:rsidP="00C03034">
            <w:pPr>
              <w:pStyle w:val="DHHStabletext"/>
              <w:spacing w:before="0" w:after="0"/>
              <w:jc w:val="center"/>
              <w:rPr>
                <w:rFonts w:cs="Arial"/>
                <w:sz w:val="18"/>
                <w:szCs w:val="18"/>
              </w:rPr>
            </w:pPr>
            <w:r w:rsidRPr="004F1F8E">
              <w:rPr>
                <w:rFonts w:cs="Arial"/>
                <w:sz w:val="18"/>
                <w:szCs w:val="18"/>
              </w:rPr>
              <w:t>4.6%</w:t>
            </w:r>
          </w:p>
        </w:tc>
      </w:tr>
      <w:tr w:rsidR="00287E32" w:rsidRPr="0097282B" w14:paraId="0ADDD0D4" w14:textId="77777777" w:rsidTr="00C03034">
        <w:trPr>
          <w:trHeight w:val="283"/>
        </w:trPr>
        <w:tc>
          <w:tcPr>
            <w:tcW w:w="3422" w:type="dxa"/>
            <w:noWrap/>
            <w:vAlign w:val="center"/>
          </w:tcPr>
          <w:p w14:paraId="4EFB7D1C" w14:textId="77777777" w:rsidR="00287E32" w:rsidRPr="0097282B" w:rsidRDefault="00287E32" w:rsidP="00287E32">
            <w:pPr>
              <w:pStyle w:val="DHHStabletext"/>
              <w:spacing w:before="0" w:after="0"/>
              <w:rPr>
                <w:rFonts w:cs="Arial"/>
                <w:sz w:val="18"/>
                <w:szCs w:val="18"/>
              </w:rPr>
            </w:pPr>
            <w:r w:rsidRPr="0097282B">
              <w:rPr>
                <w:rFonts w:cs="Arial"/>
                <w:sz w:val="18"/>
                <w:szCs w:val="18"/>
              </w:rPr>
              <w:t>Richmond-Burnley</w:t>
            </w:r>
          </w:p>
        </w:tc>
        <w:tc>
          <w:tcPr>
            <w:tcW w:w="829" w:type="dxa"/>
            <w:noWrap/>
            <w:vAlign w:val="center"/>
          </w:tcPr>
          <w:p w14:paraId="20FB6A39" w14:textId="29B81C62" w:rsidR="00287E32" w:rsidRPr="004F1F8E" w:rsidRDefault="00287E32" w:rsidP="00C03034">
            <w:pPr>
              <w:pStyle w:val="DHHStabletext"/>
              <w:spacing w:before="0" w:after="0"/>
              <w:jc w:val="center"/>
              <w:rPr>
                <w:rFonts w:cs="Arial"/>
                <w:sz w:val="18"/>
                <w:szCs w:val="18"/>
              </w:rPr>
            </w:pPr>
            <w:r w:rsidRPr="004F1F8E">
              <w:rPr>
                <w:rFonts w:cs="Arial"/>
                <w:sz w:val="18"/>
                <w:szCs w:val="18"/>
              </w:rPr>
              <w:t>1,162</w:t>
            </w:r>
          </w:p>
        </w:tc>
        <w:tc>
          <w:tcPr>
            <w:tcW w:w="1009" w:type="dxa"/>
            <w:noWrap/>
            <w:vAlign w:val="center"/>
          </w:tcPr>
          <w:p w14:paraId="6826D862" w14:textId="1C162894" w:rsidR="00287E32" w:rsidRPr="004F1F8E" w:rsidRDefault="00287E32" w:rsidP="00C03034">
            <w:pPr>
              <w:pStyle w:val="DHHStabletext"/>
              <w:spacing w:before="0" w:after="0"/>
              <w:jc w:val="center"/>
              <w:rPr>
                <w:rFonts w:cs="Arial"/>
                <w:sz w:val="18"/>
                <w:szCs w:val="18"/>
              </w:rPr>
            </w:pPr>
            <w:r w:rsidRPr="004F1F8E">
              <w:rPr>
                <w:rFonts w:cs="Arial"/>
                <w:sz w:val="18"/>
                <w:szCs w:val="18"/>
              </w:rPr>
              <w:t>$350</w:t>
            </w:r>
          </w:p>
        </w:tc>
        <w:tc>
          <w:tcPr>
            <w:tcW w:w="1046" w:type="dxa"/>
            <w:noWrap/>
            <w:vAlign w:val="center"/>
          </w:tcPr>
          <w:p w14:paraId="354812FA" w14:textId="6900740F" w:rsidR="00287E32" w:rsidRPr="004F1F8E" w:rsidRDefault="00287E32" w:rsidP="00C03034">
            <w:pPr>
              <w:pStyle w:val="DHHStabletext"/>
              <w:spacing w:before="0" w:after="0"/>
              <w:jc w:val="center"/>
              <w:rPr>
                <w:rFonts w:cs="Arial"/>
                <w:sz w:val="18"/>
                <w:szCs w:val="18"/>
              </w:rPr>
            </w:pPr>
            <w:r w:rsidRPr="004F1F8E">
              <w:rPr>
                <w:rFonts w:cs="Arial"/>
                <w:sz w:val="18"/>
                <w:szCs w:val="18"/>
              </w:rPr>
              <w:t>-7.9%</w:t>
            </w:r>
          </w:p>
        </w:tc>
        <w:tc>
          <w:tcPr>
            <w:tcW w:w="883" w:type="dxa"/>
            <w:noWrap/>
            <w:vAlign w:val="center"/>
          </w:tcPr>
          <w:p w14:paraId="290CBF76" w14:textId="03261095" w:rsidR="00287E32" w:rsidRPr="004F1F8E" w:rsidRDefault="00287E32" w:rsidP="00C03034">
            <w:pPr>
              <w:pStyle w:val="DHHStabletext"/>
              <w:spacing w:before="0" w:after="0"/>
              <w:jc w:val="center"/>
              <w:rPr>
                <w:rFonts w:cs="Arial"/>
                <w:sz w:val="18"/>
                <w:szCs w:val="18"/>
              </w:rPr>
            </w:pPr>
            <w:r w:rsidRPr="004F1F8E">
              <w:rPr>
                <w:rFonts w:cs="Arial"/>
                <w:sz w:val="18"/>
                <w:szCs w:val="18"/>
              </w:rPr>
              <w:t>1,166</w:t>
            </w:r>
          </w:p>
        </w:tc>
        <w:tc>
          <w:tcPr>
            <w:tcW w:w="883" w:type="dxa"/>
            <w:noWrap/>
            <w:vAlign w:val="center"/>
          </w:tcPr>
          <w:p w14:paraId="6919E602" w14:textId="2A4721C1" w:rsidR="00287E32" w:rsidRPr="004F1F8E" w:rsidRDefault="00287E32" w:rsidP="00C03034">
            <w:pPr>
              <w:pStyle w:val="DHHStabletext"/>
              <w:spacing w:before="0" w:after="0"/>
              <w:jc w:val="center"/>
              <w:rPr>
                <w:rFonts w:cs="Arial"/>
                <w:sz w:val="18"/>
                <w:szCs w:val="18"/>
              </w:rPr>
            </w:pPr>
            <w:r w:rsidRPr="004F1F8E">
              <w:rPr>
                <w:rFonts w:cs="Arial"/>
                <w:sz w:val="18"/>
                <w:szCs w:val="18"/>
              </w:rPr>
              <w:t>$480</w:t>
            </w:r>
          </w:p>
        </w:tc>
        <w:tc>
          <w:tcPr>
            <w:tcW w:w="1046" w:type="dxa"/>
            <w:noWrap/>
            <w:vAlign w:val="center"/>
          </w:tcPr>
          <w:p w14:paraId="2199DA42" w14:textId="7FCF27F3" w:rsidR="00287E32" w:rsidRPr="004F1F8E" w:rsidRDefault="00287E32" w:rsidP="00C03034">
            <w:pPr>
              <w:pStyle w:val="DHHStabletext"/>
              <w:spacing w:before="0" w:after="0"/>
              <w:jc w:val="center"/>
              <w:rPr>
                <w:rFonts w:cs="Arial"/>
                <w:sz w:val="18"/>
                <w:szCs w:val="18"/>
              </w:rPr>
            </w:pPr>
            <w:r w:rsidRPr="004F1F8E">
              <w:rPr>
                <w:rFonts w:cs="Arial"/>
                <w:sz w:val="18"/>
                <w:szCs w:val="18"/>
              </w:rPr>
              <w:t>-7.7%</w:t>
            </w:r>
          </w:p>
        </w:tc>
        <w:tc>
          <w:tcPr>
            <w:tcW w:w="883" w:type="dxa"/>
            <w:noWrap/>
            <w:vAlign w:val="center"/>
          </w:tcPr>
          <w:p w14:paraId="2656CF4C" w14:textId="32457831" w:rsidR="00287E32" w:rsidRPr="004F1F8E" w:rsidRDefault="00287E32" w:rsidP="00C03034">
            <w:pPr>
              <w:pStyle w:val="DHHStabletext"/>
              <w:spacing w:before="0" w:after="0"/>
              <w:jc w:val="center"/>
              <w:rPr>
                <w:rFonts w:cs="Arial"/>
                <w:sz w:val="18"/>
                <w:szCs w:val="18"/>
              </w:rPr>
            </w:pPr>
            <w:r w:rsidRPr="004F1F8E">
              <w:rPr>
                <w:rFonts w:cs="Arial"/>
                <w:sz w:val="18"/>
                <w:szCs w:val="18"/>
              </w:rPr>
              <w:t>388</w:t>
            </w:r>
          </w:p>
        </w:tc>
        <w:tc>
          <w:tcPr>
            <w:tcW w:w="883" w:type="dxa"/>
            <w:noWrap/>
            <w:vAlign w:val="center"/>
          </w:tcPr>
          <w:p w14:paraId="6B5B6EB9" w14:textId="3B548535" w:rsidR="00287E32" w:rsidRPr="004F1F8E" w:rsidRDefault="00287E32" w:rsidP="00C03034">
            <w:pPr>
              <w:pStyle w:val="DHHStabletext"/>
              <w:spacing w:before="0" w:after="0"/>
              <w:jc w:val="center"/>
              <w:rPr>
                <w:rFonts w:cs="Arial"/>
                <w:sz w:val="18"/>
                <w:szCs w:val="18"/>
              </w:rPr>
            </w:pPr>
            <w:r w:rsidRPr="004F1F8E">
              <w:rPr>
                <w:rFonts w:cs="Arial"/>
                <w:sz w:val="18"/>
                <w:szCs w:val="18"/>
              </w:rPr>
              <w:t>$600</w:t>
            </w:r>
          </w:p>
        </w:tc>
        <w:tc>
          <w:tcPr>
            <w:tcW w:w="1046" w:type="dxa"/>
            <w:noWrap/>
            <w:vAlign w:val="center"/>
          </w:tcPr>
          <w:p w14:paraId="2DB3A06D" w14:textId="3D2583B6" w:rsidR="00287E32" w:rsidRPr="004F1F8E" w:rsidRDefault="00287E32" w:rsidP="00C03034">
            <w:pPr>
              <w:pStyle w:val="DHHStabletext"/>
              <w:spacing w:before="0" w:after="0"/>
              <w:jc w:val="center"/>
              <w:rPr>
                <w:rFonts w:cs="Arial"/>
                <w:sz w:val="18"/>
                <w:szCs w:val="18"/>
              </w:rPr>
            </w:pPr>
            <w:r w:rsidRPr="004F1F8E">
              <w:rPr>
                <w:rFonts w:cs="Arial"/>
                <w:sz w:val="18"/>
                <w:szCs w:val="18"/>
              </w:rPr>
              <w:t>0.0%</w:t>
            </w:r>
          </w:p>
        </w:tc>
        <w:tc>
          <w:tcPr>
            <w:tcW w:w="883" w:type="dxa"/>
            <w:noWrap/>
            <w:vAlign w:val="center"/>
          </w:tcPr>
          <w:p w14:paraId="5F1E3AC1" w14:textId="5ED7432F" w:rsidR="00287E32" w:rsidRPr="004F1F8E" w:rsidRDefault="00287E32" w:rsidP="00C03034">
            <w:pPr>
              <w:pStyle w:val="DHHStabletext"/>
              <w:spacing w:before="0" w:after="0"/>
              <w:jc w:val="center"/>
              <w:rPr>
                <w:rFonts w:cs="Arial"/>
                <w:sz w:val="18"/>
                <w:szCs w:val="18"/>
              </w:rPr>
            </w:pPr>
            <w:r w:rsidRPr="004F1F8E">
              <w:rPr>
                <w:rFonts w:cs="Arial"/>
                <w:sz w:val="18"/>
                <w:szCs w:val="18"/>
              </w:rPr>
              <w:t>325</w:t>
            </w:r>
          </w:p>
        </w:tc>
        <w:tc>
          <w:tcPr>
            <w:tcW w:w="883" w:type="dxa"/>
            <w:noWrap/>
            <w:vAlign w:val="center"/>
          </w:tcPr>
          <w:p w14:paraId="25C0F10E" w14:textId="463DABDC" w:rsidR="00287E32" w:rsidRPr="004F1F8E" w:rsidRDefault="00287E32" w:rsidP="00C03034">
            <w:pPr>
              <w:pStyle w:val="DHHStabletext"/>
              <w:spacing w:before="0" w:after="0"/>
              <w:jc w:val="center"/>
              <w:rPr>
                <w:rFonts w:cs="Arial"/>
                <w:sz w:val="18"/>
                <w:szCs w:val="18"/>
              </w:rPr>
            </w:pPr>
            <w:r w:rsidRPr="004F1F8E">
              <w:rPr>
                <w:rFonts w:cs="Arial"/>
                <w:sz w:val="18"/>
                <w:szCs w:val="18"/>
              </w:rPr>
              <w:t>$760</w:t>
            </w:r>
          </w:p>
        </w:tc>
        <w:tc>
          <w:tcPr>
            <w:tcW w:w="1046" w:type="dxa"/>
            <w:noWrap/>
            <w:vAlign w:val="center"/>
          </w:tcPr>
          <w:p w14:paraId="75EC71FC" w14:textId="0B62674D" w:rsidR="00287E32" w:rsidRPr="004F1F8E" w:rsidRDefault="00287E32" w:rsidP="00C03034">
            <w:pPr>
              <w:pStyle w:val="DHHStabletext"/>
              <w:spacing w:before="0" w:after="0"/>
              <w:jc w:val="center"/>
              <w:rPr>
                <w:rFonts w:cs="Arial"/>
                <w:sz w:val="18"/>
                <w:szCs w:val="18"/>
              </w:rPr>
            </w:pPr>
            <w:r w:rsidRPr="004F1F8E">
              <w:rPr>
                <w:rFonts w:cs="Arial"/>
                <w:sz w:val="18"/>
                <w:szCs w:val="18"/>
              </w:rPr>
              <w:t>1.3%</w:t>
            </w:r>
          </w:p>
        </w:tc>
      </w:tr>
      <w:tr w:rsidR="00287E32" w:rsidRPr="0097282B" w14:paraId="12D5E0BD" w14:textId="77777777" w:rsidTr="00C03034">
        <w:trPr>
          <w:trHeight w:val="283"/>
        </w:trPr>
        <w:tc>
          <w:tcPr>
            <w:tcW w:w="3422" w:type="dxa"/>
            <w:noWrap/>
            <w:vAlign w:val="center"/>
          </w:tcPr>
          <w:p w14:paraId="7AA1074A" w14:textId="77777777" w:rsidR="00287E32" w:rsidRPr="0097282B" w:rsidRDefault="00287E32" w:rsidP="00287E32">
            <w:pPr>
              <w:pStyle w:val="DHHStabletext"/>
              <w:spacing w:before="0" w:after="0"/>
              <w:rPr>
                <w:rFonts w:cs="Arial"/>
                <w:sz w:val="18"/>
                <w:szCs w:val="18"/>
              </w:rPr>
            </w:pPr>
            <w:r w:rsidRPr="0097282B">
              <w:rPr>
                <w:rFonts w:cs="Arial"/>
                <w:sz w:val="18"/>
                <w:szCs w:val="18"/>
              </w:rPr>
              <w:t>South Melbourne</w:t>
            </w:r>
          </w:p>
        </w:tc>
        <w:tc>
          <w:tcPr>
            <w:tcW w:w="829" w:type="dxa"/>
            <w:noWrap/>
            <w:vAlign w:val="center"/>
          </w:tcPr>
          <w:p w14:paraId="0EA19D85" w14:textId="7CCF03DC" w:rsidR="00287E32" w:rsidRPr="004F1F8E" w:rsidRDefault="00287E32" w:rsidP="00C03034">
            <w:pPr>
              <w:pStyle w:val="DHHStabletext"/>
              <w:spacing w:before="0" w:after="0"/>
              <w:jc w:val="center"/>
              <w:rPr>
                <w:rFonts w:cs="Arial"/>
                <w:sz w:val="18"/>
                <w:szCs w:val="18"/>
              </w:rPr>
            </w:pPr>
            <w:r w:rsidRPr="004F1F8E">
              <w:rPr>
                <w:rFonts w:cs="Arial"/>
                <w:sz w:val="18"/>
                <w:szCs w:val="18"/>
              </w:rPr>
              <w:t>461</w:t>
            </w:r>
          </w:p>
        </w:tc>
        <w:tc>
          <w:tcPr>
            <w:tcW w:w="1009" w:type="dxa"/>
            <w:noWrap/>
            <w:vAlign w:val="center"/>
          </w:tcPr>
          <w:p w14:paraId="69249FB3" w14:textId="5AC2F97F" w:rsidR="00287E32" w:rsidRPr="004F1F8E" w:rsidRDefault="00287E32" w:rsidP="00C03034">
            <w:pPr>
              <w:pStyle w:val="DHHStabletext"/>
              <w:spacing w:before="0" w:after="0"/>
              <w:jc w:val="center"/>
              <w:rPr>
                <w:rFonts w:cs="Arial"/>
                <w:sz w:val="18"/>
                <w:szCs w:val="18"/>
              </w:rPr>
            </w:pPr>
            <w:r w:rsidRPr="004F1F8E">
              <w:rPr>
                <w:rFonts w:cs="Arial"/>
                <w:sz w:val="18"/>
                <w:szCs w:val="18"/>
              </w:rPr>
              <w:t>$340</w:t>
            </w:r>
          </w:p>
        </w:tc>
        <w:tc>
          <w:tcPr>
            <w:tcW w:w="1046" w:type="dxa"/>
            <w:noWrap/>
            <w:vAlign w:val="center"/>
          </w:tcPr>
          <w:p w14:paraId="3D0F928F" w14:textId="2EFD50A3" w:rsidR="00287E32" w:rsidRPr="004F1F8E" w:rsidRDefault="00287E32" w:rsidP="00C03034">
            <w:pPr>
              <w:pStyle w:val="DHHStabletext"/>
              <w:spacing w:before="0" w:after="0"/>
              <w:jc w:val="center"/>
              <w:rPr>
                <w:rFonts w:cs="Arial"/>
                <w:sz w:val="18"/>
                <w:szCs w:val="18"/>
              </w:rPr>
            </w:pPr>
            <w:r w:rsidRPr="004F1F8E">
              <w:rPr>
                <w:rFonts w:cs="Arial"/>
                <w:sz w:val="18"/>
                <w:szCs w:val="18"/>
              </w:rPr>
              <w:t>-10.5%</w:t>
            </w:r>
          </w:p>
        </w:tc>
        <w:tc>
          <w:tcPr>
            <w:tcW w:w="883" w:type="dxa"/>
            <w:noWrap/>
            <w:vAlign w:val="center"/>
          </w:tcPr>
          <w:p w14:paraId="19764D72" w14:textId="182330C1" w:rsidR="00287E32" w:rsidRPr="004F1F8E" w:rsidRDefault="00287E32" w:rsidP="00C03034">
            <w:pPr>
              <w:pStyle w:val="DHHStabletext"/>
              <w:spacing w:before="0" w:after="0"/>
              <w:jc w:val="center"/>
              <w:rPr>
                <w:rFonts w:cs="Arial"/>
                <w:sz w:val="18"/>
                <w:szCs w:val="18"/>
              </w:rPr>
            </w:pPr>
            <w:r w:rsidRPr="004F1F8E">
              <w:rPr>
                <w:rFonts w:cs="Arial"/>
                <w:sz w:val="18"/>
                <w:szCs w:val="18"/>
              </w:rPr>
              <w:t>558</w:t>
            </w:r>
          </w:p>
        </w:tc>
        <w:tc>
          <w:tcPr>
            <w:tcW w:w="883" w:type="dxa"/>
            <w:noWrap/>
            <w:vAlign w:val="center"/>
          </w:tcPr>
          <w:p w14:paraId="6A85CB8E" w14:textId="659C3DA3" w:rsidR="00287E32" w:rsidRPr="004F1F8E" w:rsidRDefault="00287E32" w:rsidP="00C03034">
            <w:pPr>
              <w:pStyle w:val="DHHStabletext"/>
              <w:spacing w:before="0" w:after="0"/>
              <w:jc w:val="center"/>
              <w:rPr>
                <w:rFonts w:cs="Arial"/>
                <w:sz w:val="18"/>
                <w:szCs w:val="18"/>
              </w:rPr>
            </w:pPr>
            <w:r w:rsidRPr="004F1F8E">
              <w:rPr>
                <w:rFonts w:cs="Arial"/>
                <w:sz w:val="18"/>
                <w:szCs w:val="18"/>
              </w:rPr>
              <w:t>$450</w:t>
            </w:r>
          </w:p>
        </w:tc>
        <w:tc>
          <w:tcPr>
            <w:tcW w:w="1046" w:type="dxa"/>
            <w:noWrap/>
            <w:vAlign w:val="center"/>
          </w:tcPr>
          <w:p w14:paraId="29DEE8D2" w14:textId="26599DEC" w:rsidR="00287E32" w:rsidRPr="004F1F8E" w:rsidRDefault="00287E32" w:rsidP="00C03034">
            <w:pPr>
              <w:pStyle w:val="DHHStabletext"/>
              <w:spacing w:before="0" w:after="0"/>
              <w:jc w:val="center"/>
              <w:rPr>
                <w:rFonts w:cs="Arial"/>
                <w:sz w:val="18"/>
                <w:szCs w:val="18"/>
              </w:rPr>
            </w:pPr>
            <w:r w:rsidRPr="004F1F8E">
              <w:rPr>
                <w:rFonts w:cs="Arial"/>
                <w:sz w:val="18"/>
                <w:szCs w:val="18"/>
              </w:rPr>
              <w:t>-10.0%</w:t>
            </w:r>
          </w:p>
        </w:tc>
        <w:tc>
          <w:tcPr>
            <w:tcW w:w="883" w:type="dxa"/>
            <w:noWrap/>
            <w:vAlign w:val="center"/>
          </w:tcPr>
          <w:p w14:paraId="679678C8" w14:textId="06873918" w:rsidR="00287E32" w:rsidRPr="004F1F8E" w:rsidRDefault="00287E32" w:rsidP="00C03034">
            <w:pPr>
              <w:pStyle w:val="DHHStabletext"/>
              <w:spacing w:before="0" w:after="0"/>
              <w:jc w:val="center"/>
              <w:rPr>
                <w:rFonts w:cs="Arial"/>
                <w:sz w:val="18"/>
                <w:szCs w:val="18"/>
              </w:rPr>
            </w:pPr>
            <w:r w:rsidRPr="004F1F8E">
              <w:rPr>
                <w:rFonts w:cs="Arial"/>
                <w:sz w:val="18"/>
                <w:szCs w:val="18"/>
              </w:rPr>
              <w:t>67</w:t>
            </w:r>
          </w:p>
        </w:tc>
        <w:tc>
          <w:tcPr>
            <w:tcW w:w="883" w:type="dxa"/>
            <w:noWrap/>
            <w:vAlign w:val="center"/>
          </w:tcPr>
          <w:p w14:paraId="12A48F37" w14:textId="5877421A" w:rsidR="00287E32" w:rsidRPr="004F1F8E" w:rsidRDefault="00287E32" w:rsidP="00C03034">
            <w:pPr>
              <w:pStyle w:val="DHHStabletext"/>
              <w:spacing w:before="0" w:after="0"/>
              <w:jc w:val="center"/>
              <w:rPr>
                <w:rFonts w:cs="Arial"/>
                <w:sz w:val="18"/>
                <w:szCs w:val="18"/>
              </w:rPr>
            </w:pPr>
            <w:r w:rsidRPr="004F1F8E">
              <w:rPr>
                <w:rFonts w:cs="Arial"/>
                <w:sz w:val="18"/>
                <w:szCs w:val="18"/>
              </w:rPr>
              <w:t>$575</w:t>
            </w:r>
          </w:p>
        </w:tc>
        <w:tc>
          <w:tcPr>
            <w:tcW w:w="1046" w:type="dxa"/>
            <w:noWrap/>
            <w:vAlign w:val="center"/>
          </w:tcPr>
          <w:p w14:paraId="4E16DC70" w14:textId="2C4E5268" w:rsidR="00287E32" w:rsidRPr="004F1F8E" w:rsidRDefault="00287E32" w:rsidP="00C03034">
            <w:pPr>
              <w:pStyle w:val="DHHStabletext"/>
              <w:spacing w:before="0" w:after="0"/>
              <w:jc w:val="center"/>
              <w:rPr>
                <w:rFonts w:cs="Arial"/>
                <w:sz w:val="18"/>
                <w:szCs w:val="18"/>
              </w:rPr>
            </w:pPr>
            <w:r w:rsidRPr="004F1F8E">
              <w:rPr>
                <w:rFonts w:cs="Arial"/>
                <w:sz w:val="18"/>
                <w:szCs w:val="18"/>
              </w:rPr>
              <w:t>-0.9%</w:t>
            </w:r>
          </w:p>
        </w:tc>
        <w:tc>
          <w:tcPr>
            <w:tcW w:w="883" w:type="dxa"/>
            <w:noWrap/>
            <w:vAlign w:val="center"/>
          </w:tcPr>
          <w:p w14:paraId="5E139C03" w14:textId="77125965" w:rsidR="00287E32" w:rsidRPr="004F1F8E" w:rsidRDefault="00287E32" w:rsidP="00C03034">
            <w:pPr>
              <w:pStyle w:val="DHHStabletext"/>
              <w:spacing w:before="0" w:after="0"/>
              <w:jc w:val="center"/>
              <w:rPr>
                <w:rFonts w:cs="Arial"/>
                <w:sz w:val="18"/>
                <w:szCs w:val="18"/>
              </w:rPr>
            </w:pPr>
            <w:r w:rsidRPr="004F1F8E">
              <w:rPr>
                <w:rFonts w:cs="Arial"/>
                <w:sz w:val="18"/>
                <w:szCs w:val="18"/>
              </w:rPr>
              <w:t>55</w:t>
            </w:r>
          </w:p>
        </w:tc>
        <w:tc>
          <w:tcPr>
            <w:tcW w:w="883" w:type="dxa"/>
            <w:noWrap/>
            <w:vAlign w:val="center"/>
          </w:tcPr>
          <w:p w14:paraId="31550B70" w14:textId="124E1568" w:rsidR="00287E32" w:rsidRPr="004F1F8E" w:rsidRDefault="00287E32" w:rsidP="00C03034">
            <w:pPr>
              <w:pStyle w:val="DHHStabletext"/>
              <w:spacing w:before="0" w:after="0"/>
              <w:jc w:val="center"/>
              <w:rPr>
                <w:rFonts w:cs="Arial"/>
                <w:sz w:val="18"/>
                <w:szCs w:val="18"/>
              </w:rPr>
            </w:pPr>
            <w:r w:rsidRPr="004F1F8E">
              <w:rPr>
                <w:rFonts w:cs="Arial"/>
                <w:sz w:val="18"/>
                <w:szCs w:val="18"/>
              </w:rPr>
              <w:t>$750</w:t>
            </w:r>
          </w:p>
        </w:tc>
        <w:tc>
          <w:tcPr>
            <w:tcW w:w="1046" w:type="dxa"/>
            <w:noWrap/>
            <w:vAlign w:val="center"/>
          </w:tcPr>
          <w:p w14:paraId="26A49431" w14:textId="57789258" w:rsidR="00287E32" w:rsidRPr="004F1F8E" w:rsidRDefault="00287E32" w:rsidP="00C03034">
            <w:pPr>
              <w:pStyle w:val="DHHStabletext"/>
              <w:spacing w:before="0" w:after="0"/>
              <w:jc w:val="center"/>
              <w:rPr>
                <w:rFonts w:cs="Arial"/>
                <w:sz w:val="18"/>
                <w:szCs w:val="18"/>
              </w:rPr>
            </w:pPr>
            <w:r w:rsidRPr="004F1F8E">
              <w:rPr>
                <w:rFonts w:cs="Arial"/>
                <w:sz w:val="18"/>
                <w:szCs w:val="18"/>
              </w:rPr>
              <w:t>-11.8%</w:t>
            </w:r>
          </w:p>
        </w:tc>
      </w:tr>
      <w:tr w:rsidR="00287E32" w:rsidRPr="0097282B" w14:paraId="68FCB190" w14:textId="77777777" w:rsidTr="00C03034">
        <w:trPr>
          <w:trHeight w:val="283"/>
        </w:trPr>
        <w:tc>
          <w:tcPr>
            <w:tcW w:w="3422" w:type="dxa"/>
            <w:noWrap/>
            <w:vAlign w:val="center"/>
          </w:tcPr>
          <w:p w14:paraId="321B6A55" w14:textId="77777777" w:rsidR="00287E32" w:rsidRPr="0097282B" w:rsidRDefault="00287E32" w:rsidP="00287E32">
            <w:pPr>
              <w:pStyle w:val="DHHStabletext"/>
              <w:spacing w:before="0" w:after="0"/>
              <w:rPr>
                <w:rFonts w:cs="Arial"/>
                <w:sz w:val="18"/>
                <w:szCs w:val="18"/>
              </w:rPr>
            </w:pPr>
            <w:r w:rsidRPr="0097282B">
              <w:rPr>
                <w:rFonts w:cs="Arial"/>
                <w:sz w:val="18"/>
                <w:szCs w:val="18"/>
              </w:rPr>
              <w:t>South Yarra</w:t>
            </w:r>
          </w:p>
        </w:tc>
        <w:tc>
          <w:tcPr>
            <w:tcW w:w="829" w:type="dxa"/>
            <w:noWrap/>
            <w:vAlign w:val="center"/>
          </w:tcPr>
          <w:p w14:paraId="60CB1725" w14:textId="73C73733" w:rsidR="00287E32" w:rsidRPr="004F1F8E" w:rsidRDefault="00287E32" w:rsidP="00C03034">
            <w:pPr>
              <w:pStyle w:val="DHHStabletext"/>
              <w:spacing w:before="0" w:after="0"/>
              <w:jc w:val="center"/>
              <w:rPr>
                <w:rFonts w:cs="Arial"/>
                <w:sz w:val="18"/>
                <w:szCs w:val="18"/>
              </w:rPr>
            </w:pPr>
            <w:r w:rsidRPr="004F1F8E">
              <w:rPr>
                <w:rFonts w:cs="Arial"/>
                <w:sz w:val="18"/>
                <w:szCs w:val="18"/>
              </w:rPr>
              <w:t>2,149</w:t>
            </w:r>
          </w:p>
        </w:tc>
        <w:tc>
          <w:tcPr>
            <w:tcW w:w="1009" w:type="dxa"/>
            <w:noWrap/>
            <w:vAlign w:val="center"/>
          </w:tcPr>
          <w:p w14:paraId="6A43BF3B" w14:textId="05450346" w:rsidR="00287E32" w:rsidRPr="004F1F8E" w:rsidRDefault="00287E32" w:rsidP="00C03034">
            <w:pPr>
              <w:pStyle w:val="DHHStabletext"/>
              <w:spacing w:before="0" w:after="0"/>
              <w:jc w:val="center"/>
              <w:rPr>
                <w:rFonts w:cs="Arial"/>
                <w:sz w:val="18"/>
                <w:szCs w:val="18"/>
              </w:rPr>
            </w:pPr>
            <w:r w:rsidRPr="004F1F8E">
              <w:rPr>
                <w:rFonts w:cs="Arial"/>
                <w:sz w:val="18"/>
                <w:szCs w:val="18"/>
              </w:rPr>
              <w:t>$325</w:t>
            </w:r>
          </w:p>
        </w:tc>
        <w:tc>
          <w:tcPr>
            <w:tcW w:w="1046" w:type="dxa"/>
            <w:noWrap/>
            <w:vAlign w:val="center"/>
          </w:tcPr>
          <w:p w14:paraId="440C1DA4" w14:textId="383374AB" w:rsidR="00287E32" w:rsidRPr="004F1F8E" w:rsidRDefault="00287E32" w:rsidP="00C03034">
            <w:pPr>
              <w:pStyle w:val="DHHStabletext"/>
              <w:spacing w:before="0" w:after="0"/>
              <w:jc w:val="center"/>
              <w:rPr>
                <w:rFonts w:cs="Arial"/>
                <w:sz w:val="18"/>
                <w:szCs w:val="18"/>
              </w:rPr>
            </w:pPr>
            <w:r w:rsidRPr="004F1F8E">
              <w:rPr>
                <w:rFonts w:cs="Arial"/>
                <w:sz w:val="18"/>
                <w:szCs w:val="18"/>
              </w:rPr>
              <w:t>-9.7%</w:t>
            </w:r>
          </w:p>
        </w:tc>
        <w:tc>
          <w:tcPr>
            <w:tcW w:w="883" w:type="dxa"/>
            <w:noWrap/>
            <w:vAlign w:val="center"/>
          </w:tcPr>
          <w:p w14:paraId="1FD9E2F0" w14:textId="55ECA665" w:rsidR="00287E32" w:rsidRPr="004F1F8E" w:rsidRDefault="00287E32" w:rsidP="00C03034">
            <w:pPr>
              <w:pStyle w:val="DHHStabletext"/>
              <w:spacing w:before="0" w:after="0"/>
              <w:jc w:val="center"/>
              <w:rPr>
                <w:rFonts w:cs="Arial"/>
                <w:sz w:val="18"/>
                <w:szCs w:val="18"/>
              </w:rPr>
            </w:pPr>
            <w:r w:rsidRPr="004F1F8E">
              <w:rPr>
                <w:rFonts w:cs="Arial"/>
                <w:sz w:val="18"/>
                <w:szCs w:val="18"/>
              </w:rPr>
              <w:t>1,952</w:t>
            </w:r>
          </w:p>
        </w:tc>
        <w:tc>
          <w:tcPr>
            <w:tcW w:w="883" w:type="dxa"/>
            <w:noWrap/>
            <w:vAlign w:val="center"/>
          </w:tcPr>
          <w:p w14:paraId="04E3DA2C" w14:textId="228EBAE6" w:rsidR="00287E32" w:rsidRPr="004F1F8E" w:rsidRDefault="00287E32" w:rsidP="00C03034">
            <w:pPr>
              <w:pStyle w:val="DHHStabletext"/>
              <w:spacing w:before="0" w:after="0"/>
              <w:jc w:val="center"/>
              <w:rPr>
                <w:rFonts w:cs="Arial"/>
                <w:sz w:val="18"/>
                <w:szCs w:val="18"/>
              </w:rPr>
            </w:pPr>
            <w:r w:rsidRPr="004F1F8E">
              <w:rPr>
                <w:rFonts w:cs="Arial"/>
                <w:sz w:val="18"/>
                <w:szCs w:val="18"/>
              </w:rPr>
              <w:t>$470</w:t>
            </w:r>
          </w:p>
        </w:tc>
        <w:tc>
          <w:tcPr>
            <w:tcW w:w="1046" w:type="dxa"/>
            <w:noWrap/>
            <w:vAlign w:val="center"/>
          </w:tcPr>
          <w:p w14:paraId="34357A50" w14:textId="47B1B701" w:rsidR="00287E32" w:rsidRPr="004F1F8E" w:rsidRDefault="00287E32" w:rsidP="00C03034">
            <w:pPr>
              <w:pStyle w:val="DHHStabletext"/>
              <w:spacing w:before="0" w:after="0"/>
              <w:jc w:val="center"/>
              <w:rPr>
                <w:rFonts w:cs="Arial"/>
                <w:sz w:val="18"/>
                <w:szCs w:val="18"/>
              </w:rPr>
            </w:pPr>
            <w:r w:rsidRPr="004F1F8E">
              <w:rPr>
                <w:rFonts w:cs="Arial"/>
                <w:sz w:val="18"/>
                <w:szCs w:val="18"/>
              </w:rPr>
              <w:t>-8.7%</w:t>
            </w:r>
          </w:p>
        </w:tc>
        <w:tc>
          <w:tcPr>
            <w:tcW w:w="883" w:type="dxa"/>
            <w:noWrap/>
            <w:vAlign w:val="center"/>
          </w:tcPr>
          <w:p w14:paraId="02A22EFA" w14:textId="62776252" w:rsidR="00287E32" w:rsidRPr="004F1F8E" w:rsidRDefault="00287E32" w:rsidP="00C03034">
            <w:pPr>
              <w:pStyle w:val="DHHStabletext"/>
              <w:spacing w:before="0" w:after="0"/>
              <w:jc w:val="center"/>
              <w:rPr>
                <w:rFonts w:cs="Arial"/>
                <w:sz w:val="18"/>
                <w:szCs w:val="18"/>
              </w:rPr>
            </w:pPr>
            <w:r w:rsidRPr="004F1F8E">
              <w:rPr>
                <w:rFonts w:cs="Arial"/>
                <w:sz w:val="18"/>
                <w:szCs w:val="18"/>
              </w:rPr>
              <w:t>106</w:t>
            </w:r>
          </w:p>
        </w:tc>
        <w:tc>
          <w:tcPr>
            <w:tcW w:w="883" w:type="dxa"/>
            <w:noWrap/>
            <w:vAlign w:val="center"/>
          </w:tcPr>
          <w:p w14:paraId="22F0CD1E" w14:textId="44B31FEE" w:rsidR="00287E32" w:rsidRPr="004F1F8E" w:rsidRDefault="00287E32" w:rsidP="00C03034">
            <w:pPr>
              <w:pStyle w:val="DHHStabletext"/>
              <w:spacing w:before="0" w:after="0"/>
              <w:jc w:val="center"/>
              <w:rPr>
                <w:rFonts w:cs="Arial"/>
                <w:sz w:val="18"/>
                <w:szCs w:val="18"/>
              </w:rPr>
            </w:pPr>
            <w:r w:rsidRPr="004F1F8E">
              <w:rPr>
                <w:rFonts w:cs="Arial"/>
                <w:sz w:val="18"/>
                <w:szCs w:val="18"/>
              </w:rPr>
              <w:t>$650</w:t>
            </w:r>
          </w:p>
        </w:tc>
        <w:tc>
          <w:tcPr>
            <w:tcW w:w="1046" w:type="dxa"/>
            <w:noWrap/>
            <w:vAlign w:val="center"/>
          </w:tcPr>
          <w:p w14:paraId="0AF9B665" w14:textId="7DA0349C" w:rsidR="00287E32" w:rsidRPr="004F1F8E" w:rsidRDefault="00287E32" w:rsidP="00C03034">
            <w:pPr>
              <w:pStyle w:val="DHHStabletext"/>
              <w:spacing w:before="0" w:after="0"/>
              <w:jc w:val="center"/>
              <w:rPr>
                <w:rFonts w:cs="Arial"/>
                <w:sz w:val="18"/>
                <w:szCs w:val="18"/>
              </w:rPr>
            </w:pPr>
            <w:r w:rsidRPr="004F1F8E">
              <w:rPr>
                <w:rFonts w:cs="Arial"/>
                <w:sz w:val="18"/>
                <w:szCs w:val="18"/>
              </w:rPr>
              <w:t>5.2%</w:t>
            </w:r>
          </w:p>
        </w:tc>
        <w:tc>
          <w:tcPr>
            <w:tcW w:w="883" w:type="dxa"/>
            <w:noWrap/>
            <w:vAlign w:val="center"/>
          </w:tcPr>
          <w:p w14:paraId="28D6F78A" w14:textId="10767249" w:rsidR="00287E32" w:rsidRPr="004F1F8E" w:rsidRDefault="00287E32" w:rsidP="00C03034">
            <w:pPr>
              <w:pStyle w:val="DHHStabletext"/>
              <w:spacing w:before="0" w:after="0"/>
              <w:jc w:val="center"/>
              <w:rPr>
                <w:rFonts w:cs="Arial"/>
                <w:sz w:val="18"/>
                <w:szCs w:val="18"/>
              </w:rPr>
            </w:pPr>
            <w:r w:rsidRPr="004F1F8E">
              <w:rPr>
                <w:rFonts w:cs="Arial"/>
                <w:sz w:val="18"/>
                <w:szCs w:val="18"/>
              </w:rPr>
              <w:t>103</w:t>
            </w:r>
          </w:p>
        </w:tc>
        <w:tc>
          <w:tcPr>
            <w:tcW w:w="883" w:type="dxa"/>
            <w:noWrap/>
            <w:vAlign w:val="center"/>
          </w:tcPr>
          <w:p w14:paraId="59E34179" w14:textId="60953348" w:rsidR="00287E32" w:rsidRPr="004F1F8E" w:rsidRDefault="00287E32" w:rsidP="00C03034">
            <w:pPr>
              <w:pStyle w:val="DHHStabletext"/>
              <w:spacing w:before="0" w:after="0"/>
              <w:jc w:val="center"/>
              <w:rPr>
                <w:rFonts w:cs="Arial"/>
                <w:sz w:val="18"/>
                <w:szCs w:val="18"/>
              </w:rPr>
            </w:pPr>
            <w:r w:rsidRPr="004F1F8E">
              <w:rPr>
                <w:rFonts w:cs="Arial"/>
                <w:sz w:val="18"/>
                <w:szCs w:val="18"/>
              </w:rPr>
              <w:t>$850</w:t>
            </w:r>
          </w:p>
        </w:tc>
        <w:tc>
          <w:tcPr>
            <w:tcW w:w="1046" w:type="dxa"/>
            <w:noWrap/>
            <w:vAlign w:val="center"/>
          </w:tcPr>
          <w:p w14:paraId="7E539EB6" w14:textId="03112D66" w:rsidR="00287E32" w:rsidRPr="004F1F8E" w:rsidRDefault="00287E32" w:rsidP="00C03034">
            <w:pPr>
              <w:pStyle w:val="DHHStabletext"/>
              <w:spacing w:before="0" w:after="0"/>
              <w:jc w:val="center"/>
              <w:rPr>
                <w:rFonts w:cs="Arial"/>
                <w:sz w:val="18"/>
                <w:szCs w:val="18"/>
              </w:rPr>
            </w:pPr>
            <w:r w:rsidRPr="004F1F8E">
              <w:rPr>
                <w:rFonts w:cs="Arial"/>
                <w:sz w:val="18"/>
                <w:szCs w:val="18"/>
              </w:rPr>
              <w:t>-5.6%</w:t>
            </w:r>
          </w:p>
        </w:tc>
      </w:tr>
      <w:tr w:rsidR="00287E32" w:rsidRPr="0097282B" w14:paraId="24ECCB93" w14:textId="77777777" w:rsidTr="00C03034">
        <w:trPr>
          <w:trHeight w:val="283"/>
        </w:trPr>
        <w:tc>
          <w:tcPr>
            <w:tcW w:w="3422" w:type="dxa"/>
            <w:noWrap/>
            <w:vAlign w:val="center"/>
          </w:tcPr>
          <w:p w14:paraId="4134CE7C" w14:textId="77777777" w:rsidR="00287E32" w:rsidRPr="0097282B" w:rsidRDefault="00287E32" w:rsidP="00287E32">
            <w:pPr>
              <w:pStyle w:val="DHHStabletext"/>
              <w:spacing w:before="0" w:after="0"/>
              <w:rPr>
                <w:rFonts w:cs="Arial"/>
                <w:sz w:val="18"/>
                <w:szCs w:val="18"/>
              </w:rPr>
            </w:pPr>
            <w:r w:rsidRPr="0097282B">
              <w:rPr>
                <w:rFonts w:cs="Arial"/>
                <w:sz w:val="18"/>
                <w:szCs w:val="18"/>
              </w:rPr>
              <w:t>Southbank</w:t>
            </w:r>
          </w:p>
        </w:tc>
        <w:tc>
          <w:tcPr>
            <w:tcW w:w="829" w:type="dxa"/>
            <w:noWrap/>
            <w:vAlign w:val="center"/>
          </w:tcPr>
          <w:p w14:paraId="21E2377A" w14:textId="47AADA16" w:rsidR="00287E32" w:rsidRPr="004F1F8E" w:rsidRDefault="00287E32" w:rsidP="00C03034">
            <w:pPr>
              <w:pStyle w:val="DHHStabletext"/>
              <w:spacing w:before="0" w:after="0"/>
              <w:jc w:val="center"/>
              <w:rPr>
                <w:rFonts w:cs="Arial"/>
                <w:sz w:val="18"/>
                <w:szCs w:val="18"/>
              </w:rPr>
            </w:pPr>
            <w:r w:rsidRPr="004F1F8E">
              <w:rPr>
                <w:rFonts w:cs="Arial"/>
                <w:sz w:val="18"/>
                <w:szCs w:val="18"/>
              </w:rPr>
              <w:t>1,898</w:t>
            </w:r>
          </w:p>
        </w:tc>
        <w:tc>
          <w:tcPr>
            <w:tcW w:w="1009" w:type="dxa"/>
            <w:noWrap/>
            <w:vAlign w:val="center"/>
          </w:tcPr>
          <w:p w14:paraId="7E770148" w14:textId="6399984F" w:rsidR="00287E32" w:rsidRPr="004F1F8E" w:rsidRDefault="00287E32" w:rsidP="00C03034">
            <w:pPr>
              <w:pStyle w:val="DHHStabletext"/>
              <w:spacing w:before="0" w:after="0"/>
              <w:jc w:val="center"/>
              <w:rPr>
                <w:rFonts w:cs="Arial"/>
                <w:sz w:val="18"/>
                <w:szCs w:val="18"/>
              </w:rPr>
            </w:pPr>
            <w:r w:rsidRPr="004F1F8E">
              <w:rPr>
                <w:rFonts w:cs="Arial"/>
                <w:sz w:val="18"/>
                <w:szCs w:val="18"/>
              </w:rPr>
              <w:t>$330</w:t>
            </w:r>
          </w:p>
        </w:tc>
        <w:tc>
          <w:tcPr>
            <w:tcW w:w="1046" w:type="dxa"/>
            <w:noWrap/>
            <w:vAlign w:val="center"/>
          </w:tcPr>
          <w:p w14:paraId="36792FAD" w14:textId="1F34C5D2" w:rsidR="00287E32" w:rsidRPr="004F1F8E" w:rsidRDefault="00287E32" w:rsidP="00C03034">
            <w:pPr>
              <w:pStyle w:val="DHHStabletext"/>
              <w:spacing w:before="0" w:after="0"/>
              <w:jc w:val="center"/>
              <w:rPr>
                <w:rFonts w:cs="Arial"/>
                <w:sz w:val="18"/>
                <w:szCs w:val="18"/>
              </w:rPr>
            </w:pPr>
            <w:r w:rsidRPr="004F1F8E">
              <w:rPr>
                <w:rFonts w:cs="Arial"/>
                <w:sz w:val="18"/>
                <w:szCs w:val="18"/>
              </w:rPr>
              <w:t>-8.3%</w:t>
            </w:r>
          </w:p>
        </w:tc>
        <w:tc>
          <w:tcPr>
            <w:tcW w:w="883" w:type="dxa"/>
            <w:noWrap/>
            <w:vAlign w:val="center"/>
          </w:tcPr>
          <w:p w14:paraId="6226D7E3" w14:textId="7CF574A7" w:rsidR="00287E32" w:rsidRPr="004F1F8E" w:rsidRDefault="00287E32" w:rsidP="00C03034">
            <w:pPr>
              <w:pStyle w:val="DHHStabletext"/>
              <w:spacing w:before="0" w:after="0"/>
              <w:jc w:val="center"/>
              <w:rPr>
                <w:rFonts w:cs="Arial"/>
                <w:sz w:val="18"/>
                <w:szCs w:val="18"/>
              </w:rPr>
            </w:pPr>
            <w:r w:rsidRPr="004F1F8E">
              <w:rPr>
                <w:rFonts w:cs="Arial"/>
                <w:sz w:val="18"/>
                <w:szCs w:val="18"/>
              </w:rPr>
              <w:t>2,922</w:t>
            </w:r>
          </w:p>
        </w:tc>
        <w:tc>
          <w:tcPr>
            <w:tcW w:w="883" w:type="dxa"/>
            <w:noWrap/>
            <w:vAlign w:val="center"/>
          </w:tcPr>
          <w:p w14:paraId="073509B8" w14:textId="79D47A7C" w:rsidR="00287E32" w:rsidRPr="004F1F8E" w:rsidRDefault="00287E32" w:rsidP="00C03034">
            <w:pPr>
              <w:pStyle w:val="DHHStabletext"/>
              <w:spacing w:before="0" w:after="0"/>
              <w:jc w:val="center"/>
              <w:rPr>
                <w:rFonts w:cs="Arial"/>
                <w:sz w:val="18"/>
                <w:szCs w:val="18"/>
              </w:rPr>
            </w:pPr>
            <w:r w:rsidRPr="004F1F8E">
              <w:rPr>
                <w:rFonts w:cs="Arial"/>
                <w:sz w:val="18"/>
                <w:szCs w:val="18"/>
              </w:rPr>
              <w:t>$425</w:t>
            </w:r>
          </w:p>
        </w:tc>
        <w:tc>
          <w:tcPr>
            <w:tcW w:w="1046" w:type="dxa"/>
            <w:noWrap/>
            <w:vAlign w:val="center"/>
          </w:tcPr>
          <w:p w14:paraId="18C27AB0" w14:textId="3211CE4F" w:rsidR="00287E32" w:rsidRPr="004F1F8E" w:rsidRDefault="00287E32" w:rsidP="00C03034">
            <w:pPr>
              <w:pStyle w:val="DHHStabletext"/>
              <w:spacing w:before="0" w:after="0"/>
              <w:jc w:val="center"/>
              <w:rPr>
                <w:rFonts w:cs="Arial"/>
                <w:sz w:val="18"/>
                <w:szCs w:val="18"/>
              </w:rPr>
            </w:pPr>
            <w:r w:rsidRPr="004F1F8E">
              <w:rPr>
                <w:rFonts w:cs="Arial"/>
                <w:sz w:val="18"/>
                <w:szCs w:val="18"/>
              </w:rPr>
              <w:t>-7.6%</w:t>
            </w:r>
          </w:p>
        </w:tc>
        <w:tc>
          <w:tcPr>
            <w:tcW w:w="883" w:type="dxa"/>
            <w:noWrap/>
            <w:vAlign w:val="center"/>
          </w:tcPr>
          <w:p w14:paraId="77E9772B" w14:textId="4116F2AA" w:rsidR="00287E32" w:rsidRPr="004F1F8E" w:rsidRDefault="00287E32" w:rsidP="00C03034">
            <w:pPr>
              <w:pStyle w:val="DHHStabletext"/>
              <w:spacing w:before="0" w:after="0"/>
              <w:jc w:val="center"/>
              <w:rPr>
                <w:rFonts w:cs="Arial"/>
                <w:sz w:val="18"/>
                <w:szCs w:val="18"/>
              </w:rPr>
            </w:pPr>
            <w:r w:rsidRPr="004F1F8E">
              <w:rPr>
                <w:rFonts w:cs="Arial"/>
                <w:sz w:val="18"/>
                <w:szCs w:val="18"/>
              </w:rPr>
              <w:t>16</w:t>
            </w:r>
          </w:p>
        </w:tc>
        <w:tc>
          <w:tcPr>
            <w:tcW w:w="883" w:type="dxa"/>
            <w:noWrap/>
            <w:vAlign w:val="center"/>
          </w:tcPr>
          <w:p w14:paraId="528DA687" w14:textId="3FCB4261" w:rsidR="00287E32" w:rsidRPr="004F1F8E" w:rsidRDefault="00287E32" w:rsidP="00C03034">
            <w:pPr>
              <w:pStyle w:val="DHHStabletext"/>
              <w:spacing w:before="0" w:after="0"/>
              <w:jc w:val="center"/>
              <w:rPr>
                <w:rFonts w:cs="Arial"/>
                <w:sz w:val="18"/>
                <w:szCs w:val="18"/>
              </w:rPr>
            </w:pPr>
            <w:r w:rsidRPr="004F1F8E">
              <w:rPr>
                <w:rFonts w:cs="Arial"/>
                <w:sz w:val="18"/>
                <w:szCs w:val="18"/>
              </w:rPr>
              <w:t>$450</w:t>
            </w:r>
          </w:p>
        </w:tc>
        <w:tc>
          <w:tcPr>
            <w:tcW w:w="1046" w:type="dxa"/>
            <w:noWrap/>
            <w:vAlign w:val="center"/>
          </w:tcPr>
          <w:p w14:paraId="1F3A7744" w14:textId="6739AEA1" w:rsidR="00287E32" w:rsidRPr="004F1F8E" w:rsidRDefault="00287E32" w:rsidP="00C03034">
            <w:pPr>
              <w:pStyle w:val="DHHStabletext"/>
              <w:spacing w:before="0" w:after="0"/>
              <w:jc w:val="center"/>
              <w:rPr>
                <w:rFonts w:cs="Arial"/>
                <w:sz w:val="18"/>
                <w:szCs w:val="18"/>
              </w:rPr>
            </w:pPr>
            <w:r w:rsidRPr="004F1F8E">
              <w:rPr>
                <w:rFonts w:cs="Arial"/>
                <w:sz w:val="18"/>
                <w:szCs w:val="18"/>
              </w:rPr>
              <w:t>-15.9%</w:t>
            </w:r>
          </w:p>
        </w:tc>
        <w:tc>
          <w:tcPr>
            <w:tcW w:w="883" w:type="dxa"/>
            <w:noWrap/>
            <w:vAlign w:val="center"/>
          </w:tcPr>
          <w:p w14:paraId="20FE2699" w14:textId="696C4C4A" w:rsidR="00287E32" w:rsidRPr="004F1F8E" w:rsidRDefault="00287E32" w:rsidP="00C03034">
            <w:pPr>
              <w:pStyle w:val="DHHStabletext"/>
              <w:spacing w:before="0" w:after="0"/>
              <w:jc w:val="center"/>
              <w:rPr>
                <w:rFonts w:cs="Arial"/>
                <w:sz w:val="18"/>
                <w:szCs w:val="18"/>
              </w:rPr>
            </w:pPr>
            <w:r w:rsidRPr="004F1F8E">
              <w:rPr>
                <w:rFonts w:cs="Arial"/>
                <w:sz w:val="18"/>
                <w:szCs w:val="18"/>
              </w:rPr>
              <w:t>-</w:t>
            </w:r>
          </w:p>
        </w:tc>
        <w:tc>
          <w:tcPr>
            <w:tcW w:w="883" w:type="dxa"/>
            <w:noWrap/>
            <w:vAlign w:val="center"/>
          </w:tcPr>
          <w:p w14:paraId="511B8C94" w14:textId="6F399FE5" w:rsidR="00287E32" w:rsidRPr="004F1F8E" w:rsidRDefault="00287E32" w:rsidP="00C03034">
            <w:pPr>
              <w:pStyle w:val="DHHStabletext"/>
              <w:spacing w:before="0" w:after="0"/>
              <w:jc w:val="center"/>
              <w:rPr>
                <w:rFonts w:cs="Arial"/>
                <w:sz w:val="18"/>
                <w:szCs w:val="18"/>
              </w:rPr>
            </w:pPr>
            <w:r w:rsidRPr="004F1F8E">
              <w:rPr>
                <w:rFonts w:cs="Arial"/>
                <w:sz w:val="18"/>
                <w:szCs w:val="18"/>
              </w:rPr>
              <w:t>-</w:t>
            </w:r>
          </w:p>
        </w:tc>
        <w:tc>
          <w:tcPr>
            <w:tcW w:w="1046" w:type="dxa"/>
            <w:noWrap/>
            <w:vAlign w:val="center"/>
          </w:tcPr>
          <w:p w14:paraId="28ECF12B" w14:textId="7C476E3C" w:rsidR="00287E32" w:rsidRPr="004F1F8E" w:rsidRDefault="00287E32" w:rsidP="00C03034">
            <w:pPr>
              <w:pStyle w:val="DHHStabletext"/>
              <w:spacing w:before="0" w:after="0"/>
              <w:jc w:val="center"/>
              <w:rPr>
                <w:rFonts w:cs="Arial"/>
                <w:sz w:val="18"/>
                <w:szCs w:val="18"/>
              </w:rPr>
            </w:pPr>
            <w:r w:rsidRPr="004F1F8E">
              <w:rPr>
                <w:rFonts w:cs="Arial"/>
                <w:sz w:val="18"/>
                <w:szCs w:val="18"/>
              </w:rPr>
              <w:t>-</w:t>
            </w:r>
          </w:p>
        </w:tc>
      </w:tr>
      <w:tr w:rsidR="00287E32" w:rsidRPr="0097282B" w14:paraId="5AFFA016" w14:textId="77777777" w:rsidTr="00C03034">
        <w:trPr>
          <w:trHeight w:val="283"/>
        </w:trPr>
        <w:tc>
          <w:tcPr>
            <w:tcW w:w="3422" w:type="dxa"/>
            <w:noWrap/>
            <w:vAlign w:val="center"/>
          </w:tcPr>
          <w:p w14:paraId="2B4A8EC9" w14:textId="77777777" w:rsidR="00287E32" w:rsidRPr="0097282B" w:rsidRDefault="00287E32" w:rsidP="00287E32">
            <w:pPr>
              <w:pStyle w:val="DHHStabletext"/>
              <w:spacing w:before="0" w:after="0"/>
              <w:rPr>
                <w:rFonts w:cs="Arial"/>
                <w:sz w:val="18"/>
                <w:szCs w:val="18"/>
              </w:rPr>
            </w:pPr>
            <w:r w:rsidRPr="0097282B">
              <w:rPr>
                <w:rFonts w:cs="Arial"/>
                <w:sz w:val="18"/>
                <w:szCs w:val="18"/>
              </w:rPr>
              <w:t>St Kilda</w:t>
            </w:r>
          </w:p>
        </w:tc>
        <w:tc>
          <w:tcPr>
            <w:tcW w:w="829" w:type="dxa"/>
            <w:noWrap/>
            <w:vAlign w:val="center"/>
          </w:tcPr>
          <w:p w14:paraId="66547A54" w14:textId="17379F44" w:rsidR="00287E32" w:rsidRPr="004F1F8E" w:rsidRDefault="00287E32" w:rsidP="00C03034">
            <w:pPr>
              <w:pStyle w:val="DHHStabletext"/>
              <w:spacing w:before="0" w:after="0"/>
              <w:jc w:val="center"/>
              <w:rPr>
                <w:rFonts w:cs="Arial"/>
                <w:sz w:val="18"/>
                <w:szCs w:val="18"/>
              </w:rPr>
            </w:pPr>
            <w:r w:rsidRPr="004F1F8E">
              <w:rPr>
                <w:rFonts w:cs="Arial"/>
                <w:sz w:val="18"/>
                <w:szCs w:val="18"/>
              </w:rPr>
              <w:t>1,591</w:t>
            </w:r>
          </w:p>
        </w:tc>
        <w:tc>
          <w:tcPr>
            <w:tcW w:w="1009" w:type="dxa"/>
            <w:noWrap/>
            <w:vAlign w:val="center"/>
          </w:tcPr>
          <w:p w14:paraId="51E5C307" w14:textId="4567F494" w:rsidR="00287E32" w:rsidRPr="004F1F8E" w:rsidRDefault="00287E32" w:rsidP="00C03034">
            <w:pPr>
              <w:pStyle w:val="DHHStabletext"/>
              <w:spacing w:before="0" w:after="0"/>
              <w:jc w:val="center"/>
              <w:rPr>
                <w:rFonts w:cs="Arial"/>
                <w:sz w:val="18"/>
                <w:szCs w:val="18"/>
              </w:rPr>
            </w:pPr>
            <w:r w:rsidRPr="004F1F8E">
              <w:rPr>
                <w:rFonts w:cs="Arial"/>
                <w:sz w:val="18"/>
                <w:szCs w:val="18"/>
              </w:rPr>
              <w:t>$315</w:t>
            </w:r>
          </w:p>
        </w:tc>
        <w:tc>
          <w:tcPr>
            <w:tcW w:w="1046" w:type="dxa"/>
            <w:noWrap/>
            <w:vAlign w:val="center"/>
          </w:tcPr>
          <w:p w14:paraId="7677CD90" w14:textId="75B27392" w:rsidR="00287E32" w:rsidRPr="004F1F8E" w:rsidRDefault="00287E32" w:rsidP="00C03034">
            <w:pPr>
              <w:pStyle w:val="DHHStabletext"/>
              <w:spacing w:before="0" w:after="0"/>
              <w:jc w:val="center"/>
              <w:rPr>
                <w:rFonts w:cs="Arial"/>
                <w:sz w:val="18"/>
                <w:szCs w:val="18"/>
              </w:rPr>
            </w:pPr>
            <w:r w:rsidRPr="004F1F8E">
              <w:rPr>
                <w:rFonts w:cs="Arial"/>
                <w:sz w:val="18"/>
                <w:szCs w:val="18"/>
              </w:rPr>
              <w:t>-10.0%</w:t>
            </w:r>
          </w:p>
        </w:tc>
        <w:tc>
          <w:tcPr>
            <w:tcW w:w="883" w:type="dxa"/>
            <w:noWrap/>
            <w:vAlign w:val="center"/>
          </w:tcPr>
          <w:p w14:paraId="6D160E56" w14:textId="168D627B" w:rsidR="00287E32" w:rsidRPr="004F1F8E" w:rsidRDefault="00287E32" w:rsidP="00C03034">
            <w:pPr>
              <w:pStyle w:val="DHHStabletext"/>
              <w:spacing w:before="0" w:after="0"/>
              <w:jc w:val="center"/>
              <w:rPr>
                <w:rFonts w:cs="Arial"/>
                <w:sz w:val="18"/>
                <w:szCs w:val="18"/>
              </w:rPr>
            </w:pPr>
            <w:r w:rsidRPr="004F1F8E">
              <w:rPr>
                <w:rFonts w:cs="Arial"/>
                <w:sz w:val="18"/>
                <w:szCs w:val="18"/>
              </w:rPr>
              <w:t>1,304</w:t>
            </w:r>
          </w:p>
        </w:tc>
        <w:tc>
          <w:tcPr>
            <w:tcW w:w="883" w:type="dxa"/>
            <w:noWrap/>
            <w:vAlign w:val="center"/>
          </w:tcPr>
          <w:p w14:paraId="0230F15B" w14:textId="4AFAC959" w:rsidR="00287E32" w:rsidRPr="004F1F8E" w:rsidRDefault="00287E32" w:rsidP="00C03034">
            <w:pPr>
              <w:pStyle w:val="DHHStabletext"/>
              <w:spacing w:before="0" w:after="0"/>
              <w:jc w:val="center"/>
              <w:rPr>
                <w:rFonts w:cs="Arial"/>
                <w:sz w:val="18"/>
                <w:szCs w:val="18"/>
              </w:rPr>
            </w:pPr>
            <w:r w:rsidRPr="004F1F8E">
              <w:rPr>
                <w:rFonts w:cs="Arial"/>
                <w:sz w:val="18"/>
                <w:szCs w:val="18"/>
              </w:rPr>
              <w:t>$430</w:t>
            </w:r>
          </w:p>
        </w:tc>
        <w:tc>
          <w:tcPr>
            <w:tcW w:w="1046" w:type="dxa"/>
            <w:noWrap/>
            <w:vAlign w:val="center"/>
          </w:tcPr>
          <w:p w14:paraId="2AA7EA21" w14:textId="534007F1" w:rsidR="00287E32" w:rsidRPr="004F1F8E" w:rsidRDefault="00287E32" w:rsidP="00C03034">
            <w:pPr>
              <w:pStyle w:val="DHHStabletext"/>
              <w:spacing w:before="0" w:after="0"/>
              <w:jc w:val="center"/>
              <w:rPr>
                <w:rFonts w:cs="Arial"/>
                <w:sz w:val="18"/>
                <w:szCs w:val="18"/>
              </w:rPr>
            </w:pPr>
            <w:r w:rsidRPr="004F1F8E">
              <w:rPr>
                <w:rFonts w:cs="Arial"/>
                <w:sz w:val="18"/>
                <w:szCs w:val="18"/>
              </w:rPr>
              <w:t>-6.5%</w:t>
            </w:r>
          </w:p>
        </w:tc>
        <w:tc>
          <w:tcPr>
            <w:tcW w:w="883" w:type="dxa"/>
            <w:noWrap/>
            <w:vAlign w:val="center"/>
          </w:tcPr>
          <w:p w14:paraId="06CDC511" w14:textId="1A7639B8" w:rsidR="00287E32" w:rsidRPr="004F1F8E" w:rsidRDefault="00287E32" w:rsidP="00C03034">
            <w:pPr>
              <w:pStyle w:val="DHHStabletext"/>
              <w:spacing w:before="0" w:after="0"/>
              <w:jc w:val="center"/>
              <w:rPr>
                <w:rFonts w:cs="Arial"/>
                <w:sz w:val="18"/>
                <w:szCs w:val="18"/>
              </w:rPr>
            </w:pPr>
            <w:r w:rsidRPr="004F1F8E">
              <w:rPr>
                <w:rFonts w:cs="Arial"/>
                <w:sz w:val="18"/>
                <w:szCs w:val="18"/>
              </w:rPr>
              <w:t>36</w:t>
            </w:r>
          </w:p>
        </w:tc>
        <w:tc>
          <w:tcPr>
            <w:tcW w:w="883" w:type="dxa"/>
            <w:noWrap/>
            <w:vAlign w:val="center"/>
          </w:tcPr>
          <w:p w14:paraId="1F0DD5D3" w14:textId="0D13FBC7" w:rsidR="00287E32" w:rsidRPr="004F1F8E" w:rsidRDefault="00287E32" w:rsidP="00C03034">
            <w:pPr>
              <w:pStyle w:val="DHHStabletext"/>
              <w:spacing w:before="0" w:after="0"/>
              <w:jc w:val="center"/>
              <w:rPr>
                <w:rFonts w:cs="Arial"/>
                <w:sz w:val="18"/>
                <w:szCs w:val="18"/>
              </w:rPr>
            </w:pPr>
            <w:r w:rsidRPr="004F1F8E">
              <w:rPr>
                <w:rFonts w:cs="Arial"/>
                <w:sz w:val="18"/>
                <w:szCs w:val="18"/>
              </w:rPr>
              <w:t>$588</w:t>
            </w:r>
          </w:p>
        </w:tc>
        <w:tc>
          <w:tcPr>
            <w:tcW w:w="1046" w:type="dxa"/>
            <w:noWrap/>
            <w:vAlign w:val="center"/>
          </w:tcPr>
          <w:p w14:paraId="70D0BF6A" w14:textId="148D4D67" w:rsidR="00287E32" w:rsidRPr="004F1F8E" w:rsidRDefault="00287E32" w:rsidP="00C03034">
            <w:pPr>
              <w:pStyle w:val="DHHStabletext"/>
              <w:spacing w:before="0" w:after="0"/>
              <w:jc w:val="center"/>
              <w:rPr>
                <w:rFonts w:cs="Arial"/>
                <w:sz w:val="18"/>
                <w:szCs w:val="18"/>
              </w:rPr>
            </w:pPr>
            <w:r w:rsidRPr="004F1F8E">
              <w:rPr>
                <w:rFonts w:cs="Arial"/>
                <w:sz w:val="18"/>
                <w:szCs w:val="18"/>
              </w:rPr>
              <w:t>-2.0%</w:t>
            </w:r>
          </w:p>
        </w:tc>
        <w:tc>
          <w:tcPr>
            <w:tcW w:w="883" w:type="dxa"/>
            <w:noWrap/>
            <w:vAlign w:val="center"/>
          </w:tcPr>
          <w:p w14:paraId="134C3574" w14:textId="0C153126" w:rsidR="00287E32" w:rsidRPr="004F1F8E" w:rsidRDefault="00287E32" w:rsidP="00C03034">
            <w:pPr>
              <w:pStyle w:val="DHHStabletext"/>
              <w:spacing w:before="0" w:after="0"/>
              <w:jc w:val="center"/>
              <w:rPr>
                <w:rFonts w:cs="Arial"/>
                <w:sz w:val="18"/>
                <w:szCs w:val="18"/>
              </w:rPr>
            </w:pPr>
            <w:r w:rsidRPr="004F1F8E">
              <w:rPr>
                <w:rFonts w:cs="Arial"/>
                <w:sz w:val="18"/>
                <w:szCs w:val="18"/>
              </w:rPr>
              <w:t>50</w:t>
            </w:r>
          </w:p>
        </w:tc>
        <w:tc>
          <w:tcPr>
            <w:tcW w:w="883" w:type="dxa"/>
            <w:noWrap/>
            <w:vAlign w:val="center"/>
          </w:tcPr>
          <w:p w14:paraId="6DAB6500" w14:textId="5B7DF25F" w:rsidR="00287E32" w:rsidRPr="004F1F8E" w:rsidRDefault="00287E32" w:rsidP="00C03034">
            <w:pPr>
              <w:pStyle w:val="DHHStabletext"/>
              <w:spacing w:before="0" w:after="0"/>
              <w:jc w:val="center"/>
              <w:rPr>
                <w:rFonts w:cs="Arial"/>
                <w:sz w:val="18"/>
                <w:szCs w:val="18"/>
              </w:rPr>
            </w:pPr>
            <w:r w:rsidRPr="004F1F8E">
              <w:rPr>
                <w:rFonts w:cs="Arial"/>
                <w:sz w:val="18"/>
                <w:szCs w:val="18"/>
              </w:rPr>
              <w:t>$710</w:t>
            </w:r>
          </w:p>
        </w:tc>
        <w:tc>
          <w:tcPr>
            <w:tcW w:w="1046" w:type="dxa"/>
            <w:noWrap/>
            <w:vAlign w:val="center"/>
          </w:tcPr>
          <w:p w14:paraId="634EA43D" w14:textId="5B1B1356" w:rsidR="00287E32" w:rsidRPr="004F1F8E" w:rsidRDefault="00287E32" w:rsidP="00C03034">
            <w:pPr>
              <w:pStyle w:val="DHHStabletext"/>
              <w:spacing w:before="0" w:after="0"/>
              <w:jc w:val="center"/>
              <w:rPr>
                <w:rFonts w:cs="Arial"/>
                <w:sz w:val="18"/>
                <w:szCs w:val="18"/>
              </w:rPr>
            </w:pPr>
            <w:r w:rsidRPr="004F1F8E">
              <w:rPr>
                <w:rFonts w:cs="Arial"/>
                <w:sz w:val="18"/>
                <w:szCs w:val="18"/>
              </w:rPr>
              <w:t>-3.4%</w:t>
            </w:r>
          </w:p>
        </w:tc>
      </w:tr>
      <w:tr w:rsidR="00287E32" w:rsidRPr="0097282B" w14:paraId="266902BC" w14:textId="77777777" w:rsidTr="00C03034">
        <w:trPr>
          <w:trHeight w:val="283"/>
        </w:trPr>
        <w:tc>
          <w:tcPr>
            <w:tcW w:w="3422" w:type="dxa"/>
            <w:noWrap/>
            <w:vAlign w:val="center"/>
          </w:tcPr>
          <w:p w14:paraId="1BAD435C" w14:textId="77777777" w:rsidR="00287E32" w:rsidRPr="0097282B" w:rsidRDefault="00287E32" w:rsidP="00287E32">
            <w:pPr>
              <w:pStyle w:val="DHHStabletext"/>
              <w:spacing w:before="0" w:after="0"/>
              <w:rPr>
                <w:rFonts w:cs="Arial"/>
                <w:sz w:val="18"/>
                <w:szCs w:val="18"/>
              </w:rPr>
            </w:pPr>
            <w:r w:rsidRPr="0097282B">
              <w:rPr>
                <w:rFonts w:cs="Arial"/>
                <w:sz w:val="18"/>
                <w:szCs w:val="18"/>
              </w:rPr>
              <w:t>Toorak</w:t>
            </w:r>
          </w:p>
        </w:tc>
        <w:tc>
          <w:tcPr>
            <w:tcW w:w="829" w:type="dxa"/>
            <w:noWrap/>
            <w:vAlign w:val="center"/>
          </w:tcPr>
          <w:p w14:paraId="60FDF251" w14:textId="7AD707BC" w:rsidR="00287E32" w:rsidRPr="004F1F8E" w:rsidRDefault="00287E32" w:rsidP="00C03034">
            <w:pPr>
              <w:pStyle w:val="DHHStabletext"/>
              <w:spacing w:before="0" w:after="0"/>
              <w:jc w:val="center"/>
              <w:rPr>
                <w:rFonts w:cs="Arial"/>
                <w:sz w:val="18"/>
                <w:szCs w:val="18"/>
              </w:rPr>
            </w:pPr>
            <w:r w:rsidRPr="004F1F8E">
              <w:rPr>
                <w:rFonts w:cs="Arial"/>
                <w:sz w:val="18"/>
                <w:szCs w:val="18"/>
              </w:rPr>
              <w:t>170</w:t>
            </w:r>
          </w:p>
        </w:tc>
        <w:tc>
          <w:tcPr>
            <w:tcW w:w="1009" w:type="dxa"/>
            <w:noWrap/>
            <w:vAlign w:val="center"/>
          </w:tcPr>
          <w:p w14:paraId="0945FBB9" w14:textId="7E6EFFC4" w:rsidR="00287E32" w:rsidRPr="004F1F8E" w:rsidRDefault="00287E32" w:rsidP="00C03034">
            <w:pPr>
              <w:pStyle w:val="DHHStabletext"/>
              <w:spacing w:before="0" w:after="0"/>
              <w:jc w:val="center"/>
              <w:rPr>
                <w:rFonts w:cs="Arial"/>
                <w:sz w:val="18"/>
                <w:szCs w:val="18"/>
              </w:rPr>
            </w:pPr>
            <w:r w:rsidRPr="004F1F8E">
              <w:rPr>
                <w:rFonts w:cs="Arial"/>
                <w:sz w:val="18"/>
                <w:szCs w:val="18"/>
              </w:rPr>
              <w:t>$305</w:t>
            </w:r>
          </w:p>
        </w:tc>
        <w:tc>
          <w:tcPr>
            <w:tcW w:w="1046" w:type="dxa"/>
            <w:noWrap/>
            <w:vAlign w:val="center"/>
          </w:tcPr>
          <w:p w14:paraId="5CD6AA11" w14:textId="3E4027DE" w:rsidR="00287E32" w:rsidRPr="004F1F8E" w:rsidRDefault="00287E32" w:rsidP="00C03034">
            <w:pPr>
              <w:pStyle w:val="DHHStabletext"/>
              <w:spacing w:before="0" w:after="0"/>
              <w:jc w:val="center"/>
              <w:rPr>
                <w:rFonts w:cs="Arial"/>
                <w:sz w:val="18"/>
                <w:szCs w:val="18"/>
              </w:rPr>
            </w:pPr>
            <w:r w:rsidRPr="004F1F8E">
              <w:rPr>
                <w:rFonts w:cs="Arial"/>
                <w:sz w:val="18"/>
                <w:szCs w:val="18"/>
              </w:rPr>
              <w:t>-6.2%</w:t>
            </w:r>
          </w:p>
        </w:tc>
        <w:tc>
          <w:tcPr>
            <w:tcW w:w="883" w:type="dxa"/>
            <w:noWrap/>
            <w:vAlign w:val="center"/>
          </w:tcPr>
          <w:p w14:paraId="3247416B" w14:textId="2958B3C4" w:rsidR="00287E32" w:rsidRPr="004F1F8E" w:rsidRDefault="00287E32" w:rsidP="00C03034">
            <w:pPr>
              <w:pStyle w:val="DHHStabletext"/>
              <w:spacing w:before="0" w:after="0"/>
              <w:jc w:val="center"/>
              <w:rPr>
                <w:rFonts w:cs="Arial"/>
                <w:sz w:val="18"/>
                <w:szCs w:val="18"/>
              </w:rPr>
            </w:pPr>
            <w:r w:rsidRPr="004F1F8E">
              <w:rPr>
                <w:rFonts w:cs="Arial"/>
                <w:sz w:val="18"/>
                <w:szCs w:val="18"/>
              </w:rPr>
              <w:t>251</w:t>
            </w:r>
          </w:p>
        </w:tc>
        <w:tc>
          <w:tcPr>
            <w:tcW w:w="883" w:type="dxa"/>
            <w:noWrap/>
            <w:vAlign w:val="center"/>
          </w:tcPr>
          <w:p w14:paraId="72A56748" w14:textId="3A1D4068" w:rsidR="00287E32" w:rsidRPr="004F1F8E" w:rsidRDefault="00287E32" w:rsidP="00C03034">
            <w:pPr>
              <w:pStyle w:val="DHHStabletext"/>
              <w:spacing w:before="0" w:after="0"/>
              <w:jc w:val="center"/>
              <w:rPr>
                <w:rFonts w:cs="Arial"/>
                <w:sz w:val="18"/>
                <w:szCs w:val="18"/>
              </w:rPr>
            </w:pPr>
            <w:r w:rsidRPr="004F1F8E">
              <w:rPr>
                <w:rFonts w:cs="Arial"/>
                <w:sz w:val="18"/>
                <w:szCs w:val="18"/>
              </w:rPr>
              <w:t>$475</w:t>
            </w:r>
          </w:p>
        </w:tc>
        <w:tc>
          <w:tcPr>
            <w:tcW w:w="1046" w:type="dxa"/>
            <w:noWrap/>
            <w:vAlign w:val="center"/>
          </w:tcPr>
          <w:p w14:paraId="4E7824F3" w14:textId="252A63F2" w:rsidR="00287E32" w:rsidRPr="004F1F8E" w:rsidRDefault="00287E32" w:rsidP="00C03034">
            <w:pPr>
              <w:pStyle w:val="DHHStabletext"/>
              <w:spacing w:before="0" w:after="0"/>
              <w:jc w:val="center"/>
              <w:rPr>
                <w:rFonts w:cs="Arial"/>
                <w:sz w:val="18"/>
                <w:szCs w:val="18"/>
              </w:rPr>
            </w:pPr>
            <w:r w:rsidRPr="004F1F8E">
              <w:rPr>
                <w:rFonts w:cs="Arial"/>
                <w:sz w:val="18"/>
                <w:szCs w:val="18"/>
              </w:rPr>
              <w:t>-3.1%</w:t>
            </w:r>
          </w:p>
        </w:tc>
        <w:tc>
          <w:tcPr>
            <w:tcW w:w="883" w:type="dxa"/>
            <w:noWrap/>
            <w:vAlign w:val="center"/>
          </w:tcPr>
          <w:p w14:paraId="722E586A" w14:textId="1A15FFA9" w:rsidR="00287E32" w:rsidRPr="004F1F8E" w:rsidRDefault="00287E32" w:rsidP="00C03034">
            <w:pPr>
              <w:pStyle w:val="DHHStabletext"/>
              <w:spacing w:before="0" w:after="0"/>
              <w:jc w:val="center"/>
              <w:rPr>
                <w:rFonts w:cs="Arial"/>
                <w:sz w:val="18"/>
                <w:szCs w:val="18"/>
              </w:rPr>
            </w:pPr>
            <w:r w:rsidRPr="004F1F8E">
              <w:rPr>
                <w:rFonts w:cs="Arial"/>
                <w:sz w:val="18"/>
                <w:szCs w:val="18"/>
              </w:rPr>
              <w:t>14</w:t>
            </w:r>
          </w:p>
        </w:tc>
        <w:tc>
          <w:tcPr>
            <w:tcW w:w="883" w:type="dxa"/>
            <w:noWrap/>
            <w:vAlign w:val="center"/>
          </w:tcPr>
          <w:p w14:paraId="7702C80D" w14:textId="1B080C89" w:rsidR="00287E32" w:rsidRPr="004F1F8E" w:rsidRDefault="00287E32" w:rsidP="00C03034">
            <w:pPr>
              <w:pStyle w:val="DHHStabletext"/>
              <w:spacing w:before="0" w:after="0"/>
              <w:jc w:val="center"/>
              <w:rPr>
                <w:rFonts w:cs="Arial"/>
                <w:sz w:val="18"/>
                <w:szCs w:val="18"/>
              </w:rPr>
            </w:pPr>
            <w:r w:rsidRPr="004F1F8E">
              <w:rPr>
                <w:rFonts w:cs="Arial"/>
                <w:sz w:val="18"/>
                <w:szCs w:val="18"/>
              </w:rPr>
              <w:t>$638</w:t>
            </w:r>
          </w:p>
        </w:tc>
        <w:tc>
          <w:tcPr>
            <w:tcW w:w="1046" w:type="dxa"/>
            <w:noWrap/>
            <w:vAlign w:val="center"/>
          </w:tcPr>
          <w:p w14:paraId="40C18A24" w14:textId="0229884C" w:rsidR="00287E32" w:rsidRPr="004F1F8E" w:rsidRDefault="00287E32" w:rsidP="00C03034">
            <w:pPr>
              <w:pStyle w:val="DHHStabletext"/>
              <w:spacing w:before="0" w:after="0"/>
              <w:jc w:val="center"/>
              <w:rPr>
                <w:rFonts w:cs="Arial"/>
                <w:sz w:val="18"/>
                <w:szCs w:val="18"/>
              </w:rPr>
            </w:pPr>
            <w:r w:rsidRPr="004F1F8E">
              <w:rPr>
                <w:rFonts w:cs="Arial"/>
                <w:sz w:val="18"/>
                <w:szCs w:val="18"/>
              </w:rPr>
              <w:t>8.1%</w:t>
            </w:r>
          </w:p>
        </w:tc>
        <w:tc>
          <w:tcPr>
            <w:tcW w:w="883" w:type="dxa"/>
            <w:noWrap/>
            <w:vAlign w:val="center"/>
          </w:tcPr>
          <w:p w14:paraId="5BDD64D0" w14:textId="59B16701" w:rsidR="00287E32" w:rsidRPr="004F1F8E" w:rsidRDefault="00287E32" w:rsidP="00C03034">
            <w:pPr>
              <w:pStyle w:val="DHHStabletext"/>
              <w:spacing w:before="0" w:after="0"/>
              <w:jc w:val="center"/>
              <w:rPr>
                <w:rFonts w:cs="Arial"/>
                <w:sz w:val="18"/>
                <w:szCs w:val="18"/>
              </w:rPr>
            </w:pPr>
            <w:r w:rsidRPr="004F1F8E">
              <w:rPr>
                <w:rFonts w:cs="Arial"/>
                <w:sz w:val="18"/>
                <w:szCs w:val="18"/>
              </w:rPr>
              <w:t>48</w:t>
            </w:r>
          </w:p>
        </w:tc>
        <w:tc>
          <w:tcPr>
            <w:tcW w:w="883" w:type="dxa"/>
            <w:noWrap/>
            <w:vAlign w:val="center"/>
          </w:tcPr>
          <w:p w14:paraId="57716251" w14:textId="1A480565" w:rsidR="00287E32" w:rsidRPr="004F1F8E" w:rsidRDefault="00287E32" w:rsidP="00C03034">
            <w:pPr>
              <w:pStyle w:val="DHHStabletext"/>
              <w:spacing w:before="0" w:after="0"/>
              <w:jc w:val="center"/>
              <w:rPr>
                <w:rFonts w:cs="Arial"/>
                <w:sz w:val="18"/>
                <w:szCs w:val="18"/>
              </w:rPr>
            </w:pPr>
            <w:r w:rsidRPr="004F1F8E">
              <w:rPr>
                <w:rFonts w:cs="Arial"/>
                <w:sz w:val="18"/>
                <w:szCs w:val="18"/>
              </w:rPr>
              <w:t>$998</w:t>
            </w:r>
          </w:p>
        </w:tc>
        <w:tc>
          <w:tcPr>
            <w:tcW w:w="1046" w:type="dxa"/>
            <w:noWrap/>
            <w:vAlign w:val="center"/>
          </w:tcPr>
          <w:p w14:paraId="33D5A6B3" w14:textId="20112435" w:rsidR="00287E32" w:rsidRPr="004F1F8E" w:rsidRDefault="00287E32" w:rsidP="00C03034">
            <w:pPr>
              <w:pStyle w:val="DHHStabletext"/>
              <w:spacing w:before="0" w:after="0"/>
              <w:jc w:val="center"/>
              <w:rPr>
                <w:rFonts w:cs="Arial"/>
                <w:sz w:val="18"/>
                <w:szCs w:val="18"/>
              </w:rPr>
            </w:pPr>
            <w:r w:rsidRPr="004F1F8E">
              <w:rPr>
                <w:rFonts w:cs="Arial"/>
                <w:sz w:val="18"/>
                <w:szCs w:val="18"/>
              </w:rPr>
              <w:t>5.1%</w:t>
            </w:r>
          </w:p>
        </w:tc>
      </w:tr>
      <w:tr w:rsidR="00287E32" w:rsidRPr="00BA22E5" w14:paraId="67602B51" w14:textId="77777777" w:rsidTr="00C03034">
        <w:trPr>
          <w:trHeight w:val="283"/>
        </w:trPr>
        <w:tc>
          <w:tcPr>
            <w:tcW w:w="3422" w:type="dxa"/>
            <w:tcBorders>
              <w:bottom w:val="single" w:sz="8" w:space="0" w:color="007A33"/>
            </w:tcBorders>
            <w:noWrap/>
            <w:vAlign w:val="center"/>
          </w:tcPr>
          <w:p w14:paraId="259ABABE" w14:textId="77777777" w:rsidR="00287E32" w:rsidRPr="00EB715B" w:rsidRDefault="00287E32" w:rsidP="00287E32">
            <w:pPr>
              <w:pStyle w:val="DHHStabletext"/>
              <w:spacing w:before="0" w:after="0"/>
              <w:jc w:val="right"/>
              <w:rPr>
                <w:rFonts w:cs="Arial"/>
                <w:b/>
                <w:i/>
                <w:sz w:val="18"/>
                <w:szCs w:val="18"/>
                <w:lang w:eastAsia="en-AU"/>
              </w:rPr>
            </w:pPr>
            <w:r w:rsidRPr="00EB715B">
              <w:rPr>
                <w:rFonts w:cs="Arial"/>
                <w:b/>
                <w:i/>
                <w:sz w:val="18"/>
                <w:szCs w:val="18"/>
                <w:lang w:eastAsia="en-AU"/>
              </w:rPr>
              <w:t>Inner Melbourne - Total</w:t>
            </w:r>
          </w:p>
        </w:tc>
        <w:tc>
          <w:tcPr>
            <w:tcW w:w="829" w:type="dxa"/>
            <w:tcBorders>
              <w:bottom w:val="single" w:sz="8" w:space="0" w:color="007A33"/>
            </w:tcBorders>
            <w:noWrap/>
            <w:vAlign w:val="center"/>
          </w:tcPr>
          <w:p w14:paraId="3BFAD9B3" w14:textId="368A8742" w:rsidR="00287E32" w:rsidRPr="000B588C" w:rsidRDefault="00287E32" w:rsidP="00C03034">
            <w:pPr>
              <w:pStyle w:val="DHHStabletext"/>
              <w:spacing w:before="0" w:after="0"/>
              <w:jc w:val="center"/>
              <w:rPr>
                <w:rFonts w:cs="Arial"/>
                <w:b/>
                <w:bCs/>
                <w:i/>
                <w:iCs/>
                <w:sz w:val="18"/>
                <w:szCs w:val="18"/>
              </w:rPr>
            </w:pPr>
            <w:r w:rsidRPr="000B588C">
              <w:rPr>
                <w:rFonts w:cs="Arial"/>
                <w:b/>
                <w:bCs/>
                <w:i/>
                <w:iCs/>
                <w:sz w:val="18"/>
                <w:szCs w:val="18"/>
              </w:rPr>
              <w:t>26,077</w:t>
            </w:r>
          </w:p>
        </w:tc>
        <w:tc>
          <w:tcPr>
            <w:tcW w:w="1009" w:type="dxa"/>
            <w:tcBorders>
              <w:bottom w:val="single" w:sz="8" w:space="0" w:color="007A33"/>
            </w:tcBorders>
            <w:noWrap/>
            <w:vAlign w:val="center"/>
          </w:tcPr>
          <w:p w14:paraId="217E773B" w14:textId="20E3AE85" w:rsidR="00287E32" w:rsidRPr="000B588C" w:rsidRDefault="00287E32" w:rsidP="00C03034">
            <w:pPr>
              <w:pStyle w:val="DHHStabletext"/>
              <w:spacing w:before="0" w:after="0"/>
              <w:jc w:val="center"/>
              <w:rPr>
                <w:rFonts w:cs="Arial"/>
                <w:b/>
                <w:bCs/>
                <w:i/>
                <w:iCs/>
                <w:sz w:val="18"/>
                <w:szCs w:val="18"/>
              </w:rPr>
            </w:pPr>
            <w:r w:rsidRPr="000B588C">
              <w:rPr>
                <w:rFonts w:cs="Arial"/>
                <w:b/>
                <w:bCs/>
                <w:i/>
                <w:iCs/>
                <w:sz w:val="18"/>
                <w:szCs w:val="18"/>
              </w:rPr>
              <w:t>$320</w:t>
            </w:r>
          </w:p>
        </w:tc>
        <w:tc>
          <w:tcPr>
            <w:tcW w:w="1046" w:type="dxa"/>
            <w:tcBorders>
              <w:bottom w:val="single" w:sz="8" w:space="0" w:color="007A33"/>
            </w:tcBorders>
            <w:noWrap/>
            <w:vAlign w:val="center"/>
          </w:tcPr>
          <w:p w14:paraId="0BB0C5B0" w14:textId="0A19D8F0" w:rsidR="00287E32" w:rsidRPr="000B588C" w:rsidRDefault="00287E32" w:rsidP="00C03034">
            <w:pPr>
              <w:pStyle w:val="DHHStabletext"/>
              <w:spacing w:before="0" w:after="0"/>
              <w:jc w:val="center"/>
              <w:rPr>
                <w:rFonts w:cs="Arial"/>
                <w:b/>
                <w:bCs/>
                <w:i/>
                <w:iCs/>
                <w:sz w:val="18"/>
                <w:szCs w:val="18"/>
              </w:rPr>
            </w:pPr>
            <w:r w:rsidRPr="000B588C">
              <w:rPr>
                <w:rFonts w:cs="Arial"/>
                <w:b/>
                <w:bCs/>
                <w:i/>
                <w:iCs/>
                <w:sz w:val="18"/>
                <w:szCs w:val="18"/>
              </w:rPr>
              <w:t>-11.1%</w:t>
            </w:r>
          </w:p>
        </w:tc>
        <w:tc>
          <w:tcPr>
            <w:tcW w:w="883" w:type="dxa"/>
            <w:tcBorders>
              <w:bottom w:val="single" w:sz="8" w:space="0" w:color="007A33"/>
            </w:tcBorders>
            <w:noWrap/>
            <w:vAlign w:val="center"/>
          </w:tcPr>
          <w:p w14:paraId="179CADB5" w14:textId="6239C9C1" w:rsidR="00287E32" w:rsidRPr="000B588C" w:rsidRDefault="00287E32" w:rsidP="00C03034">
            <w:pPr>
              <w:pStyle w:val="DHHStabletext"/>
              <w:spacing w:before="0" w:after="0"/>
              <w:jc w:val="center"/>
              <w:rPr>
                <w:rFonts w:cs="Arial"/>
                <w:b/>
                <w:bCs/>
                <w:i/>
                <w:iCs/>
                <w:sz w:val="18"/>
                <w:szCs w:val="18"/>
              </w:rPr>
            </w:pPr>
            <w:r w:rsidRPr="000B588C">
              <w:rPr>
                <w:rFonts w:cs="Arial"/>
                <w:b/>
                <w:bCs/>
                <w:i/>
                <w:iCs/>
                <w:sz w:val="18"/>
                <w:szCs w:val="18"/>
              </w:rPr>
              <w:t>28,940</w:t>
            </w:r>
          </w:p>
        </w:tc>
        <w:tc>
          <w:tcPr>
            <w:tcW w:w="883" w:type="dxa"/>
            <w:tcBorders>
              <w:bottom w:val="single" w:sz="8" w:space="0" w:color="007A33"/>
            </w:tcBorders>
            <w:noWrap/>
            <w:vAlign w:val="center"/>
          </w:tcPr>
          <w:p w14:paraId="70C0B824" w14:textId="6C5FC44F" w:rsidR="00287E32" w:rsidRPr="000B588C" w:rsidRDefault="00287E32" w:rsidP="00C03034">
            <w:pPr>
              <w:pStyle w:val="DHHStabletext"/>
              <w:spacing w:before="0" w:after="0"/>
              <w:jc w:val="center"/>
              <w:rPr>
                <w:rFonts w:cs="Arial"/>
                <w:b/>
                <w:bCs/>
                <w:i/>
                <w:iCs/>
                <w:sz w:val="18"/>
                <w:szCs w:val="18"/>
              </w:rPr>
            </w:pPr>
            <w:r w:rsidRPr="000B588C">
              <w:rPr>
                <w:rFonts w:cs="Arial"/>
                <w:b/>
                <w:bCs/>
                <w:i/>
                <w:iCs/>
                <w:sz w:val="18"/>
                <w:szCs w:val="18"/>
              </w:rPr>
              <w:t>$420</w:t>
            </w:r>
          </w:p>
        </w:tc>
        <w:tc>
          <w:tcPr>
            <w:tcW w:w="1046" w:type="dxa"/>
            <w:tcBorders>
              <w:bottom w:val="single" w:sz="8" w:space="0" w:color="007A33"/>
            </w:tcBorders>
            <w:noWrap/>
            <w:vAlign w:val="center"/>
          </w:tcPr>
          <w:p w14:paraId="2C65308B" w14:textId="29CCD271" w:rsidR="00287E32" w:rsidRPr="000B588C" w:rsidRDefault="00287E32" w:rsidP="00C03034">
            <w:pPr>
              <w:pStyle w:val="DHHStabletext"/>
              <w:spacing w:before="0" w:after="0"/>
              <w:jc w:val="center"/>
              <w:rPr>
                <w:rFonts w:cs="Arial"/>
                <w:b/>
                <w:bCs/>
                <w:i/>
                <w:iCs/>
                <w:sz w:val="18"/>
                <w:szCs w:val="18"/>
              </w:rPr>
            </w:pPr>
            <w:r w:rsidRPr="000B588C">
              <w:rPr>
                <w:rFonts w:cs="Arial"/>
                <w:b/>
                <w:bCs/>
                <w:i/>
                <w:iCs/>
                <w:sz w:val="18"/>
                <w:szCs w:val="18"/>
              </w:rPr>
              <w:t>-12.5%</w:t>
            </w:r>
          </w:p>
        </w:tc>
        <w:tc>
          <w:tcPr>
            <w:tcW w:w="883" w:type="dxa"/>
            <w:tcBorders>
              <w:bottom w:val="single" w:sz="8" w:space="0" w:color="007A33"/>
            </w:tcBorders>
            <w:noWrap/>
            <w:vAlign w:val="center"/>
          </w:tcPr>
          <w:p w14:paraId="41041AE4" w14:textId="167A72CA" w:rsidR="00287E32" w:rsidRPr="000B588C" w:rsidRDefault="00287E32" w:rsidP="00C03034">
            <w:pPr>
              <w:pStyle w:val="DHHStabletext"/>
              <w:spacing w:before="0" w:after="0"/>
              <w:jc w:val="center"/>
              <w:rPr>
                <w:rFonts w:cs="Arial"/>
                <w:b/>
                <w:bCs/>
                <w:i/>
                <w:iCs/>
                <w:sz w:val="18"/>
                <w:szCs w:val="18"/>
              </w:rPr>
            </w:pPr>
            <w:r w:rsidRPr="000B588C">
              <w:rPr>
                <w:rFonts w:cs="Arial"/>
                <w:b/>
                <w:bCs/>
                <w:i/>
                <w:iCs/>
                <w:sz w:val="18"/>
                <w:szCs w:val="18"/>
              </w:rPr>
              <w:t>2,035</w:t>
            </w:r>
          </w:p>
        </w:tc>
        <w:tc>
          <w:tcPr>
            <w:tcW w:w="883" w:type="dxa"/>
            <w:tcBorders>
              <w:bottom w:val="single" w:sz="8" w:space="0" w:color="007A33"/>
            </w:tcBorders>
            <w:noWrap/>
            <w:vAlign w:val="center"/>
          </w:tcPr>
          <w:p w14:paraId="558860DD" w14:textId="7603F6CA" w:rsidR="00287E32" w:rsidRPr="000B588C" w:rsidRDefault="00287E32" w:rsidP="00C03034">
            <w:pPr>
              <w:pStyle w:val="DHHStabletext"/>
              <w:spacing w:before="0" w:after="0"/>
              <w:jc w:val="center"/>
              <w:rPr>
                <w:rFonts w:cs="Arial"/>
                <w:b/>
                <w:bCs/>
                <w:i/>
                <w:iCs/>
                <w:sz w:val="18"/>
                <w:szCs w:val="18"/>
              </w:rPr>
            </w:pPr>
            <w:r w:rsidRPr="000B588C">
              <w:rPr>
                <w:rFonts w:cs="Arial"/>
                <w:b/>
                <w:bCs/>
                <w:i/>
                <w:iCs/>
                <w:sz w:val="18"/>
                <w:szCs w:val="18"/>
              </w:rPr>
              <w:t>$595</w:t>
            </w:r>
          </w:p>
        </w:tc>
        <w:tc>
          <w:tcPr>
            <w:tcW w:w="1046" w:type="dxa"/>
            <w:tcBorders>
              <w:bottom w:val="single" w:sz="8" w:space="0" w:color="007A33"/>
            </w:tcBorders>
            <w:noWrap/>
            <w:vAlign w:val="center"/>
          </w:tcPr>
          <w:p w14:paraId="6BF8D56D" w14:textId="021EEDEC" w:rsidR="00287E32" w:rsidRPr="000B588C" w:rsidRDefault="00287E32" w:rsidP="00C03034">
            <w:pPr>
              <w:pStyle w:val="DHHStabletext"/>
              <w:spacing w:before="0" w:after="0"/>
              <w:jc w:val="center"/>
              <w:rPr>
                <w:rFonts w:cs="Arial"/>
                <w:b/>
                <w:bCs/>
                <w:i/>
                <w:iCs/>
                <w:sz w:val="18"/>
                <w:szCs w:val="18"/>
              </w:rPr>
            </w:pPr>
            <w:r w:rsidRPr="000B588C">
              <w:rPr>
                <w:rFonts w:cs="Arial"/>
                <w:b/>
                <w:bCs/>
                <w:i/>
                <w:iCs/>
                <w:sz w:val="18"/>
                <w:szCs w:val="18"/>
              </w:rPr>
              <w:t>0.0%</w:t>
            </w:r>
          </w:p>
        </w:tc>
        <w:tc>
          <w:tcPr>
            <w:tcW w:w="883" w:type="dxa"/>
            <w:tcBorders>
              <w:bottom w:val="single" w:sz="8" w:space="0" w:color="007A33"/>
            </w:tcBorders>
            <w:noWrap/>
            <w:vAlign w:val="center"/>
          </w:tcPr>
          <w:p w14:paraId="442099F4" w14:textId="6E21A482" w:rsidR="00287E32" w:rsidRPr="000B588C" w:rsidRDefault="00287E32" w:rsidP="00C03034">
            <w:pPr>
              <w:pStyle w:val="DHHStabletext"/>
              <w:spacing w:before="0" w:after="0"/>
              <w:jc w:val="center"/>
              <w:rPr>
                <w:rFonts w:cs="Arial"/>
                <w:b/>
                <w:bCs/>
                <w:i/>
                <w:iCs/>
                <w:sz w:val="18"/>
                <w:szCs w:val="18"/>
              </w:rPr>
            </w:pPr>
            <w:r w:rsidRPr="000B588C">
              <w:rPr>
                <w:rFonts w:cs="Arial"/>
                <w:b/>
                <w:bCs/>
                <w:i/>
                <w:iCs/>
                <w:sz w:val="18"/>
                <w:szCs w:val="18"/>
              </w:rPr>
              <w:t>1,968</w:t>
            </w:r>
          </w:p>
        </w:tc>
        <w:tc>
          <w:tcPr>
            <w:tcW w:w="883" w:type="dxa"/>
            <w:tcBorders>
              <w:bottom w:val="single" w:sz="8" w:space="0" w:color="007A33"/>
            </w:tcBorders>
            <w:noWrap/>
            <w:vAlign w:val="center"/>
          </w:tcPr>
          <w:p w14:paraId="31BEFA16" w14:textId="6FFD9F7C" w:rsidR="00287E32" w:rsidRPr="000B588C" w:rsidRDefault="00287E32" w:rsidP="00C03034">
            <w:pPr>
              <w:pStyle w:val="DHHStabletext"/>
              <w:spacing w:before="0" w:after="0"/>
              <w:jc w:val="center"/>
              <w:rPr>
                <w:rFonts w:cs="Arial"/>
                <w:b/>
                <w:bCs/>
                <w:i/>
                <w:iCs/>
                <w:sz w:val="18"/>
                <w:szCs w:val="18"/>
              </w:rPr>
            </w:pPr>
            <w:r w:rsidRPr="000B588C">
              <w:rPr>
                <w:rFonts w:cs="Arial"/>
                <w:b/>
                <w:bCs/>
                <w:i/>
                <w:iCs/>
                <w:sz w:val="18"/>
                <w:szCs w:val="18"/>
              </w:rPr>
              <w:t>$750</w:t>
            </w:r>
          </w:p>
        </w:tc>
        <w:tc>
          <w:tcPr>
            <w:tcW w:w="1046" w:type="dxa"/>
            <w:tcBorders>
              <w:bottom w:val="single" w:sz="8" w:space="0" w:color="007A33"/>
            </w:tcBorders>
            <w:noWrap/>
            <w:vAlign w:val="center"/>
          </w:tcPr>
          <w:p w14:paraId="068CECAC" w14:textId="71AE5261" w:rsidR="00287E32" w:rsidRPr="000B588C" w:rsidRDefault="00287E32" w:rsidP="00C03034">
            <w:pPr>
              <w:pStyle w:val="DHHStabletext"/>
              <w:spacing w:before="0" w:after="0"/>
              <w:jc w:val="center"/>
              <w:rPr>
                <w:rFonts w:cs="Arial"/>
                <w:b/>
                <w:bCs/>
                <w:i/>
                <w:iCs/>
                <w:sz w:val="18"/>
                <w:szCs w:val="18"/>
              </w:rPr>
            </w:pPr>
            <w:r w:rsidRPr="000B588C">
              <w:rPr>
                <w:rFonts w:cs="Arial"/>
                <w:b/>
                <w:bCs/>
                <w:i/>
                <w:iCs/>
                <w:sz w:val="18"/>
                <w:szCs w:val="18"/>
              </w:rPr>
              <w:t>-2.6%</w:t>
            </w:r>
          </w:p>
        </w:tc>
      </w:tr>
      <w:tr w:rsidR="00FB393C" w:rsidRPr="0097282B" w14:paraId="2DD70907" w14:textId="77777777" w:rsidTr="00287E32">
        <w:trPr>
          <w:trHeight w:val="850"/>
        </w:trPr>
        <w:tc>
          <w:tcPr>
            <w:tcW w:w="3422" w:type="dxa"/>
            <w:tcBorders>
              <w:top w:val="single" w:sz="8" w:space="0" w:color="007A33"/>
            </w:tcBorders>
            <w:noWrap/>
          </w:tcPr>
          <w:p w14:paraId="6F6AC267" w14:textId="77777777" w:rsidR="00FB393C" w:rsidRPr="0097282B" w:rsidRDefault="00FB393C" w:rsidP="0097282B">
            <w:pPr>
              <w:pStyle w:val="DHHStabletext"/>
              <w:spacing w:before="0" w:after="0"/>
              <w:rPr>
                <w:rFonts w:cs="Arial"/>
                <w:sz w:val="18"/>
                <w:szCs w:val="18"/>
                <w:lang w:eastAsia="en-AU"/>
              </w:rPr>
            </w:pPr>
          </w:p>
        </w:tc>
        <w:tc>
          <w:tcPr>
            <w:tcW w:w="829" w:type="dxa"/>
            <w:tcBorders>
              <w:top w:val="single" w:sz="8" w:space="0" w:color="007A33"/>
            </w:tcBorders>
            <w:noWrap/>
          </w:tcPr>
          <w:p w14:paraId="6DB0CC8C" w14:textId="77777777" w:rsidR="00FB393C" w:rsidRPr="0097282B" w:rsidRDefault="00FB393C" w:rsidP="0097282B">
            <w:pPr>
              <w:pStyle w:val="DHHStabletext"/>
              <w:spacing w:before="0" w:after="0"/>
              <w:rPr>
                <w:rFonts w:cs="Arial"/>
                <w:i/>
                <w:sz w:val="18"/>
                <w:szCs w:val="18"/>
              </w:rPr>
            </w:pPr>
          </w:p>
        </w:tc>
        <w:tc>
          <w:tcPr>
            <w:tcW w:w="1009" w:type="dxa"/>
            <w:tcBorders>
              <w:top w:val="single" w:sz="8" w:space="0" w:color="007A33"/>
            </w:tcBorders>
            <w:noWrap/>
          </w:tcPr>
          <w:p w14:paraId="32A3FCB0" w14:textId="77777777" w:rsidR="00FB393C" w:rsidRPr="0097282B" w:rsidRDefault="00FB393C" w:rsidP="0097282B">
            <w:pPr>
              <w:pStyle w:val="DHHStabletext"/>
              <w:spacing w:before="0" w:after="0"/>
              <w:rPr>
                <w:rFonts w:cs="Arial"/>
                <w:i/>
                <w:sz w:val="18"/>
                <w:szCs w:val="18"/>
              </w:rPr>
            </w:pPr>
          </w:p>
        </w:tc>
        <w:tc>
          <w:tcPr>
            <w:tcW w:w="1046" w:type="dxa"/>
            <w:tcBorders>
              <w:top w:val="single" w:sz="8" w:space="0" w:color="007A33"/>
            </w:tcBorders>
            <w:noWrap/>
          </w:tcPr>
          <w:p w14:paraId="5821C015" w14:textId="77777777" w:rsidR="00FB393C" w:rsidRPr="0097282B" w:rsidRDefault="00FB393C" w:rsidP="0097282B">
            <w:pPr>
              <w:pStyle w:val="DHHStabletext"/>
              <w:spacing w:before="0" w:after="0"/>
              <w:rPr>
                <w:rFonts w:cs="Arial"/>
                <w:i/>
                <w:sz w:val="18"/>
                <w:szCs w:val="18"/>
              </w:rPr>
            </w:pPr>
          </w:p>
        </w:tc>
        <w:tc>
          <w:tcPr>
            <w:tcW w:w="883" w:type="dxa"/>
            <w:tcBorders>
              <w:top w:val="single" w:sz="8" w:space="0" w:color="007A33"/>
            </w:tcBorders>
            <w:noWrap/>
          </w:tcPr>
          <w:p w14:paraId="21D2BECC" w14:textId="77777777" w:rsidR="00FB393C" w:rsidRPr="0097282B" w:rsidRDefault="00FB393C" w:rsidP="0097282B">
            <w:pPr>
              <w:pStyle w:val="DHHStabletext"/>
              <w:spacing w:before="0" w:after="0"/>
              <w:rPr>
                <w:rFonts w:cs="Arial"/>
                <w:i/>
                <w:sz w:val="18"/>
                <w:szCs w:val="18"/>
              </w:rPr>
            </w:pPr>
          </w:p>
        </w:tc>
        <w:tc>
          <w:tcPr>
            <w:tcW w:w="883" w:type="dxa"/>
            <w:tcBorders>
              <w:top w:val="single" w:sz="8" w:space="0" w:color="007A33"/>
            </w:tcBorders>
            <w:noWrap/>
          </w:tcPr>
          <w:p w14:paraId="2CEE516E" w14:textId="77777777" w:rsidR="00FB393C" w:rsidRPr="0097282B" w:rsidRDefault="00FB393C" w:rsidP="0097282B">
            <w:pPr>
              <w:pStyle w:val="DHHStabletext"/>
              <w:spacing w:before="0" w:after="0"/>
              <w:rPr>
                <w:rFonts w:cs="Arial"/>
                <w:i/>
                <w:sz w:val="18"/>
                <w:szCs w:val="18"/>
              </w:rPr>
            </w:pPr>
          </w:p>
        </w:tc>
        <w:tc>
          <w:tcPr>
            <w:tcW w:w="1046" w:type="dxa"/>
            <w:tcBorders>
              <w:top w:val="single" w:sz="8" w:space="0" w:color="007A33"/>
            </w:tcBorders>
            <w:noWrap/>
          </w:tcPr>
          <w:p w14:paraId="4DB6C113" w14:textId="77777777" w:rsidR="00FB393C" w:rsidRPr="0097282B" w:rsidRDefault="00FB393C" w:rsidP="0097282B">
            <w:pPr>
              <w:pStyle w:val="DHHStabletext"/>
              <w:spacing w:before="0" w:after="0"/>
              <w:rPr>
                <w:rFonts w:cs="Arial"/>
                <w:i/>
                <w:sz w:val="18"/>
                <w:szCs w:val="18"/>
              </w:rPr>
            </w:pPr>
          </w:p>
        </w:tc>
        <w:tc>
          <w:tcPr>
            <w:tcW w:w="883" w:type="dxa"/>
            <w:tcBorders>
              <w:top w:val="single" w:sz="8" w:space="0" w:color="007A33"/>
            </w:tcBorders>
            <w:noWrap/>
          </w:tcPr>
          <w:p w14:paraId="7719E71E" w14:textId="77777777" w:rsidR="00FB393C" w:rsidRPr="0097282B" w:rsidRDefault="00FB393C" w:rsidP="0097282B">
            <w:pPr>
              <w:pStyle w:val="DHHStabletext"/>
              <w:spacing w:before="0" w:after="0"/>
              <w:rPr>
                <w:rFonts w:cs="Arial"/>
                <w:i/>
                <w:sz w:val="18"/>
                <w:szCs w:val="18"/>
              </w:rPr>
            </w:pPr>
          </w:p>
        </w:tc>
        <w:tc>
          <w:tcPr>
            <w:tcW w:w="883" w:type="dxa"/>
            <w:tcBorders>
              <w:top w:val="single" w:sz="8" w:space="0" w:color="007A33"/>
            </w:tcBorders>
            <w:noWrap/>
          </w:tcPr>
          <w:p w14:paraId="37C45559" w14:textId="77777777" w:rsidR="00FB393C" w:rsidRPr="0097282B" w:rsidRDefault="00FB393C" w:rsidP="0097282B">
            <w:pPr>
              <w:pStyle w:val="DHHStabletext"/>
              <w:spacing w:before="0" w:after="0"/>
              <w:rPr>
                <w:rFonts w:cs="Arial"/>
                <w:i/>
                <w:sz w:val="18"/>
                <w:szCs w:val="18"/>
              </w:rPr>
            </w:pPr>
          </w:p>
        </w:tc>
        <w:tc>
          <w:tcPr>
            <w:tcW w:w="1046" w:type="dxa"/>
            <w:tcBorders>
              <w:top w:val="single" w:sz="8" w:space="0" w:color="007A33"/>
            </w:tcBorders>
            <w:noWrap/>
          </w:tcPr>
          <w:p w14:paraId="020AFD18" w14:textId="77777777" w:rsidR="00FB393C" w:rsidRPr="0097282B" w:rsidRDefault="00FB393C" w:rsidP="0097282B">
            <w:pPr>
              <w:pStyle w:val="DHHStabletext"/>
              <w:spacing w:before="0" w:after="0"/>
              <w:rPr>
                <w:rFonts w:cs="Arial"/>
                <w:i/>
                <w:sz w:val="18"/>
                <w:szCs w:val="18"/>
              </w:rPr>
            </w:pPr>
          </w:p>
        </w:tc>
        <w:tc>
          <w:tcPr>
            <w:tcW w:w="883" w:type="dxa"/>
            <w:tcBorders>
              <w:top w:val="single" w:sz="8" w:space="0" w:color="007A33"/>
            </w:tcBorders>
            <w:noWrap/>
          </w:tcPr>
          <w:p w14:paraId="7A9C3950" w14:textId="77777777" w:rsidR="00FB393C" w:rsidRPr="0097282B" w:rsidRDefault="00FB393C" w:rsidP="0097282B">
            <w:pPr>
              <w:pStyle w:val="DHHStabletext"/>
              <w:spacing w:before="0" w:after="0"/>
              <w:rPr>
                <w:rFonts w:cs="Arial"/>
                <w:i/>
                <w:sz w:val="18"/>
                <w:szCs w:val="18"/>
              </w:rPr>
            </w:pPr>
          </w:p>
        </w:tc>
        <w:tc>
          <w:tcPr>
            <w:tcW w:w="883" w:type="dxa"/>
            <w:tcBorders>
              <w:top w:val="single" w:sz="8" w:space="0" w:color="007A33"/>
            </w:tcBorders>
            <w:noWrap/>
          </w:tcPr>
          <w:p w14:paraId="564FA9B9" w14:textId="77777777" w:rsidR="00FB393C" w:rsidRPr="0097282B" w:rsidRDefault="00FB393C" w:rsidP="0097282B">
            <w:pPr>
              <w:pStyle w:val="DHHStabletext"/>
              <w:spacing w:before="0" w:after="0"/>
              <w:rPr>
                <w:rFonts w:cs="Arial"/>
                <w:i/>
                <w:sz w:val="18"/>
                <w:szCs w:val="18"/>
              </w:rPr>
            </w:pPr>
          </w:p>
        </w:tc>
        <w:tc>
          <w:tcPr>
            <w:tcW w:w="1046" w:type="dxa"/>
            <w:tcBorders>
              <w:top w:val="single" w:sz="8" w:space="0" w:color="007A33"/>
            </w:tcBorders>
            <w:noWrap/>
          </w:tcPr>
          <w:p w14:paraId="492F121F" w14:textId="77777777" w:rsidR="00FB393C" w:rsidRPr="0097282B" w:rsidRDefault="00FB393C" w:rsidP="0097282B">
            <w:pPr>
              <w:pStyle w:val="DHHStabletext"/>
              <w:spacing w:before="0" w:after="0"/>
              <w:rPr>
                <w:rFonts w:cs="Arial"/>
                <w:i/>
                <w:sz w:val="18"/>
                <w:szCs w:val="18"/>
              </w:rPr>
            </w:pPr>
          </w:p>
        </w:tc>
      </w:tr>
      <w:tr w:rsidR="00FB393C" w:rsidRPr="00EB715B" w14:paraId="73827A65" w14:textId="77777777" w:rsidTr="00287E32">
        <w:trPr>
          <w:trHeight w:val="397"/>
        </w:trPr>
        <w:tc>
          <w:tcPr>
            <w:tcW w:w="14742" w:type="dxa"/>
            <w:gridSpan w:val="13"/>
            <w:noWrap/>
            <w:vAlign w:val="bottom"/>
          </w:tcPr>
          <w:p w14:paraId="2D821C3F" w14:textId="77777777" w:rsidR="00FB393C" w:rsidRPr="00EB715B" w:rsidRDefault="00FB393C" w:rsidP="00EB715B">
            <w:pPr>
              <w:pStyle w:val="DHHStabletext"/>
              <w:spacing w:before="0" w:after="0"/>
              <w:rPr>
                <w:rFonts w:cs="Arial"/>
                <w:b/>
                <w:sz w:val="18"/>
                <w:szCs w:val="18"/>
                <w:lang w:eastAsia="en-AU"/>
              </w:rPr>
            </w:pPr>
            <w:r w:rsidRPr="00EB715B">
              <w:rPr>
                <w:rFonts w:cs="Arial"/>
                <w:b/>
                <w:sz w:val="18"/>
                <w:szCs w:val="18"/>
                <w:lang w:eastAsia="en-AU"/>
              </w:rPr>
              <w:t>Inner Eastern Melbourne</w:t>
            </w:r>
          </w:p>
        </w:tc>
      </w:tr>
      <w:tr w:rsidR="00287E32" w:rsidRPr="0097282B" w14:paraId="2F385B06" w14:textId="77777777" w:rsidTr="00C03034">
        <w:trPr>
          <w:trHeight w:val="340"/>
        </w:trPr>
        <w:tc>
          <w:tcPr>
            <w:tcW w:w="3422" w:type="dxa"/>
            <w:noWrap/>
            <w:vAlign w:val="center"/>
          </w:tcPr>
          <w:p w14:paraId="6F9E68E7" w14:textId="77777777" w:rsidR="00287E32" w:rsidRPr="0097282B" w:rsidRDefault="00287E32" w:rsidP="00287E32">
            <w:pPr>
              <w:pStyle w:val="DHHStabletext"/>
              <w:spacing w:before="0" w:after="0"/>
              <w:rPr>
                <w:rFonts w:cs="Arial"/>
                <w:sz w:val="18"/>
                <w:szCs w:val="18"/>
              </w:rPr>
            </w:pPr>
            <w:r w:rsidRPr="0097282B">
              <w:rPr>
                <w:rFonts w:cs="Arial"/>
                <w:sz w:val="18"/>
                <w:szCs w:val="18"/>
              </w:rPr>
              <w:t>Balwyn</w:t>
            </w:r>
          </w:p>
        </w:tc>
        <w:tc>
          <w:tcPr>
            <w:tcW w:w="829" w:type="dxa"/>
            <w:noWrap/>
            <w:vAlign w:val="center"/>
          </w:tcPr>
          <w:p w14:paraId="2B2B5BA2" w14:textId="077E7A94" w:rsidR="00287E32" w:rsidRPr="0003375E" w:rsidRDefault="00287E32" w:rsidP="00C03034">
            <w:pPr>
              <w:pStyle w:val="DHHStabletext"/>
              <w:spacing w:before="0" w:after="0"/>
              <w:jc w:val="center"/>
              <w:rPr>
                <w:rFonts w:cs="Arial"/>
                <w:sz w:val="18"/>
                <w:szCs w:val="18"/>
              </w:rPr>
            </w:pPr>
            <w:r w:rsidRPr="004F1F8E">
              <w:rPr>
                <w:rFonts w:cs="Arial"/>
                <w:sz w:val="18"/>
                <w:szCs w:val="18"/>
              </w:rPr>
              <w:t>87</w:t>
            </w:r>
          </w:p>
        </w:tc>
        <w:tc>
          <w:tcPr>
            <w:tcW w:w="1009" w:type="dxa"/>
            <w:noWrap/>
            <w:vAlign w:val="center"/>
          </w:tcPr>
          <w:p w14:paraId="3967171D" w14:textId="6DC6B4D6" w:rsidR="00287E32" w:rsidRPr="0003375E" w:rsidRDefault="00287E32" w:rsidP="00C03034">
            <w:pPr>
              <w:pStyle w:val="DHHStabletext"/>
              <w:spacing w:before="0" w:after="0"/>
              <w:jc w:val="center"/>
              <w:rPr>
                <w:rFonts w:cs="Arial"/>
                <w:sz w:val="18"/>
                <w:szCs w:val="18"/>
              </w:rPr>
            </w:pPr>
            <w:r w:rsidRPr="004F1F8E">
              <w:rPr>
                <w:rFonts w:cs="Arial"/>
                <w:sz w:val="18"/>
                <w:szCs w:val="18"/>
              </w:rPr>
              <w:t>$340</w:t>
            </w:r>
          </w:p>
        </w:tc>
        <w:tc>
          <w:tcPr>
            <w:tcW w:w="1046" w:type="dxa"/>
            <w:noWrap/>
            <w:vAlign w:val="center"/>
          </w:tcPr>
          <w:p w14:paraId="42EE9564" w14:textId="5B5C7251" w:rsidR="00287E32" w:rsidRPr="0003375E" w:rsidRDefault="00287E32" w:rsidP="00C03034">
            <w:pPr>
              <w:pStyle w:val="DHHStabletext"/>
              <w:spacing w:before="0" w:after="0"/>
              <w:jc w:val="center"/>
              <w:rPr>
                <w:rFonts w:cs="Arial"/>
                <w:sz w:val="18"/>
                <w:szCs w:val="18"/>
              </w:rPr>
            </w:pPr>
            <w:r w:rsidRPr="004F1F8E">
              <w:rPr>
                <w:rFonts w:cs="Arial"/>
                <w:sz w:val="18"/>
                <w:szCs w:val="18"/>
              </w:rPr>
              <w:t>-5.6%</w:t>
            </w:r>
          </w:p>
        </w:tc>
        <w:tc>
          <w:tcPr>
            <w:tcW w:w="883" w:type="dxa"/>
            <w:noWrap/>
            <w:vAlign w:val="center"/>
          </w:tcPr>
          <w:p w14:paraId="55E5FFB5" w14:textId="3507CFE4" w:rsidR="00287E32" w:rsidRPr="0003375E" w:rsidRDefault="00287E32" w:rsidP="00C03034">
            <w:pPr>
              <w:pStyle w:val="DHHStabletext"/>
              <w:spacing w:before="0" w:after="0"/>
              <w:jc w:val="center"/>
              <w:rPr>
                <w:rFonts w:cs="Arial"/>
                <w:sz w:val="18"/>
                <w:szCs w:val="18"/>
              </w:rPr>
            </w:pPr>
            <w:r w:rsidRPr="004F1F8E">
              <w:rPr>
                <w:rFonts w:cs="Arial"/>
                <w:sz w:val="18"/>
                <w:szCs w:val="18"/>
              </w:rPr>
              <w:t>298</w:t>
            </w:r>
          </w:p>
        </w:tc>
        <w:tc>
          <w:tcPr>
            <w:tcW w:w="883" w:type="dxa"/>
            <w:noWrap/>
            <w:vAlign w:val="center"/>
          </w:tcPr>
          <w:p w14:paraId="738FAF8C" w14:textId="4AE1CE29" w:rsidR="00287E32" w:rsidRPr="0003375E" w:rsidRDefault="00287E32" w:rsidP="00C03034">
            <w:pPr>
              <w:pStyle w:val="DHHStabletext"/>
              <w:spacing w:before="0" w:after="0"/>
              <w:jc w:val="center"/>
              <w:rPr>
                <w:rFonts w:cs="Arial"/>
                <w:sz w:val="18"/>
                <w:szCs w:val="18"/>
              </w:rPr>
            </w:pPr>
            <w:r w:rsidRPr="004F1F8E">
              <w:rPr>
                <w:rFonts w:cs="Arial"/>
                <w:sz w:val="18"/>
                <w:szCs w:val="18"/>
              </w:rPr>
              <w:t>$400</w:t>
            </w:r>
          </w:p>
        </w:tc>
        <w:tc>
          <w:tcPr>
            <w:tcW w:w="1046" w:type="dxa"/>
            <w:noWrap/>
            <w:vAlign w:val="center"/>
          </w:tcPr>
          <w:p w14:paraId="6A4E842B" w14:textId="736F15A0" w:rsidR="00287E32" w:rsidRPr="0003375E" w:rsidRDefault="00287E32" w:rsidP="00C03034">
            <w:pPr>
              <w:pStyle w:val="DHHStabletext"/>
              <w:spacing w:before="0" w:after="0"/>
              <w:jc w:val="center"/>
              <w:rPr>
                <w:rFonts w:cs="Arial"/>
                <w:sz w:val="18"/>
                <w:szCs w:val="18"/>
              </w:rPr>
            </w:pPr>
            <w:r w:rsidRPr="004F1F8E">
              <w:rPr>
                <w:rFonts w:cs="Arial"/>
                <w:sz w:val="18"/>
                <w:szCs w:val="18"/>
              </w:rPr>
              <w:t>-4.8%</w:t>
            </w:r>
          </w:p>
        </w:tc>
        <w:tc>
          <w:tcPr>
            <w:tcW w:w="883" w:type="dxa"/>
            <w:noWrap/>
            <w:vAlign w:val="center"/>
          </w:tcPr>
          <w:p w14:paraId="61315EA1" w14:textId="406EA487" w:rsidR="00287E32" w:rsidRPr="0003375E" w:rsidRDefault="00287E32" w:rsidP="00C03034">
            <w:pPr>
              <w:pStyle w:val="DHHStabletext"/>
              <w:spacing w:before="0" w:after="0"/>
              <w:jc w:val="center"/>
              <w:rPr>
                <w:rFonts w:cs="Arial"/>
                <w:sz w:val="18"/>
                <w:szCs w:val="18"/>
              </w:rPr>
            </w:pPr>
            <w:r w:rsidRPr="004F1F8E">
              <w:rPr>
                <w:rFonts w:cs="Arial"/>
                <w:sz w:val="18"/>
                <w:szCs w:val="18"/>
              </w:rPr>
              <w:t>20</w:t>
            </w:r>
          </w:p>
        </w:tc>
        <w:tc>
          <w:tcPr>
            <w:tcW w:w="883" w:type="dxa"/>
            <w:noWrap/>
            <w:vAlign w:val="center"/>
          </w:tcPr>
          <w:p w14:paraId="3E082DBD" w14:textId="7FC7A729" w:rsidR="00287E32" w:rsidRPr="0003375E" w:rsidRDefault="00287E32" w:rsidP="00C03034">
            <w:pPr>
              <w:pStyle w:val="DHHStabletext"/>
              <w:spacing w:before="0" w:after="0"/>
              <w:jc w:val="center"/>
              <w:rPr>
                <w:rFonts w:cs="Arial"/>
                <w:sz w:val="18"/>
                <w:szCs w:val="18"/>
              </w:rPr>
            </w:pPr>
            <w:r w:rsidRPr="004F1F8E">
              <w:rPr>
                <w:rFonts w:cs="Arial"/>
                <w:sz w:val="18"/>
                <w:szCs w:val="18"/>
              </w:rPr>
              <w:t>$410</w:t>
            </w:r>
          </w:p>
        </w:tc>
        <w:tc>
          <w:tcPr>
            <w:tcW w:w="1046" w:type="dxa"/>
            <w:noWrap/>
            <w:vAlign w:val="center"/>
          </w:tcPr>
          <w:p w14:paraId="5ACF9109" w14:textId="1A42AFD5" w:rsidR="00287E32" w:rsidRPr="0003375E" w:rsidRDefault="00287E32" w:rsidP="00C03034">
            <w:pPr>
              <w:pStyle w:val="DHHStabletext"/>
              <w:spacing w:before="0" w:after="0"/>
              <w:jc w:val="center"/>
              <w:rPr>
                <w:rFonts w:cs="Arial"/>
                <w:sz w:val="18"/>
                <w:szCs w:val="18"/>
              </w:rPr>
            </w:pPr>
            <w:r w:rsidRPr="004F1F8E">
              <w:rPr>
                <w:rFonts w:cs="Arial"/>
                <w:sz w:val="18"/>
                <w:szCs w:val="18"/>
              </w:rPr>
              <w:t>-6.8%</w:t>
            </w:r>
          </w:p>
        </w:tc>
        <w:tc>
          <w:tcPr>
            <w:tcW w:w="883" w:type="dxa"/>
            <w:noWrap/>
            <w:vAlign w:val="center"/>
          </w:tcPr>
          <w:p w14:paraId="67FBFD41" w14:textId="0805E676" w:rsidR="00287E32" w:rsidRPr="0003375E" w:rsidRDefault="00287E32" w:rsidP="00C03034">
            <w:pPr>
              <w:pStyle w:val="DHHStabletext"/>
              <w:spacing w:before="0" w:after="0"/>
              <w:jc w:val="center"/>
              <w:rPr>
                <w:rFonts w:cs="Arial"/>
                <w:sz w:val="18"/>
                <w:szCs w:val="18"/>
              </w:rPr>
            </w:pPr>
            <w:r w:rsidRPr="004F1F8E">
              <w:rPr>
                <w:rFonts w:cs="Arial"/>
                <w:sz w:val="18"/>
                <w:szCs w:val="18"/>
              </w:rPr>
              <w:t>182</w:t>
            </w:r>
          </w:p>
        </w:tc>
        <w:tc>
          <w:tcPr>
            <w:tcW w:w="883" w:type="dxa"/>
            <w:noWrap/>
            <w:vAlign w:val="center"/>
          </w:tcPr>
          <w:p w14:paraId="492F9189" w14:textId="3ACB7E5F" w:rsidR="00287E32" w:rsidRPr="0003375E" w:rsidRDefault="00287E32" w:rsidP="00C03034">
            <w:pPr>
              <w:pStyle w:val="DHHStabletext"/>
              <w:spacing w:before="0" w:after="0"/>
              <w:jc w:val="center"/>
              <w:rPr>
                <w:rFonts w:cs="Arial"/>
                <w:sz w:val="18"/>
                <w:szCs w:val="18"/>
              </w:rPr>
            </w:pPr>
            <w:r w:rsidRPr="004F1F8E">
              <w:rPr>
                <w:rFonts w:cs="Arial"/>
                <w:sz w:val="18"/>
                <w:szCs w:val="18"/>
              </w:rPr>
              <w:t>$570</w:t>
            </w:r>
          </w:p>
        </w:tc>
        <w:tc>
          <w:tcPr>
            <w:tcW w:w="1046" w:type="dxa"/>
            <w:noWrap/>
            <w:vAlign w:val="center"/>
          </w:tcPr>
          <w:p w14:paraId="40EF1654" w14:textId="60E75B88" w:rsidR="00287E32" w:rsidRPr="0003375E" w:rsidRDefault="00287E32" w:rsidP="00C03034">
            <w:pPr>
              <w:pStyle w:val="DHHStabletext"/>
              <w:spacing w:before="0" w:after="0"/>
              <w:jc w:val="center"/>
              <w:rPr>
                <w:rFonts w:cs="Arial"/>
                <w:sz w:val="18"/>
                <w:szCs w:val="18"/>
              </w:rPr>
            </w:pPr>
            <w:r w:rsidRPr="004F1F8E">
              <w:rPr>
                <w:rFonts w:cs="Arial"/>
                <w:sz w:val="18"/>
                <w:szCs w:val="18"/>
              </w:rPr>
              <w:t>-0.9%</w:t>
            </w:r>
          </w:p>
        </w:tc>
      </w:tr>
      <w:tr w:rsidR="00287E32" w:rsidRPr="0097282B" w14:paraId="4DDAE1A3" w14:textId="77777777" w:rsidTr="00C03034">
        <w:trPr>
          <w:trHeight w:val="340"/>
        </w:trPr>
        <w:tc>
          <w:tcPr>
            <w:tcW w:w="3422" w:type="dxa"/>
            <w:noWrap/>
            <w:vAlign w:val="center"/>
          </w:tcPr>
          <w:p w14:paraId="2008CC19" w14:textId="77777777" w:rsidR="00287E32" w:rsidRPr="0097282B" w:rsidRDefault="00287E32" w:rsidP="00287E32">
            <w:pPr>
              <w:pStyle w:val="DHHStabletext"/>
              <w:spacing w:before="0" w:after="0"/>
              <w:rPr>
                <w:rFonts w:cs="Arial"/>
                <w:sz w:val="18"/>
                <w:szCs w:val="18"/>
              </w:rPr>
            </w:pPr>
            <w:r w:rsidRPr="0097282B">
              <w:rPr>
                <w:rFonts w:cs="Arial"/>
                <w:sz w:val="18"/>
                <w:szCs w:val="18"/>
              </w:rPr>
              <w:t>Blackburn</w:t>
            </w:r>
          </w:p>
        </w:tc>
        <w:tc>
          <w:tcPr>
            <w:tcW w:w="829" w:type="dxa"/>
            <w:noWrap/>
            <w:vAlign w:val="center"/>
          </w:tcPr>
          <w:p w14:paraId="0C8AA989" w14:textId="2D7E0789" w:rsidR="00287E32" w:rsidRPr="0003375E" w:rsidRDefault="00287E32" w:rsidP="00C03034">
            <w:pPr>
              <w:pStyle w:val="DHHStabletext"/>
              <w:spacing w:before="0" w:after="0"/>
              <w:jc w:val="center"/>
              <w:rPr>
                <w:rFonts w:cs="Arial"/>
                <w:sz w:val="18"/>
                <w:szCs w:val="18"/>
              </w:rPr>
            </w:pPr>
            <w:r w:rsidRPr="004F1F8E">
              <w:rPr>
                <w:rFonts w:cs="Arial"/>
                <w:sz w:val="18"/>
                <w:szCs w:val="18"/>
              </w:rPr>
              <w:t>142</w:t>
            </w:r>
          </w:p>
        </w:tc>
        <w:tc>
          <w:tcPr>
            <w:tcW w:w="1009" w:type="dxa"/>
            <w:noWrap/>
            <w:vAlign w:val="center"/>
          </w:tcPr>
          <w:p w14:paraId="3E96A710" w14:textId="63ACB22A" w:rsidR="00287E32" w:rsidRPr="0003375E" w:rsidRDefault="00287E32" w:rsidP="00C03034">
            <w:pPr>
              <w:pStyle w:val="DHHStabletext"/>
              <w:spacing w:before="0" w:after="0"/>
              <w:jc w:val="center"/>
              <w:rPr>
                <w:rFonts w:cs="Arial"/>
                <w:sz w:val="18"/>
                <w:szCs w:val="18"/>
              </w:rPr>
            </w:pPr>
            <w:r w:rsidRPr="004F1F8E">
              <w:rPr>
                <w:rFonts w:cs="Arial"/>
                <w:sz w:val="18"/>
                <w:szCs w:val="18"/>
              </w:rPr>
              <w:t>$330</w:t>
            </w:r>
          </w:p>
        </w:tc>
        <w:tc>
          <w:tcPr>
            <w:tcW w:w="1046" w:type="dxa"/>
            <w:noWrap/>
            <w:vAlign w:val="center"/>
          </w:tcPr>
          <w:p w14:paraId="3493F6CA" w14:textId="5CCBF27B" w:rsidR="00287E32" w:rsidRPr="0003375E" w:rsidRDefault="00287E32" w:rsidP="00C03034">
            <w:pPr>
              <w:pStyle w:val="DHHStabletext"/>
              <w:spacing w:before="0" w:after="0"/>
              <w:jc w:val="center"/>
              <w:rPr>
                <w:rFonts w:cs="Arial"/>
                <w:sz w:val="18"/>
                <w:szCs w:val="18"/>
              </w:rPr>
            </w:pPr>
            <w:r w:rsidRPr="004F1F8E">
              <w:rPr>
                <w:rFonts w:cs="Arial"/>
                <w:sz w:val="18"/>
                <w:szCs w:val="18"/>
              </w:rPr>
              <w:t>-5.7%</w:t>
            </w:r>
          </w:p>
        </w:tc>
        <w:tc>
          <w:tcPr>
            <w:tcW w:w="883" w:type="dxa"/>
            <w:noWrap/>
            <w:vAlign w:val="center"/>
          </w:tcPr>
          <w:p w14:paraId="2B6F8564" w14:textId="16550C37" w:rsidR="00287E32" w:rsidRPr="0003375E" w:rsidRDefault="00287E32" w:rsidP="00C03034">
            <w:pPr>
              <w:pStyle w:val="DHHStabletext"/>
              <w:spacing w:before="0" w:after="0"/>
              <w:jc w:val="center"/>
              <w:rPr>
                <w:rFonts w:cs="Arial"/>
                <w:sz w:val="18"/>
                <w:szCs w:val="18"/>
              </w:rPr>
            </w:pPr>
            <w:r w:rsidRPr="004F1F8E">
              <w:rPr>
                <w:rFonts w:cs="Arial"/>
                <w:sz w:val="18"/>
                <w:szCs w:val="18"/>
              </w:rPr>
              <w:t>264</w:t>
            </w:r>
          </w:p>
        </w:tc>
        <w:tc>
          <w:tcPr>
            <w:tcW w:w="883" w:type="dxa"/>
            <w:noWrap/>
            <w:vAlign w:val="center"/>
          </w:tcPr>
          <w:p w14:paraId="705D1748" w14:textId="574CEEB4" w:rsidR="00287E32" w:rsidRPr="0003375E" w:rsidRDefault="00287E32" w:rsidP="00C03034">
            <w:pPr>
              <w:pStyle w:val="DHHStabletext"/>
              <w:spacing w:before="0" w:after="0"/>
              <w:jc w:val="center"/>
              <w:rPr>
                <w:rFonts w:cs="Arial"/>
                <w:sz w:val="18"/>
                <w:szCs w:val="18"/>
              </w:rPr>
            </w:pPr>
            <w:r w:rsidRPr="004F1F8E">
              <w:rPr>
                <w:rFonts w:cs="Arial"/>
                <w:sz w:val="18"/>
                <w:szCs w:val="18"/>
              </w:rPr>
              <w:t>$390</w:t>
            </w:r>
          </w:p>
        </w:tc>
        <w:tc>
          <w:tcPr>
            <w:tcW w:w="1046" w:type="dxa"/>
            <w:noWrap/>
            <w:vAlign w:val="center"/>
          </w:tcPr>
          <w:p w14:paraId="3E5309B6" w14:textId="4EFB8011" w:rsidR="00287E32" w:rsidRPr="0003375E" w:rsidRDefault="00287E32" w:rsidP="00C03034">
            <w:pPr>
              <w:pStyle w:val="DHHStabletext"/>
              <w:spacing w:before="0" w:after="0"/>
              <w:jc w:val="center"/>
              <w:rPr>
                <w:rFonts w:cs="Arial"/>
                <w:sz w:val="18"/>
                <w:szCs w:val="18"/>
              </w:rPr>
            </w:pPr>
            <w:r w:rsidRPr="004F1F8E">
              <w:rPr>
                <w:rFonts w:cs="Arial"/>
                <w:sz w:val="18"/>
                <w:szCs w:val="18"/>
              </w:rPr>
              <w:t>-4.9%</w:t>
            </w:r>
          </w:p>
        </w:tc>
        <w:tc>
          <w:tcPr>
            <w:tcW w:w="883" w:type="dxa"/>
            <w:noWrap/>
            <w:vAlign w:val="center"/>
          </w:tcPr>
          <w:p w14:paraId="12A85BF8" w14:textId="684B49EF" w:rsidR="00287E32" w:rsidRPr="0003375E" w:rsidRDefault="00287E32" w:rsidP="00C03034">
            <w:pPr>
              <w:pStyle w:val="DHHStabletext"/>
              <w:spacing w:before="0" w:after="0"/>
              <w:jc w:val="center"/>
              <w:rPr>
                <w:rFonts w:cs="Arial"/>
                <w:sz w:val="18"/>
                <w:szCs w:val="18"/>
              </w:rPr>
            </w:pPr>
            <w:r w:rsidRPr="004F1F8E">
              <w:rPr>
                <w:rFonts w:cs="Arial"/>
                <w:sz w:val="18"/>
                <w:szCs w:val="18"/>
              </w:rPr>
              <w:t>22</w:t>
            </w:r>
          </w:p>
        </w:tc>
        <w:tc>
          <w:tcPr>
            <w:tcW w:w="883" w:type="dxa"/>
            <w:noWrap/>
            <w:vAlign w:val="center"/>
          </w:tcPr>
          <w:p w14:paraId="5FDCEC31" w14:textId="298C1F52" w:rsidR="00287E32" w:rsidRPr="0003375E" w:rsidRDefault="00287E32" w:rsidP="00C03034">
            <w:pPr>
              <w:pStyle w:val="DHHStabletext"/>
              <w:spacing w:before="0" w:after="0"/>
              <w:jc w:val="center"/>
              <w:rPr>
                <w:rFonts w:cs="Arial"/>
                <w:sz w:val="18"/>
                <w:szCs w:val="18"/>
              </w:rPr>
            </w:pPr>
            <w:r w:rsidRPr="004F1F8E">
              <w:rPr>
                <w:rFonts w:cs="Arial"/>
                <w:sz w:val="18"/>
                <w:szCs w:val="18"/>
              </w:rPr>
              <w:t>$398</w:t>
            </w:r>
          </w:p>
        </w:tc>
        <w:tc>
          <w:tcPr>
            <w:tcW w:w="1046" w:type="dxa"/>
            <w:noWrap/>
            <w:vAlign w:val="center"/>
          </w:tcPr>
          <w:p w14:paraId="395E0F5C" w14:textId="5EE1DCDE" w:rsidR="00287E32" w:rsidRPr="0003375E" w:rsidRDefault="00287E32" w:rsidP="00C03034">
            <w:pPr>
              <w:pStyle w:val="DHHStabletext"/>
              <w:spacing w:before="0" w:after="0"/>
              <w:jc w:val="center"/>
              <w:rPr>
                <w:rFonts w:cs="Arial"/>
                <w:sz w:val="18"/>
                <w:szCs w:val="18"/>
              </w:rPr>
            </w:pPr>
            <w:r w:rsidRPr="004F1F8E">
              <w:rPr>
                <w:rFonts w:cs="Arial"/>
                <w:sz w:val="18"/>
                <w:szCs w:val="18"/>
              </w:rPr>
              <w:t>-2.9%</w:t>
            </w:r>
          </w:p>
        </w:tc>
        <w:tc>
          <w:tcPr>
            <w:tcW w:w="883" w:type="dxa"/>
            <w:noWrap/>
            <w:vAlign w:val="center"/>
          </w:tcPr>
          <w:p w14:paraId="6880040D" w14:textId="3AE477BB" w:rsidR="00287E32" w:rsidRPr="0003375E" w:rsidRDefault="00287E32" w:rsidP="00C03034">
            <w:pPr>
              <w:pStyle w:val="DHHStabletext"/>
              <w:spacing w:before="0" w:after="0"/>
              <w:jc w:val="center"/>
              <w:rPr>
                <w:rFonts w:cs="Arial"/>
                <w:sz w:val="18"/>
                <w:szCs w:val="18"/>
              </w:rPr>
            </w:pPr>
            <w:r w:rsidRPr="004F1F8E">
              <w:rPr>
                <w:rFonts w:cs="Arial"/>
                <w:sz w:val="18"/>
                <w:szCs w:val="18"/>
              </w:rPr>
              <w:t>235</w:t>
            </w:r>
          </w:p>
        </w:tc>
        <w:tc>
          <w:tcPr>
            <w:tcW w:w="883" w:type="dxa"/>
            <w:noWrap/>
            <w:vAlign w:val="center"/>
          </w:tcPr>
          <w:p w14:paraId="12285971" w14:textId="3C6B2ED3" w:rsidR="00287E32" w:rsidRPr="0003375E" w:rsidRDefault="00287E32" w:rsidP="00C03034">
            <w:pPr>
              <w:pStyle w:val="DHHStabletext"/>
              <w:spacing w:before="0" w:after="0"/>
              <w:jc w:val="center"/>
              <w:rPr>
                <w:rFonts w:cs="Arial"/>
                <w:sz w:val="18"/>
                <w:szCs w:val="18"/>
              </w:rPr>
            </w:pPr>
            <w:r w:rsidRPr="004F1F8E">
              <w:rPr>
                <w:rFonts w:cs="Arial"/>
                <w:sz w:val="18"/>
                <w:szCs w:val="18"/>
              </w:rPr>
              <w:t>$460</w:t>
            </w:r>
          </w:p>
        </w:tc>
        <w:tc>
          <w:tcPr>
            <w:tcW w:w="1046" w:type="dxa"/>
            <w:noWrap/>
            <w:vAlign w:val="center"/>
          </w:tcPr>
          <w:p w14:paraId="30FBFB0D" w14:textId="792E52AE" w:rsidR="00287E32" w:rsidRPr="0003375E" w:rsidRDefault="00287E32" w:rsidP="00C03034">
            <w:pPr>
              <w:pStyle w:val="DHHStabletext"/>
              <w:spacing w:before="0" w:after="0"/>
              <w:jc w:val="center"/>
              <w:rPr>
                <w:rFonts w:cs="Arial"/>
                <w:sz w:val="18"/>
                <w:szCs w:val="18"/>
              </w:rPr>
            </w:pPr>
            <w:r w:rsidRPr="004F1F8E">
              <w:rPr>
                <w:rFonts w:cs="Arial"/>
                <w:sz w:val="18"/>
                <w:szCs w:val="18"/>
              </w:rPr>
              <w:t>4.5%</w:t>
            </w:r>
          </w:p>
        </w:tc>
      </w:tr>
      <w:tr w:rsidR="00287E32" w:rsidRPr="0097282B" w14:paraId="7FD2F277" w14:textId="77777777" w:rsidTr="00C03034">
        <w:trPr>
          <w:trHeight w:val="340"/>
        </w:trPr>
        <w:tc>
          <w:tcPr>
            <w:tcW w:w="3422" w:type="dxa"/>
            <w:noWrap/>
            <w:vAlign w:val="center"/>
          </w:tcPr>
          <w:p w14:paraId="610F01BB" w14:textId="77777777" w:rsidR="00287E32" w:rsidRPr="0097282B" w:rsidRDefault="00287E32" w:rsidP="00287E32">
            <w:pPr>
              <w:pStyle w:val="DHHStabletext"/>
              <w:spacing w:before="0" w:after="0"/>
              <w:rPr>
                <w:rFonts w:cs="Arial"/>
                <w:sz w:val="18"/>
                <w:szCs w:val="18"/>
              </w:rPr>
            </w:pPr>
            <w:r w:rsidRPr="0097282B">
              <w:rPr>
                <w:rFonts w:cs="Arial"/>
                <w:sz w:val="18"/>
                <w:szCs w:val="18"/>
              </w:rPr>
              <w:t>Box Hill</w:t>
            </w:r>
          </w:p>
        </w:tc>
        <w:tc>
          <w:tcPr>
            <w:tcW w:w="829" w:type="dxa"/>
            <w:noWrap/>
            <w:vAlign w:val="center"/>
          </w:tcPr>
          <w:p w14:paraId="17C242C5" w14:textId="4B877790" w:rsidR="00287E32" w:rsidRPr="0003375E" w:rsidRDefault="00287E32" w:rsidP="00C03034">
            <w:pPr>
              <w:pStyle w:val="DHHStabletext"/>
              <w:spacing w:before="0" w:after="0"/>
              <w:jc w:val="center"/>
              <w:rPr>
                <w:rFonts w:cs="Arial"/>
                <w:sz w:val="18"/>
                <w:szCs w:val="18"/>
              </w:rPr>
            </w:pPr>
            <w:r w:rsidRPr="004F1F8E">
              <w:rPr>
                <w:rFonts w:cs="Arial"/>
                <w:sz w:val="18"/>
                <w:szCs w:val="18"/>
              </w:rPr>
              <w:t>628</w:t>
            </w:r>
          </w:p>
        </w:tc>
        <w:tc>
          <w:tcPr>
            <w:tcW w:w="1009" w:type="dxa"/>
            <w:noWrap/>
            <w:vAlign w:val="center"/>
          </w:tcPr>
          <w:p w14:paraId="12883F42" w14:textId="2EAC9CF3" w:rsidR="00287E32" w:rsidRPr="0003375E" w:rsidRDefault="00287E32" w:rsidP="00C03034">
            <w:pPr>
              <w:pStyle w:val="DHHStabletext"/>
              <w:spacing w:before="0" w:after="0"/>
              <w:jc w:val="center"/>
              <w:rPr>
                <w:rFonts w:cs="Arial"/>
                <w:sz w:val="18"/>
                <w:szCs w:val="18"/>
              </w:rPr>
            </w:pPr>
            <w:r w:rsidRPr="004F1F8E">
              <w:rPr>
                <w:rFonts w:cs="Arial"/>
                <w:sz w:val="18"/>
                <w:szCs w:val="18"/>
              </w:rPr>
              <w:t>$313</w:t>
            </w:r>
          </w:p>
        </w:tc>
        <w:tc>
          <w:tcPr>
            <w:tcW w:w="1046" w:type="dxa"/>
            <w:noWrap/>
            <w:vAlign w:val="center"/>
          </w:tcPr>
          <w:p w14:paraId="0FEF8997" w14:textId="414668A9" w:rsidR="00287E32" w:rsidRPr="0003375E" w:rsidRDefault="00287E32" w:rsidP="00C03034">
            <w:pPr>
              <w:pStyle w:val="DHHStabletext"/>
              <w:spacing w:before="0" w:after="0"/>
              <w:jc w:val="center"/>
              <w:rPr>
                <w:rFonts w:cs="Arial"/>
                <w:sz w:val="18"/>
                <w:szCs w:val="18"/>
              </w:rPr>
            </w:pPr>
            <w:r w:rsidRPr="004F1F8E">
              <w:rPr>
                <w:rFonts w:cs="Arial"/>
                <w:sz w:val="18"/>
                <w:szCs w:val="18"/>
              </w:rPr>
              <w:t>6.1%</w:t>
            </w:r>
          </w:p>
        </w:tc>
        <w:tc>
          <w:tcPr>
            <w:tcW w:w="883" w:type="dxa"/>
            <w:noWrap/>
            <w:vAlign w:val="center"/>
          </w:tcPr>
          <w:p w14:paraId="737E2BB0" w14:textId="775B3D53" w:rsidR="00287E32" w:rsidRPr="0003375E" w:rsidRDefault="00287E32" w:rsidP="00C03034">
            <w:pPr>
              <w:pStyle w:val="DHHStabletext"/>
              <w:spacing w:before="0" w:after="0"/>
              <w:jc w:val="center"/>
              <w:rPr>
                <w:rFonts w:cs="Arial"/>
                <w:sz w:val="18"/>
                <w:szCs w:val="18"/>
              </w:rPr>
            </w:pPr>
            <w:r w:rsidRPr="004F1F8E">
              <w:rPr>
                <w:rFonts w:cs="Arial"/>
                <w:sz w:val="18"/>
                <w:szCs w:val="18"/>
              </w:rPr>
              <w:t>1,384</w:t>
            </w:r>
          </w:p>
        </w:tc>
        <w:tc>
          <w:tcPr>
            <w:tcW w:w="883" w:type="dxa"/>
            <w:noWrap/>
            <w:vAlign w:val="center"/>
          </w:tcPr>
          <w:p w14:paraId="4A5EE3DE" w14:textId="502843DB" w:rsidR="00287E32" w:rsidRPr="0003375E" w:rsidRDefault="00287E32" w:rsidP="00C03034">
            <w:pPr>
              <w:pStyle w:val="DHHStabletext"/>
              <w:spacing w:before="0" w:after="0"/>
              <w:jc w:val="center"/>
              <w:rPr>
                <w:rFonts w:cs="Arial"/>
                <w:sz w:val="18"/>
                <w:szCs w:val="18"/>
              </w:rPr>
            </w:pPr>
            <w:r w:rsidRPr="004F1F8E">
              <w:rPr>
                <w:rFonts w:cs="Arial"/>
                <w:sz w:val="18"/>
                <w:szCs w:val="18"/>
              </w:rPr>
              <w:t>$400</w:t>
            </w:r>
          </w:p>
        </w:tc>
        <w:tc>
          <w:tcPr>
            <w:tcW w:w="1046" w:type="dxa"/>
            <w:noWrap/>
            <w:vAlign w:val="center"/>
          </w:tcPr>
          <w:p w14:paraId="355888E7" w14:textId="69793C99" w:rsidR="00287E32" w:rsidRPr="0003375E" w:rsidRDefault="00287E32" w:rsidP="00C03034">
            <w:pPr>
              <w:pStyle w:val="DHHStabletext"/>
              <w:spacing w:before="0" w:after="0"/>
              <w:jc w:val="center"/>
              <w:rPr>
                <w:rFonts w:cs="Arial"/>
                <w:sz w:val="18"/>
                <w:szCs w:val="18"/>
              </w:rPr>
            </w:pPr>
            <w:r w:rsidRPr="004F1F8E">
              <w:rPr>
                <w:rFonts w:cs="Arial"/>
                <w:sz w:val="18"/>
                <w:szCs w:val="18"/>
              </w:rPr>
              <w:t>-4.8%</w:t>
            </w:r>
          </w:p>
        </w:tc>
        <w:tc>
          <w:tcPr>
            <w:tcW w:w="883" w:type="dxa"/>
            <w:noWrap/>
            <w:vAlign w:val="center"/>
          </w:tcPr>
          <w:p w14:paraId="2088C3D0" w14:textId="5D309BC0" w:rsidR="00287E32" w:rsidRPr="0003375E" w:rsidRDefault="00287E32" w:rsidP="00C03034">
            <w:pPr>
              <w:pStyle w:val="DHHStabletext"/>
              <w:spacing w:before="0" w:after="0"/>
              <w:jc w:val="center"/>
              <w:rPr>
                <w:rFonts w:cs="Arial"/>
                <w:sz w:val="18"/>
                <w:szCs w:val="18"/>
              </w:rPr>
            </w:pPr>
            <w:r w:rsidRPr="004F1F8E">
              <w:rPr>
                <w:rFonts w:cs="Arial"/>
                <w:sz w:val="18"/>
                <w:szCs w:val="18"/>
              </w:rPr>
              <w:t>60</w:t>
            </w:r>
          </w:p>
        </w:tc>
        <w:tc>
          <w:tcPr>
            <w:tcW w:w="883" w:type="dxa"/>
            <w:noWrap/>
            <w:vAlign w:val="center"/>
          </w:tcPr>
          <w:p w14:paraId="39CCB763" w14:textId="58D3EFC5" w:rsidR="00287E32" w:rsidRPr="0003375E" w:rsidRDefault="00287E32" w:rsidP="00C03034">
            <w:pPr>
              <w:pStyle w:val="DHHStabletext"/>
              <w:spacing w:before="0" w:after="0"/>
              <w:jc w:val="center"/>
              <w:rPr>
                <w:rFonts w:cs="Arial"/>
                <w:sz w:val="18"/>
                <w:szCs w:val="18"/>
              </w:rPr>
            </w:pPr>
            <w:r w:rsidRPr="004F1F8E">
              <w:rPr>
                <w:rFonts w:cs="Arial"/>
                <w:sz w:val="18"/>
                <w:szCs w:val="18"/>
              </w:rPr>
              <w:t>$400</w:t>
            </w:r>
          </w:p>
        </w:tc>
        <w:tc>
          <w:tcPr>
            <w:tcW w:w="1046" w:type="dxa"/>
            <w:noWrap/>
            <w:vAlign w:val="center"/>
          </w:tcPr>
          <w:p w14:paraId="7DA42CF9" w14:textId="4A7A5132" w:rsidR="00287E32" w:rsidRPr="0003375E" w:rsidRDefault="00287E32" w:rsidP="00C03034">
            <w:pPr>
              <w:pStyle w:val="DHHStabletext"/>
              <w:spacing w:before="0" w:after="0"/>
              <w:jc w:val="center"/>
              <w:rPr>
                <w:rFonts w:cs="Arial"/>
                <w:sz w:val="18"/>
                <w:szCs w:val="18"/>
              </w:rPr>
            </w:pPr>
            <w:r w:rsidRPr="004F1F8E">
              <w:rPr>
                <w:rFonts w:cs="Arial"/>
                <w:sz w:val="18"/>
                <w:szCs w:val="18"/>
              </w:rPr>
              <w:t>0.0%</w:t>
            </w:r>
          </w:p>
        </w:tc>
        <w:tc>
          <w:tcPr>
            <w:tcW w:w="883" w:type="dxa"/>
            <w:noWrap/>
            <w:vAlign w:val="center"/>
          </w:tcPr>
          <w:p w14:paraId="1E5E4EC2" w14:textId="2C0A180A" w:rsidR="00287E32" w:rsidRPr="0003375E" w:rsidRDefault="00287E32" w:rsidP="00C03034">
            <w:pPr>
              <w:pStyle w:val="DHHStabletext"/>
              <w:spacing w:before="0" w:after="0"/>
              <w:jc w:val="center"/>
              <w:rPr>
                <w:rFonts w:cs="Arial"/>
                <w:sz w:val="18"/>
                <w:szCs w:val="18"/>
              </w:rPr>
            </w:pPr>
            <w:r w:rsidRPr="004F1F8E">
              <w:rPr>
                <w:rFonts w:cs="Arial"/>
                <w:sz w:val="18"/>
                <w:szCs w:val="18"/>
              </w:rPr>
              <w:t>276</w:t>
            </w:r>
          </w:p>
        </w:tc>
        <w:tc>
          <w:tcPr>
            <w:tcW w:w="883" w:type="dxa"/>
            <w:noWrap/>
            <w:vAlign w:val="center"/>
          </w:tcPr>
          <w:p w14:paraId="23003D86" w14:textId="7D058518" w:rsidR="00287E32" w:rsidRPr="0003375E" w:rsidRDefault="00287E32" w:rsidP="00C03034">
            <w:pPr>
              <w:pStyle w:val="DHHStabletext"/>
              <w:spacing w:before="0" w:after="0"/>
              <w:jc w:val="center"/>
              <w:rPr>
                <w:rFonts w:cs="Arial"/>
                <w:sz w:val="18"/>
                <w:szCs w:val="18"/>
              </w:rPr>
            </w:pPr>
            <w:r w:rsidRPr="004F1F8E">
              <w:rPr>
                <w:rFonts w:cs="Arial"/>
                <w:sz w:val="18"/>
                <w:szCs w:val="18"/>
              </w:rPr>
              <w:t>$470</w:t>
            </w:r>
          </w:p>
        </w:tc>
        <w:tc>
          <w:tcPr>
            <w:tcW w:w="1046" w:type="dxa"/>
            <w:noWrap/>
            <w:vAlign w:val="center"/>
          </w:tcPr>
          <w:p w14:paraId="5B44F760" w14:textId="5FEBC1DB" w:rsidR="00287E32" w:rsidRPr="0003375E" w:rsidRDefault="00287E32" w:rsidP="00C03034">
            <w:pPr>
              <w:pStyle w:val="DHHStabletext"/>
              <w:spacing w:before="0" w:after="0"/>
              <w:jc w:val="center"/>
              <w:rPr>
                <w:rFonts w:cs="Arial"/>
                <w:sz w:val="18"/>
                <w:szCs w:val="18"/>
              </w:rPr>
            </w:pPr>
            <w:r w:rsidRPr="004F1F8E">
              <w:rPr>
                <w:rFonts w:cs="Arial"/>
                <w:sz w:val="18"/>
                <w:szCs w:val="18"/>
              </w:rPr>
              <w:t>0.0%</w:t>
            </w:r>
          </w:p>
        </w:tc>
      </w:tr>
      <w:tr w:rsidR="00287E32" w:rsidRPr="0097282B" w14:paraId="2DDFCDC4" w14:textId="77777777" w:rsidTr="00C03034">
        <w:trPr>
          <w:trHeight w:val="340"/>
        </w:trPr>
        <w:tc>
          <w:tcPr>
            <w:tcW w:w="3422" w:type="dxa"/>
            <w:noWrap/>
            <w:vAlign w:val="center"/>
          </w:tcPr>
          <w:p w14:paraId="5AACC234" w14:textId="77777777" w:rsidR="00287E32" w:rsidRPr="0097282B" w:rsidRDefault="00287E32" w:rsidP="00287E32">
            <w:pPr>
              <w:pStyle w:val="DHHStabletext"/>
              <w:spacing w:before="0" w:after="0"/>
              <w:rPr>
                <w:rFonts w:cs="Arial"/>
                <w:sz w:val="18"/>
                <w:szCs w:val="18"/>
              </w:rPr>
            </w:pPr>
            <w:r w:rsidRPr="0097282B">
              <w:rPr>
                <w:rFonts w:cs="Arial"/>
                <w:sz w:val="18"/>
                <w:szCs w:val="18"/>
              </w:rPr>
              <w:t>Bulleen-Templestowe-Doncaster</w:t>
            </w:r>
          </w:p>
        </w:tc>
        <w:tc>
          <w:tcPr>
            <w:tcW w:w="829" w:type="dxa"/>
            <w:noWrap/>
            <w:vAlign w:val="center"/>
          </w:tcPr>
          <w:p w14:paraId="30A33236" w14:textId="22B4B44D" w:rsidR="00287E32" w:rsidRPr="0003375E" w:rsidRDefault="00287E32" w:rsidP="00C03034">
            <w:pPr>
              <w:pStyle w:val="DHHStabletext"/>
              <w:spacing w:before="0" w:after="0"/>
              <w:jc w:val="center"/>
              <w:rPr>
                <w:rFonts w:cs="Arial"/>
                <w:sz w:val="18"/>
                <w:szCs w:val="18"/>
              </w:rPr>
            </w:pPr>
            <w:r w:rsidRPr="004F1F8E">
              <w:rPr>
                <w:rFonts w:cs="Arial"/>
                <w:sz w:val="18"/>
                <w:szCs w:val="18"/>
              </w:rPr>
              <w:t>166</w:t>
            </w:r>
          </w:p>
        </w:tc>
        <w:tc>
          <w:tcPr>
            <w:tcW w:w="1009" w:type="dxa"/>
            <w:noWrap/>
            <w:vAlign w:val="center"/>
          </w:tcPr>
          <w:p w14:paraId="7FCA1BFA" w14:textId="03322E43" w:rsidR="00287E32" w:rsidRPr="0003375E" w:rsidRDefault="00287E32" w:rsidP="00C03034">
            <w:pPr>
              <w:pStyle w:val="DHHStabletext"/>
              <w:spacing w:before="0" w:after="0"/>
              <w:jc w:val="center"/>
              <w:rPr>
                <w:rFonts w:cs="Arial"/>
                <w:sz w:val="18"/>
                <w:szCs w:val="18"/>
              </w:rPr>
            </w:pPr>
            <w:r w:rsidRPr="004F1F8E">
              <w:rPr>
                <w:rFonts w:cs="Arial"/>
                <w:sz w:val="18"/>
                <w:szCs w:val="18"/>
              </w:rPr>
              <w:t>$340</w:t>
            </w:r>
          </w:p>
        </w:tc>
        <w:tc>
          <w:tcPr>
            <w:tcW w:w="1046" w:type="dxa"/>
            <w:noWrap/>
            <w:vAlign w:val="center"/>
          </w:tcPr>
          <w:p w14:paraId="07A04846" w14:textId="3060870E" w:rsidR="00287E32" w:rsidRPr="0003375E" w:rsidRDefault="00287E32" w:rsidP="00C03034">
            <w:pPr>
              <w:pStyle w:val="DHHStabletext"/>
              <w:spacing w:before="0" w:after="0"/>
              <w:jc w:val="center"/>
              <w:rPr>
                <w:rFonts w:cs="Arial"/>
                <w:sz w:val="18"/>
                <w:szCs w:val="18"/>
              </w:rPr>
            </w:pPr>
            <w:r w:rsidRPr="004F1F8E">
              <w:rPr>
                <w:rFonts w:cs="Arial"/>
                <w:sz w:val="18"/>
                <w:szCs w:val="18"/>
              </w:rPr>
              <w:t>-5.6%</w:t>
            </w:r>
          </w:p>
        </w:tc>
        <w:tc>
          <w:tcPr>
            <w:tcW w:w="883" w:type="dxa"/>
            <w:noWrap/>
            <w:vAlign w:val="center"/>
          </w:tcPr>
          <w:p w14:paraId="2B01620C" w14:textId="1B845260" w:rsidR="00287E32" w:rsidRPr="0003375E" w:rsidRDefault="00287E32" w:rsidP="00C03034">
            <w:pPr>
              <w:pStyle w:val="DHHStabletext"/>
              <w:spacing w:before="0" w:after="0"/>
              <w:jc w:val="center"/>
              <w:rPr>
                <w:rFonts w:cs="Arial"/>
                <w:sz w:val="18"/>
                <w:szCs w:val="18"/>
              </w:rPr>
            </w:pPr>
            <w:r w:rsidRPr="004F1F8E">
              <w:rPr>
                <w:rFonts w:cs="Arial"/>
                <w:sz w:val="18"/>
                <w:szCs w:val="18"/>
              </w:rPr>
              <w:t>637</w:t>
            </w:r>
          </w:p>
        </w:tc>
        <w:tc>
          <w:tcPr>
            <w:tcW w:w="883" w:type="dxa"/>
            <w:noWrap/>
            <w:vAlign w:val="center"/>
          </w:tcPr>
          <w:p w14:paraId="6F1B3E2C" w14:textId="71C66F53" w:rsidR="00287E32" w:rsidRPr="0003375E" w:rsidRDefault="00287E32" w:rsidP="00C03034">
            <w:pPr>
              <w:pStyle w:val="DHHStabletext"/>
              <w:spacing w:before="0" w:after="0"/>
              <w:jc w:val="center"/>
              <w:rPr>
                <w:rFonts w:cs="Arial"/>
                <w:sz w:val="18"/>
                <w:szCs w:val="18"/>
              </w:rPr>
            </w:pPr>
            <w:r w:rsidRPr="004F1F8E">
              <w:rPr>
                <w:rFonts w:cs="Arial"/>
                <w:sz w:val="18"/>
                <w:szCs w:val="18"/>
              </w:rPr>
              <w:t>$400</w:t>
            </w:r>
          </w:p>
        </w:tc>
        <w:tc>
          <w:tcPr>
            <w:tcW w:w="1046" w:type="dxa"/>
            <w:noWrap/>
            <w:vAlign w:val="center"/>
          </w:tcPr>
          <w:p w14:paraId="032D19B2" w14:textId="5FDACA40" w:rsidR="00287E32" w:rsidRPr="0003375E" w:rsidRDefault="00287E32" w:rsidP="00C03034">
            <w:pPr>
              <w:pStyle w:val="DHHStabletext"/>
              <w:spacing w:before="0" w:after="0"/>
              <w:jc w:val="center"/>
              <w:rPr>
                <w:rFonts w:cs="Arial"/>
                <w:sz w:val="18"/>
                <w:szCs w:val="18"/>
              </w:rPr>
            </w:pPr>
            <w:r w:rsidRPr="004F1F8E">
              <w:rPr>
                <w:rFonts w:cs="Arial"/>
                <w:sz w:val="18"/>
                <w:szCs w:val="18"/>
              </w:rPr>
              <w:t>-5.9%</w:t>
            </w:r>
          </w:p>
        </w:tc>
        <w:tc>
          <w:tcPr>
            <w:tcW w:w="883" w:type="dxa"/>
            <w:noWrap/>
            <w:vAlign w:val="center"/>
          </w:tcPr>
          <w:p w14:paraId="743F70F1" w14:textId="4BF850B3" w:rsidR="00287E32" w:rsidRPr="0003375E" w:rsidRDefault="00287E32" w:rsidP="00C03034">
            <w:pPr>
              <w:pStyle w:val="DHHStabletext"/>
              <w:spacing w:before="0" w:after="0"/>
              <w:jc w:val="center"/>
              <w:rPr>
                <w:rFonts w:cs="Arial"/>
                <w:sz w:val="18"/>
                <w:szCs w:val="18"/>
              </w:rPr>
            </w:pPr>
            <w:r w:rsidRPr="004F1F8E">
              <w:rPr>
                <w:rFonts w:cs="Arial"/>
                <w:sz w:val="18"/>
                <w:szCs w:val="18"/>
              </w:rPr>
              <w:t>33</w:t>
            </w:r>
          </w:p>
        </w:tc>
        <w:tc>
          <w:tcPr>
            <w:tcW w:w="883" w:type="dxa"/>
            <w:noWrap/>
            <w:vAlign w:val="center"/>
          </w:tcPr>
          <w:p w14:paraId="40DCBEFF" w14:textId="08429E80" w:rsidR="00287E32" w:rsidRPr="0003375E" w:rsidRDefault="00287E32" w:rsidP="00C03034">
            <w:pPr>
              <w:pStyle w:val="DHHStabletext"/>
              <w:spacing w:before="0" w:after="0"/>
              <w:jc w:val="center"/>
              <w:rPr>
                <w:rFonts w:cs="Arial"/>
                <w:sz w:val="18"/>
                <w:szCs w:val="18"/>
              </w:rPr>
            </w:pPr>
            <w:r w:rsidRPr="004F1F8E">
              <w:rPr>
                <w:rFonts w:cs="Arial"/>
                <w:sz w:val="18"/>
                <w:szCs w:val="18"/>
              </w:rPr>
              <w:t>$430</w:t>
            </w:r>
          </w:p>
        </w:tc>
        <w:tc>
          <w:tcPr>
            <w:tcW w:w="1046" w:type="dxa"/>
            <w:noWrap/>
            <w:vAlign w:val="center"/>
          </w:tcPr>
          <w:p w14:paraId="6F980756" w14:textId="3F77241A" w:rsidR="00287E32" w:rsidRPr="0003375E" w:rsidRDefault="00287E32" w:rsidP="00C03034">
            <w:pPr>
              <w:pStyle w:val="DHHStabletext"/>
              <w:spacing w:before="0" w:after="0"/>
              <w:jc w:val="center"/>
              <w:rPr>
                <w:rFonts w:cs="Arial"/>
                <w:sz w:val="18"/>
                <w:szCs w:val="18"/>
              </w:rPr>
            </w:pPr>
            <w:r w:rsidRPr="004F1F8E">
              <w:rPr>
                <w:rFonts w:cs="Arial"/>
                <w:sz w:val="18"/>
                <w:szCs w:val="18"/>
              </w:rPr>
              <w:t>2.4%</w:t>
            </w:r>
          </w:p>
        </w:tc>
        <w:tc>
          <w:tcPr>
            <w:tcW w:w="883" w:type="dxa"/>
            <w:noWrap/>
            <w:vAlign w:val="center"/>
          </w:tcPr>
          <w:p w14:paraId="365E721E" w14:textId="13D71B7C" w:rsidR="00287E32" w:rsidRPr="0003375E" w:rsidRDefault="00287E32" w:rsidP="00C03034">
            <w:pPr>
              <w:pStyle w:val="DHHStabletext"/>
              <w:spacing w:before="0" w:after="0"/>
              <w:jc w:val="center"/>
              <w:rPr>
                <w:rFonts w:cs="Arial"/>
                <w:sz w:val="18"/>
                <w:szCs w:val="18"/>
              </w:rPr>
            </w:pPr>
            <w:r w:rsidRPr="004F1F8E">
              <w:rPr>
                <w:rFonts w:cs="Arial"/>
                <w:sz w:val="18"/>
                <w:szCs w:val="18"/>
              </w:rPr>
              <w:t>332</w:t>
            </w:r>
          </w:p>
        </w:tc>
        <w:tc>
          <w:tcPr>
            <w:tcW w:w="883" w:type="dxa"/>
            <w:noWrap/>
            <w:vAlign w:val="center"/>
          </w:tcPr>
          <w:p w14:paraId="604CB6BF" w14:textId="25769985" w:rsidR="00287E32" w:rsidRPr="0003375E" w:rsidRDefault="00287E32" w:rsidP="00C03034">
            <w:pPr>
              <w:pStyle w:val="DHHStabletext"/>
              <w:spacing w:before="0" w:after="0"/>
              <w:jc w:val="center"/>
              <w:rPr>
                <w:rFonts w:cs="Arial"/>
                <w:sz w:val="18"/>
                <w:szCs w:val="18"/>
              </w:rPr>
            </w:pPr>
            <w:r w:rsidRPr="004F1F8E">
              <w:rPr>
                <w:rFonts w:cs="Arial"/>
                <w:sz w:val="18"/>
                <w:szCs w:val="18"/>
              </w:rPr>
              <w:t>$490</w:t>
            </w:r>
          </w:p>
        </w:tc>
        <w:tc>
          <w:tcPr>
            <w:tcW w:w="1046" w:type="dxa"/>
            <w:noWrap/>
            <w:vAlign w:val="center"/>
          </w:tcPr>
          <w:p w14:paraId="7A0BB305" w14:textId="732EDFAB" w:rsidR="00287E32" w:rsidRPr="0003375E" w:rsidRDefault="00287E32" w:rsidP="00C03034">
            <w:pPr>
              <w:pStyle w:val="DHHStabletext"/>
              <w:spacing w:before="0" w:after="0"/>
              <w:jc w:val="center"/>
              <w:rPr>
                <w:rFonts w:cs="Arial"/>
                <w:sz w:val="18"/>
                <w:szCs w:val="18"/>
              </w:rPr>
            </w:pPr>
            <w:r w:rsidRPr="004F1F8E">
              <w:rPr>
                <w:rFonts w:cs="Arial"/>
                <w:sz w:val="18"/>
                <w:szCs w:val="18"/>
              </w:rPr>
              <w:t>4.3%</w:t>
            </w:r>
          </w:p>
        </w:tc>
      </w:tr>
      <w:tr w:rsidR="00287E32" w:rsidRPr="0097282B" w14:paraId="19B4B5A2" w14:textId="77777777" w:rsidTr="00C03034">
        <w:trPr>
          <w:trHeight w:val="340"/>
        </w:trPr>
        <w:tc>
          <w:tcPr>
            <w:tcW w:w="3422" w:type="dxa"/>
            <w:noWrap/>
            <w:vAlign w:val="center"/>
          </w:tcPr>
          <w:p w14:paraId="7DE590EC" w14:textId="77777777" w:rsidR="00287E32" w:rsidRPr="0097282B" w:rsidRDefault="00287E32" w:rsidP="00287E32">
            <w:pPr>
              <w:pStyle w:val="DHHStabletext"/>
              <w:spacing w:before="0" w:after="0"/>
              <w:rPr>
                <w:rFonts w:cs="Arial"/>
                <w:sz w:val="18"/>
                <w:szCs w:val="18"/>
              </w:rPr>
            </w:pPr>
            <w:r w:rsidRPr="0097282B">
              <w:rPr>
                <w:rFonts w:cs="Arial"/>
                <w:sz w:val="18"/>
                <w:szCs w:val="18"/>
              </w:rPr>
              <w:t>Burwood-Ashburton</w:t>
            </w:r>
          </w:p>
        </w:tc>
        <w:tc>
          <w:tcPr>
            <w:tcW w:w="829" w:type="dxa"/>
            <w:noWrap/>
            <w:vAlign w:val="center"/>
          </w:tcPr>
          <w:p w14:paraId="6AF59AD4" w14:textId="1BA2A352" w:rsidR="00287E32" w:rsidRPr="0003375E" w:rsidRDefault="00287E32" w:rsidP="00C03034">
            <w:pPr>
              <w:pStyle w:val="DHHStabletext"/>
              <w:spacing w:before="0" w:after="0"/>
              <w:jc w:val="center"/>
              <w:rPr>
                <w:rFonts w:cs="Arial"/>
                <w:sz w:val="18"/>
                <w:szCs w:val="18"/>
              </w:rPr>
            </w:pPr>
            <w:r w:rsidRPr="004F1F8E">
              <w:rPr>
                <w:rFonts w:cs="Arial"/>
                <w:sz w:val="18"/>
                <w:szCs w:val="18"/>
              </w:rPr>
              <w:t>225</w:t>
            </w:r>
          </w:p>
        </w:tc>
        <w:tc>
          <w:tcPr>
            <w:tcW w:w="1009" w:type="dxa"/>
            <w:noWrap/>
            <w:vAlign w:val="center"/>
          </w:tcPr>
          <w:p w14:paraId="6B41A2D6" w14:textId="0D14EB9C" w:rsidR="00287E32" w:rsidRPr="0003375E" w:rsidRDefault="00287E32" w:rsidP="00C03034">
            <w:pPr>
              <w:pStyle w:val="DHHStabletext"/>
              <w:spacing w:before="0" w:after="0"/>
              <w:jc w:val="center"/>
              <w:rPr>
                <w:rFonts w:cs="Arial"/>
                <w:sz w:val="18"/>
                <w:szCs w:val="18"/>
              </w:rPr>
            </w:pPr>
            <w:r w:rsidRPr="004F1F8E">
              <w:rPr>
                <w:rFonts w:cs="Arial"/>
                <w:sz w:val="18"/>
                <w:szCs w:val="18"/>
              </w:rPr>
              <w:t>$235</w:t>
            </w:r>
          </w:p>
        </w:tc>
        <w:tc>
          <w:tcPr>
            <w:tcW w:w="1046" w:type="dxa"/>
            <w:noWrap/>
            <w:vAlign w:val="center"/>
          </w:tcPr>
          <w:p w14:paraId="5010D444" w14:textId="5CA43AE6" w:rsidR="00287E32" w:rsidRPr="0003375E" w:rsidRDefault="00287E32" w:rsidP="00C03034">
            <w:pPr>
              <w:pStyle w:val="DHHStabletext"/>
              <w:spacing w:before="0" w:after="0"/>
              <w:jc w:val="center"/>
              <w:rPr>
                <w:rFonts w:cs="Arial"/>
                <w:sz w:val="18"/>
                <w:szCs w:val="18"/>
              </w:rPr>
            </w:pPr>
            <w:r w:rsidRPr="004F1F8E">
              <w:rPr>
                <w:rFonts w:cs="Arial"/>
                <w:sz w:val="18"/>
                <w:szCs w:val="18"/>
              </w:rPr>
              <w:t>-9.6%</w:t>
            </w:r>
          </w:p>
        </w:tc>
        <w:tc>
          <w:tcPr>
            <w:tcW w:w="883" w:type="dxa"/>
            <w:noWrap/>
            <w:vAlign w:val="center"/>
          </w:tcPr>
          <w:p w14:paraId="30AC1D87" w14:textId="46B94176" w:rsidR="00287E32" w:rsidRPr="0003375E" w:rsidRDefault="00287E32" w:rsidP="00C03034">
            <w:pPr>
              <w:pStyle w:val="DHHStabletext"/>
              <w:spacing w:before="0" w:after="0"/>
              <w:jc w:val="center"/>
              <w:rPr>
                <w:rFonts w:cs="Arial"/>
                <w:sz w:val="18"/>
                <w:szCs w:val="18"/>
              </w:rPr>
            </w:pPr>
            <w:r w:rsidRPr="004F1F8E">
              <w:rPr>
                <w:rFonts w:cs="Arial"/>
                <w:sz w:val="18"/>
                <w:szCs w:val="18"/>
              </w:rPr>
              <w:t>245</w:t>
            </w:r>
          </w:p>
        </w:tc>
        <w:tc>
          <w:tcPr>
            <w:tcW w:w="883" w:type="dxa"/>
            <w:noWrap/>
            <w:vAlign w:val="center"/>
          </w:tcPr>
          <w:p w14:paraId="55F5A24D" w14:textId="49EE9645" w:rsidR="00287E32" w:rsidRPr="0003375E" w:rsidRDefault="00287E32" w:rsidP="00C03034">
            <w:pPr>
              <w:pStyle w:val="DHHStabletext"/>
              <w:spacing w:before="0" w:after="0"/>
              <w:jc w:val="center"/>
              <w:rPr>
                <w:rFonts w:cs="Arial"/>
                <w:sz w:val="18"/>
                <w:szCs w:val="18"/>
              </w:rPr>
            </w:pPr>
            <w:r w:rsidRPr="004F1F8E">
              <w:rPr>
                <w:rFonts w:cs="Arial"/>
                <w:sz w:val="18"/>
                <w:szCs w:val="18"/>
              </w:rPr>
              <w:t>$395</w:t>
            </w:r>
          </w:p>
        </w:tc>
        <w:tc>
          <w:tcPr>
            <w:tcW w:w="1046" w:type="dxa"/>
            <w:noWrap/>
            <w:vAlign w:val="center"/>
          </w:tcPr>
          <w:p w14:paraId="4B605125" w14:textId="7E2CD331" w:rsidR="00287E32" w:rsidRPr="0003375E" w:rsidRDefault="00287E32" w:rsidP="00C03034">
            <w:pPr>
              <w:pStyle w:val="DHHStabletext"/>
              <w:spacing w:before="0" w:after="0"/>
              <w:jc w:val="center"/>
              <w:rPr>
                <w:rFonts w:cs="Arial"/>
                <w:sz w:val="18"/>
                <w:szCs w:val="18"/>
              </w:rPr>
            </w:pPr>
            <w:r w:rsidRPr="004F1F8E">
              <w:rPr>
                <w:rFonts w:cs="Arial"/>
                <w:sz w:val="18"/>
                <w:szCs w:val="18"/>
              </w:rPr>
              <w:t>-6.0%</w:t>
            </w:r>
          </w:p>
        </w:tc>
        <w:tc>
          <w:tcPr>
            <w:tcW w:w="883" w:type="dxa"/>
            <w:noWrap/>
            <w:vAlign w:val="center"/>
          </w:tcPr>
          <w:p w14:paraId="4915C4DE" w14:textId="0C7F5ADB" w:rsidR="00287E32" w:rsidRPr="0003375E" w:rsidRDefault="00287E32" w:rsidP="00C03034">
            <w:pPr>
              <w:pStyle w:val="DHHStabletext"/>
              <w:spacing w:before="0" w:after="0"/>
              <w:jc w:val="center"/>
              <w:rPr>
                <w:rFonts w:cs="Arial"/>
                <w:sz w:val="18"/>
                <w:szCs w:val="18"/>
              </w:rPr>
            </w:pPr>
            <w:r w:rsidRPr="004F1F8E">
              <w:rPr>
                <w:rFonts w:cs="Arial"/>
                <w:sz w:val="18"/>
                <w:szCs w:val="18"/>
              </w:rPr>
              <w:t>54</w:t>
            </w:r>
          </w:p>
        </w:tc>
        <w:tc>
          <w:tcPr>
            <w:tcW w:w="883" w:type="dxa"/>
            <w:noWrap/>
            <w:vAlign w:val="center"/>
          </w:tcPr>
          <w:p w14:paraId="632E5CFA" w14:textId="378308EB" w:rsidR="00287E32" w:rsidRPr="0003375E" w:rsidRDefault="00287E32" w:rsidP="00C03034">
            <w:pPr>
              <w:pStyle w:val="DHHStabletext"/>
              <w:spacing w:before="0" w:after="0"/>
              <w:jc w:val="center"/>
              <w:rPr>
                <w:rFonts w:cs="Arial"/>
                <w:sz w:val="18"/>
                <w:szCs w:val="18"/>
              </w:rPr>
            </w:pPr>
            <w:r w:rsidRPr="004F1F8E">
              <w:rPr>
                <w:rFonts w:cs="Arial"/>
                <w:sz w:val="18"/>
                <w:szCs w:val="18"/>
              </w:rPr>
              <w:t>$410</w:t>
            </w:r>
          </w:p>
        </w:tc>
        <w:tc>
          <w:tcPr>
            <w:tcW w:w="1046" w:type="dxa"/>
            <w:noWrap/>
            <w:vAlign w:val="center"/>
          </w:tcPr>
          <w:p w14:paraId="04B1C4FB" w14:textId="65BE221C" w:rsidR="00287E32" w:rsidRPr="0003375E" w:rsidRDefault="00287E32" w:rsidP="00C03034">
            <w:pPr>
              <w:pStyle w:val="DHHStabletext"/>
              <w:spacing w:before="0" w:after="0"/>
              <w:jc w:val="center"/>
              <w:rPr>
                <w:rFonts w:cs="Arial"/>
                <w:sz w:val="18"/>
                <w:szCs w:val="18"/>
              </w:rPr>
            </w:pPr>
            <w:r w:rsidRPr="004F1F8E">
              <w:rPr>
                <w:rFonts w:cs="Arial"/>
                <w:sz w:val="18"/>
                <w:szCs w:val="18"/>
              </w:rPr>
              <w:t>2.5%</w:t>
            </w:r>
          </w:p>
        </w:tc>
        <w:tc>
          <w:tcPr>
            <w:tcW w:w="883" w:type="dxa"/>
            <w:noWrap/>
            <w:vAlign w:val="center"/>
          </w:tcPr>
          <w:p w14:paraId="32DE82B6" w14:textId="1BB0817E" w:rsidR="00287E32" w:rsidRPr="0003375E" w:rsidRDefault="00287E32" w:rsidP="00C03034">
            <w:pPr>
              <w:pStyle w:val="DHHStabletext"/>
              <w:spacing w:before="0" w:after="0"/>
              <w:jc w:val="center"/>
              <w:rPr>
                <w:rFonts w:cs="Arial"/>
                <w:sz w:val="18"/>
                <w:szCs w:val="18"/>
              </w:rPr>
            </w:pPr>
            <w:r w:rsidRPr="004F1F8E">
              <w:rPr>
                <w:rFonts w:cs="Arial"/>
                <w:sz w:val="18"/>
                <w:szCs w:val="18"/>
              </w:rPr>
              <w:t>285</w:t>
            </w:r>
          </w:p>
        </w:tc>
        <w:tc>
          <w:tcPr>
            <w:tcW w:w="883" w:type="dxa"/>
            <w:noWrap/>
            <w:vAlign w:val="center"/>
          </w:tcPr>
          <w:p w14:paraId="1D495C6E" w14:textId="71D8EEE9" w:rsidR="00287E32" w:rsidRPr="0003375E" w:rsidRDefault="00287E32" w:rsidP="00C03034">
            <w:pPr>
              <w:pStyle w:val="DHHStabletext"/>
              <w:spacing w:before="0" w:after="0"/>
              <w:jc w:val="center"/>
              <w:rPr>
                <w:rFonts w:cs="Arial"/>
                <w:sz w:val="18"/>
                <w:szCs w:val="18"/>
              </w:rPr>
            </w:pPr>
            <w:r w:rsidRPr="004F1F8E">
              <w:rPr>
                <w:rFonts w:cs="Arial"/>
                <w:sz w:val="18"/>
                <w:szCs w:val="18"/>
              </w:rPr>
              <w:t>$480</w:t>
            </w:r>
          </w:p>
        </w:tc>
        <w:tc>
          <w:tcPr>
            <w:tcW w:w="1046" w:type="dxa"/>
            <w:noWrap/>
            <w:vAlign w:val="center"/>
          </w:tcPr>
          <w:p w14:paraId="226BB969" w14:textId="33632D23" w:rsidR="00287E32" w:rsidRPr="0003375E" w:rsidRDefault="00287E32" w:rsidP="00C03034">
            <w:pPr>
              <w:pStyle w:val="DHHStabletext"/>
              <w:spacing w:before="0" w:after="0"/>
              <w:jc w:val="center"/>
              <w:rPr>
                <w:rFonts w:cs="Arial"/>
                <w:sz w:val="18"/>
                <w:szCs w:val="18"/>
              </w:rPr>
            </w:pPr>
            <w:r w:rsidRPr="004F1F8E">
              <w:rPr>
                <w:rFonts w:cs="Arial"/>
                <w:sz w:val="18"/>
                <w:szCs w:val="18"/>
              </w:rPr>
              <w:t>-3.0%</w:t>
            </w:r>
          </w:p>
        </w:tc>
      </w:tr>
      <w:tr w:rsidR="00287E32" w:rsidRPr="0097282B" w14:paraId="4DFC5458" w14:textId="77777777" w:rsidTr="00C03034">
        <w:trPr>
          <w:trHeight w:val="340"/>
        </w:trPr>
        <w:tc>
          <w:tcPr>
            <w:tcW w:w="3422" w:type="dxa"/>
            <w:noWrap/>
            <w:vAlign w:val="center"/>
          </w:tcPr>
          <w:p w14:paraId="44A8BC14" w14:textId="77777777" w:rsidR="00287E32" w:rsidRPr="0097282B" w:rsidRDefault="00287E32" w:rsidP="00287E32">
            <w:pPr>
              <w:pStyle w:val="DHHStabletext"/>
              <w:spacing w:before="0" w:after="0"/>
              <w:rPr>
                <w:rFonts w:cs="Arial"/>
                <w:sz w:val="18"/>
                <w:szCs w:val="18"/>
              </w:rPr>
            </w:pPr>
            <w:r w:rsidRPr="0097282B">
              <w:rPr>
                <w:rFonts w:cs="Arial"/>
                <w:sz w:val="18"/>
                <w:szCs w:val="18"/>
              </w:rPr>
              <w:t>Camberwell-Glen Iris</w:t>
            </w:r>
          </w:p>
        </w:tc>
        <w:tc>
          <w:tcPr>
            <w:tcW w:w="829" w:type="dxa"/>
            <w:noWrap/>
            <w:vAlign w:val="center"/>
          </w:tcPr>
          <w:p w14:paraId="184415E6" w14:textId="4322D45B" w:rsidR="00287E32" w:rsidRPr="0003375E" w:rsidRDefault="00287E32" w:rsidP="00C03034">
            <w:pPr>
              <w:pStyle w:val="DHHStabletext"/>
              <w:spacing w:before="0" w:after="0"/>
              <w:jc w:val="center"/>
              <w:rPr>
                <w:rFonts w:cs="Arial"/>
                <w:sz w:val="18"/>
                <w:szCs w:val="18"/>
              </w:rPr>
            </w:pPr>
            <w:r w:rsidRPr="004F1F8E">
              <w:rPr>
                <w:rFonts w:cs="Arial"/>
                <w:sz w:val="18"/>
                <w:szCs w:val="18"/>
              </w:rPr>
              <w:t>339</w:t>
            </w:r>
          </w:p>
        </w:tc>
        <w:tc>
          <w:tcPr>
            <w:tcW w:w="1009" w:type="dxa"/>
            <w:noWrap/>
            <w:vAlign w:val="center"/>
          </w:tcPr>
          <w:p w14:paraId="0708C8BD" w14:textId="79581D24" w:rsidR="00287E32" w:rsidRPr="0003375E" w:rsidRDefault="00287E32" w:rsidP="00C03034">
            <w:pPr>
              <w:pStyle w:val="DHHStabletext"/>
              <w:spacing w:before="0" w:after="0"/>
              <w:jc w:val="center"/>
              <w:rPr>
                <w:rFonts w:cs="Arial"/>
                <w:sz w:val="18"/>
                <w:szCs w:val="18"/>
              </w:rPr>
            </w:pPr>
            <w:r w:rsidRPr="004F1F8E">
              <w:rPr>
                <w:rFonts w:cs="Arial"/>
                <w:sz w:val="18"/>
                <w:szCs w:val="18"/>
              </w:rPr>
              <w:t>$330</w:t>
            </w:r>
          </w:p>
        </w:tc>
        <w:tc>
          <w:tcPr>
            <w:tcW w:w="1046" w:type="dxa"/>
            <w:noWrap/>
            <w:vAlign w:val="center"/>
          </w:tcPr>
          <w:p w14:paraId="7709A644" w14:textId="1FAA30F2" w:rsidR="00287E32" w:rsidRPr="0003375E" w:rsidRDefault="00287E32" w:rsidP="00C03034">
            <w:pPr>
              <w:pStyle w:val="DHHStabletext"/>
              <w:spacing w:before="0" w:after="0"/>
              <w:jc w:val="center"/>
              <w:rPr>
                <w:rFonts w:cs="Arial"/>
                <w:sz w:val="18"/>
                <w:szCs w:val="18"/>
              </w:rPr>
            </w:pPr>
            <w:r w:rsidRPr="004F1F8E">
              <w:rPr>
                <w:rFonts w:cs="Arial"/>
                <w:sz w:val="18"/>
                <w:szCs w:val="18"/>
              </w:rPr>
              <w:t>-1.5%</w:t>
            </w:r>
          </w:p>
        </w:tc>
        <w:tc>
          <w:tcPr>
            <w:tcW w:w="883" w:type="dxa"/>
            <w:noWrap/>
            <w:vAlign w:val="center"/>
          </w:tcPr>
          <w:p w14:paraId="483C73F7" w14:textId="12575C3C" w:rsidR="00287E32" w:rsidRPr="0003375E" w:rsidRDefault="00287E32" w:rsidP="00C03034">
            <w:pPr>
              <w:pStyle w:val="DHHStabletext"/>
              <w:spacing w:before="0" w:after="0"/>
              <w:jc w:val="center"/>
              <w:rPr>
                <w:rFonts w:cs="Arial"/>
                <w:sz w:val="18"/>
                <w:szCs w:val="18"/>
              </w:rPr>
            </w:pPr>
            <w:r w:rsidRPr="004F1F8E">
              <w:rPr>
                <w:rFonts w:cs="Arial"/>
                <w:sz w:val="18"/>
                <w:szCs w:val="18"/>
              </w:rPr>
              <w:t>873</w:t>
            </w:r>
          </w:p>
        </w:tc>
        <w:tc>
          <w:tcPr>
            <w:tcW w:w="883" w:type="dxa"/>
            <w:noWrap/>
            <w:vAlign w:val="center"/>
          </w:tcPr>
          <w:p w14:paraId="5239AEE9" w14:textId="37A18B7C" w:rsidR="00287E32" w:rsidRPr="0003375E" w:rsidRDefault="00287E32" w:rsidP="00C03034">
            <w:pPr>
              <w:pStyle w:val="DHHStabletext"/>
              <w:spacing w:before="0" w:after="0"/>
              <w:jc w:val="center"/>
              <w:rPr>
                <w:rFonts w:cs="Arial"/>
                <w:sz w:val="18"/>
                <w:szCs w:val="18"/>
              </w:rPr>
            </w:pPr>
            <w:r w:rsidRPr="004F1F8E">
              <w:rPr>
                <w:rFonts w:cs="Arial"/>
                <w:sz w:val="18"/>
                <w:szCs w:val="18"/>
              </w:rPr>
              <w:t>$410</w:t>
            </w:r>
          </w:p>
        </w:tc>
        <w:tc>
          <w:tcPr>
            <w:tcW w:w="1046" w:type="dxa"/>
            <w:noWrap/>
            <w:vAlign w:val="center"/>
          </w:tcPr>
          <w:p w14:paraId="09F7F4DE" w14:textId="45F893EC" w:rsidR="00287E32" w:rsidRPr="0003375E" w:rsidRDefault="00287E32" w:rsidP="00C03034">
            <w:pPr>
              <w:pStyle w:val="DHHStabletext"/>
              <w:spacing w:before="0" w:after="0"/>
              <w:jc w:val="center"/>
              <w:rPr>
                <w:rFonts w:cs="Arial"/>
                <w:sz w:val="18"/>
                <w:szCs w:val="18"/>
              </w:rPr>
            </w:pPr>
            <w:r w:rsidRPr="004F1F8E">
              <w:rPr>
                <w:rFonts w:cs="Arial"/>
                <w:sz w:val="18"/>
                <w:szCs w:val="18"/>
              </w:rPr>
              <w:t>-8.9%</w:t>
            </w:r>
          </w:p>
        </w:tc>
        <w:tc>
          <w:tcPr>
            <w:tcW w:w="883" w:type="dxa"/>
            <w:noWrap/>
            <w:vAlign w:val="center"/>
          </w:tcPr>
          <w:p w14:paraId="0879A26C" w14:textId="454CA188" w:rsidR="00287E32" w:rsidRPr="0003375E" w:rsidRDefault="00287E32" w:rsidP="00C03034">
            <w:pPr>
              <w:pStyle w:val="DHHStabletext"/>
              <w:spacing w:before="0" w:after="0"/>
              <w:jc w:val="center"/>
              <w:rPr>
                <w:rFonts w:cs="Arial"/>
                <w:sz w:val="18"/>
                <w:szCs w:val="18"/>
              </w:rPr>
            </w:pPr>
            <w:r w:rsidRPr="004F1F8E">
              <w:rPr>
                <w:rFonts w:cs="Arial"/>
                <w:sz w:val="18"/>
                <w:szCs w:val="18"/>
              </w:rPr>
              <w:t>56</w:t>
            </w:r>
          </w:p>
        </w:tc>
        <w:tc>
          <w:tcPr>
            <w:tcW w:w="883" w:type="dxa"/>
            <w:noWrap/>
            <w:vAlign w:val="center"/>
          </w:tcPr>
          <w:p w14:paraId="3D58BE6F" w14:textId="0020187E" w:rsidR="00287E32" w:rsidRPr="0003375E" w:rsidRDefault="00287E32" w:rsidP="00C03034">
            <w:pPr>
              <w:pStyle w:val="DHHStabletext"/>
              <w:spacing w:before="0" w:after="0"/>
              <w:jc w:val="center"/>
              <w:rPr>
                <w:rFonts w:cs="Arial"/>
                <w:sz w:val="18"/>
                <w:szCs w:val="18"/>
              </w:rPr>
            </w:pPr>
            <w:r w:rsidRPr="004F1F8E">
              <w:rPr>
                <w:rFonts w:cs="Arial"/>
                <w:sz w:val="18"/>
                <w:szCs w:val="18"/>
              </w:rPr>
              <w:t>$495</w:t>
            </w:r>
          </w:p>
        </w:tc>
        <w:tc>
          <w:tcPr>
            <w:tcW w:w="1046" w:type="dxa"/>
            <w:noWrap/>
            <w:vAlign w:val="center"/>
          </w:tcPr>
          <w:p w14:paraId="108E80D1" w14:textId="5A251013" w:rsidR="00287E32" w:rsidRPr="0003375E" w:rsidRDefault="00287E32" w:rsidP="00C03034">
            <w:pPr>
              <w:pStyle w:val="DHHStabletext"/>
              <w:spacing w:before="0" w:after="0"/>
              <w:jc w:val="center"/>
              <w:rPr>
                <w:rFonts w:cs="Arial"/>
                <w:sz w:val="18"/>
                <w:szCs w:val="18"/>
              </w:rPr>
            </w:pPr>
            <w:r w:rsidRPr="004F1F8E">
              <w:rPr>
                <w:rFonts w:cs="Arial"/>
                <w:sz w:val="18"/>
                <w:szCs w:val="18"/>
              </w:rPr>
              <w:t>-5.7%</w:t>
            </w:r>
          </w:p>
        </w:tc>
        <w:tc>
          <w:tcPr>
            <w:tcW w:w="883" w:type="dxa"/>
            <w:noWrap/>
            <w:vAlign w:val="center"/>
          </w:tcPr>
          <w:p w14:paraId="45F09942" w14:textId="5B4BE100" w:rsidR="00287E32" w:rsidRPr="0003375E" w:rsidRDefault="00287E32" w:rsidP="00C03034">
            <w:pPr>
              <w:pStyle w:val="DHHStabletext"/>
              <w:spacing w:before="0" w:after="0"/>
              <w:jc w:val="center"/>
              <w:rPr>
                <w:rFonts w:cs="Arial"/>
                <w:sz w:val="18"/>
                <w:szCs w:val="18"/>
              </w:rPr>
            </w:pPr>
            <w:r w:rsidRPr="004F1F8E">
              <w:rPr>
                <w:rFonts w:cs="Arial"/>
                <w:sz w:val="18"/>
                <w:szCs w:val="18"/>
              </w:rPr>
              <w:t>178</w:t>
            </w:r>
          </w:p>
        </w:tc>
        <w:tc>
          <w:tcPr>
            <w:tcW w:w="883" w:type="dxa"/>
            <w:noWrap/>
            <w:vAlign w:val="center"/>
          </w:tcPr>
          <w:p w14:paraId="3A344FD2" w14:textId="6BB2B146" w:rsidR="00287E32" w:rsidRPr="0003375E" w:rsidRDefault="00287E32" w:rsidP="00C03034">
            <w:pPr>
              <w:pStyle w:val="DHHStabletext"/>
              <w:spacing w:before="0" w:after="0"/>
              <w:jc w:val="center"/>
              <w:rPr>
                <w:rFonts w:cs="Arial"/>
                <w:sz w:val="18"/>
                <w:szCs w:val="18"/>
              </w:rPr>
            </w:pPr>
            <w:r w:rsidRPr="004F1F8E">
              <w:rPr>
                <w:rFonts w:cs="Arial"/>
                <w:sz w:val="18"/>
                <w:szCs w:val="18"/>
              </w:rPr>
              <w:t>$698</w:t>
            </w:r>
          </w:p>
        </w:tc>
        <w:tc>
          <w:tcPr>
            <w:tcW w:w="1046" w:type="dxa"/>
            <w:noWrap/>
            <w:vAlign w:val="center"/>
          </w:tcPr>
          <w:p w14:paraId="03E6F2C6" w14:textId="762AA927" w:rsidR="00287E32" w:rsidRPr="0003375E" w:rsidRDefault="00287E32" w:rsidP="00C03034">
            <w:pPr>
              <w:pStyle w:val="DHHStabletext"/>
              <w:spacing w:before="0" w:after="0"/>
              <w:jc w:val="center"/>
              <w:rPr>
                <w:rFonts w:cs="Arial"/>
                <w:sz w:val="18"/>
                <w:szCs w:val="18"/>
              </w:rPr>
            </w:pPr>
            <w:r w:rsidRPr="004F1F8E">
              <w:rPr>
                <w:rFonts w:cs="Arial"/>
                <w:sz w:val="18"/>
                <w:szCs w:val="18"/>
              </w:rPr>
              <w:t>6.9%</w:t>
            </w:r>
          </w:p>
        </w:tc>
      </w:tr>
      <w:tr w:rsidR="00287E32" w:rsidRPr="0097282B" w14:paraId="0B85317F" w14:textId="77777777" w:rsidTr="00C03034">
        <w:trPr>
          <w:trHeight w:val="340"/>
        </w:trPr>
        <w:tc>
          <w:tcPr>
            <w:tcW w:w="3422" w:type="dxa"/>
            <w:noWrap/>
            <w:vAlign w:val="center"/>
          </w:tcPr>
          <w:p w14:paraId="643C9992" w14:textId="77777777" w:rsidR="00287E32" w:rsidRPr="0097282B" w:rsidRDefault="00287E32" w:rsidP="00287E32">
            <w:pPr>
              <w:pStyle w:val="DHHStabletext"/>
              <w:spacing w:before="0" w:after="0"/>
              <w:rPr>
                <w:rFonts w:cs="Arial"/>
                <w:sz w:val="18"/>
                <w:szCs w:val="18"/>
              </w:rPr>
            </w:pPr>
            <w:r w:rsidRPr="0097282B">
              <w:rPr>
                <w:rFonts w:cs="Arial"/>
                <w:sz w:val="18"/>
                <w:szCs w:val="18"/>
              </w:rPr>
              <w:t>Canterbury-Surrey Hills-Mont Albert</w:t>
            </w:r>
          </w:p>
        </w:tc>
        <w:tc>
          <w:tcPr>
            <w:tcW w:w="829" w:type="dxa"/>
            <w:noWrap/>
            <w:vAlign w:val="center"/>
          </w:tcPr>
          <w:p w14:paraId="03DC5B92" w14:textId="195E61D0" w:rsidR="00287E32" w:rsidRPr="0003375E" w:rsidRDefault="00287E32" w:rsidP="00C03034">
            <w:pPr>
              <w:pStyle w:val="DHHStabletext"/>
              <w:spacing w:before="0" w:after="0"/>
              <w:jc w:val="center"/>
              <w:rPr>
                <w:rFonts w:cs="Arial"/>
                <w:sz w:val="18"/>
                <w:szCs w:val="18"/>
              </w:rPr>
            </w:pPr>
            <w:r w:rsidRPr="004F1F8E">
              <w:rPr>
                <w:rFonts w:cs="Arial"/>
                <w:sz w:val="18"/>
                <w:szCs w:val="18"/>
              </w:rPr>
              <w:t>35</w:t>
            </w:r>
          </w:p>
        </w:tc>
        <w:tc>
          <w:tcPr>
            <w:tcW w:w="1009" w:type="dxa"/>
            <w:noWrap/>
            <w:vAlign w:val="center"/>
          </w:tcPr>
          <w:p w14:paraId="37B1A83C" w14:textId="751D19CF" w:rsidR="00287E32" w:rsidRPr="0003375E" w:rsidRDefault="00287E32" w:rsidP="00C03034">
            <w:pPr>
              <w:pStyle w:val="DHHStabletext"/>
              <w:spacing w:before="0" w:after="0"/>
              <w:jc w:val="center"/>
              <w:rPr>
                <w:rFonts w:cs="Arial"/>
                <w:sz w:val="18"/>
                <w:szCs w:val="18"/>
              </w:rPr>
            </w:pPr>
            <w:r w:rsidRPr="004F1F8E">
              <w:rPr>
                <w:rFonts w:cs="Arial"/>
                <w:sz w:val="18"/>
                <w:szCs w:val="18"/>
              </w:rPr>
              <w:t>$340</w:t>
            </w:r>
          </w:p>
        </w:tc>
        <w:tc>
          <w:tcPr>
            <w:tcW w:w="1046" w:type="dxa"/>
            <w:noWrap/>
            <w:vAlign w:val="center"/>
          </w:tcPr>
          <w:p w14:paraId="358FE87A" w14:textId="19A70D46" w:rsidR="00287E32" w:rsidRPr="0003375E" w:rsidRDefault="00287E32" w:rsidP="00C03034">
            <w:pPr>
              <w:pStyle w:val="DHHStabletext"/>
              <w:spacing w:before="0" w:after="0"/>
              <w:jc w:val="center"/>
              <w:rPr>
                <w:rFonts w:cs="Arial"/>
                <w:sz w:val="18"/>
                <w:szCs w:val="18"/>
              </w:rPr>
            </w:pPr>
            <w:r w:rsidRPr="004F1F8E">
              <w:rPr>
                <w:rFonts w:cs="Arial"/>
                <w:sz w:val="18"/>
                <w:szCs w:val="18"/>
              </w:rPr>
              <w:t>-10.5%</w:t>
            </w:r>
          </w:p>
        </w:tc>
        <w:tc>
          <w:tcPr>
            <w:tcW w:w="883" w:type="dxa"/>
            <w:noWrap/>
            <w:vAlign w:val="center"/>
          </w:tcPr>
          <w:p w14:paraId="6CD672A0" w14:textId="1064309C" w:rsidR="00287E32" w:rsidRPr="0003375E" w:rsidRDefault="00287E32" w:rsidP="00C03034">
            <w:pPr>
              <w:pStyle w:val="DHHStabletext"/>
              <w:spacing w:before="0" w:after="0"/>
              <w:jc w:val="center"/>
              <w:rPr>
                <w:rFonts w:cs="Arial"/>
                <w:sz w:val="18"/>
                <w:szCs w:val="18"/>
              </w:rPr>
            </w:pPr>
            <w:r w:rsidRPr="004F1F8E">
              <w:rPr>
                <w:rFonts w:cs="Arial"/>
                <w:sz w:val="18"/>
                <w:szCs w:val="18"/>
              </w:rPr>
              <w:t>356</w:t>
            </w:r>
          </w:p>
        </w:tc>
        <w:tc>
          <w:tcPr>
            <w:tcW w:w="883" w:type="dxa"/>
            <w:noWrap/>
            <w:vAlign w:val="center"/>
          </w:tcPr>
          <w:p w14:paraId="79F849F3" w14:textId="7A841D59" w:rsidR="00287E32" w:rsidRPr="0003375E" w:rsidRDefault="00287E32" w:rsidP="00C03034">
            <w:pPr>
              <w:pStyle w:val="DHHStabletext"/>
              <w:spacing w:before="0" w:after="0"/>
              <w:jc w:val="center"/>
              <w:rPr>
                <w:rFonts w:cs="Arial"/>
                <w:sz w:val="18"/>
                <w:szCs w:val="18"/>
              </w:rPr>
            </w:pPr>
            <w:r w:rsidRPr="004F1F8E">
              <w:rPr>
                <w:rFonts w:cs="Arial"/>
                <w:sz w:val="18"/>
                <w:szCs w:val="18"/>
              </w:rPr>
              <w:t>$420</w:t>
            </w:r>
          </w:p>
        </w:tc>
        <w:tc>
          <w:tcPr>
            <w:tcW w:w="1046" w:type="dxa"/>
            <w:noWrap/>
            <w:vAlign w:val="center"/>
          </w:tcPr>
          <w:p w14:paraId="4539E9C9" w14:textId="3C43C960" w:rsidR="00287E32" w:rsidRPr="0003375E" w:rsidRDefault="00287E32" w:rsidP="00C03034">
            <w:pPr>
              <w:pStyle w:val="DHHStabletext"/>
              <w:spacing w:before="0" w:after="0"/>
              <w:jc w:val="center"/>
              <w:rPr>
                <w:rFonts w:cs="Arial"/>
                <w:sz w:val="18"/>
                <w:szCs w:val="18"/>
              </w:rPr>
            </w:pPr>
            <w:r w:rsidRPr="004F1F8E">
              <w:rPr>
                <w:rFonts w:cs="Arial"/>
                <w:sz w:val="18"/>
                <w:szCs w:val="18"/>
              </w:rPr>
              <w:t>-4.5%</w:t>
            </w:r>
          </w:p>
        </w:tc>
        <w:tc>
          <w:tcPr>
            <w:tcW w:w="883" w:type="dxa"/>
            <w:noWrap/>
            <w:vAlign w:val="center"/>
          </w:tcPr>
          <w:p w14:paraId="59CA9D42" w14:textId="5422692D" w:rsidR="00287E32" w:rsidRPr="0003375E" w:rsidRDefault="00287E32" w:rsidP="00C03034">
            <w:pPr>
              <w:pStyle w:val="DHHStabletext"/>
              <w:spacing w:before="0" w:after="0"/>
              <w:jc w:val="center"/>
              <w:rPr>
                <w:rFonts w:cs="Arial"/>
                <w:sz w:val="18"/>
                <w:szCs w:val="18"/>
              </w:rPr>
            </w:pPr>
            <w:r w:rsidRPr="004F1F8E">
              <w:rPr>
                <w:rFonts w:cs="Arial"/>
                <w:sz w:val="18"/>
                <w:szCs w:val="18"/>
              </w:rPr>
              <w:t>37</w:t>
            </w:r>
          </w:p>
        </w:tc>
        <w:tc>
          <w:tcPr>
            <w:tcW w:w="883" w:type="dxa"/>
            <w:noWrap/>
            <w:vAlign w:val="center"/>
          </w:tcPr>
          <w:p w14:paraId="4CFFD3A1" w14:textId="279F085C" w:rsidR="00287E32" w:rsidRPr="0003375E" w:rsidRDefault="00287E32" w:rsidP="00C03034">
            <w:pPr>
              <w:pStyle w:val="DHHStabletext"/>
              <w:spacing w:before="0" w:after="0"/>
              <w:jc w:val="center"/>
              <w:rPr>
                <w:rFonts w:cs="Arial"/>
                <w:sz w:val="18"/>
                <w:szCs w:val="18"/>
              </w:rPr>
            </w:pPr>
            <w:r w:rsidRPr="004F1F8E">
              <w:rPr>
                <w:rFonts w:cs="Arial"/>
                <w:sz w:val="18"/>
                <w:szCs w:val="18"/>
              </w:rPr>
              <w:t>$470</w:t>
            </w:r>
          </w:p>
        </w:tc>
        <w:tc>
          <w:tcPr>
            <w:tcW w:w="1046" w:type="dxa"/>
            <w:noWrap/>
            <w:vAlign w:val="center"/>
          </w:tcPr>
          <w:p w14:paraId="0D669B7C" w14:textId="6400836A" w:rsidR="00287E32" w:rsidRPr="0003375E" w:rsidRDefault="00287E32" w:rsidP="00C03034">
            <w:pPr>
              <w:pStyle w:val="DHHStabletext"/>
              <w:spacing w:before="0" w:after="0"/>
              <w:jc w:val="center"/>
              <w:rPr>
                <w:rFonts w:cs="Arial"/>
                <w:sz w:val="18"/>
                <w:szCs w:val="18"/>
              </w:rPr>
            </w:pPr>
            <w:r w:rsidRPr="004F1F8E">
              <w:rPr>
                <w:rFonts w:cs="Arial"/>
                <w:sz w:val="18"/>
                <w:szCs w:val="18"/>
              </w:rPr>
              <w:t>6.8%</w:t>
            </w:r>
          </w:p>
        </w:tc>
        <w:tc>
          <w:tcPr>
            <w:tcW w:w="883" w:type="dxa"/>
            <w:noWrap/>
            <w:vAlign w:val="center"/>
          </w:tcPr>
          <w:p w14:paraId="3467AF47" w14:textId="6024EEBA" w:rsidR="00287E32" w:rsidRPr="0003375E" w:rsidRDefault="00287E32" w:rsidP="00C03034">
            <w:pPr>
              <w:pStyle w:val="DHHStabletext"/>
              <w:spacing w:before="0" w:after="0"/>
              <w:jc w:val="center"/>
              <w:rPr>
                <w:rFonts w:cs="Arial"/>
                <w:sz w:val="18"/>
                <w:szCs w:val="18"/>
              </w:rPr>
            </w:pPr>
            <w:r w:rsidRPr="004F1F8E">
              <w:rPr>
                <w:rFonts w:cs="Arial"/>
                <w:sz w:val="18"/>
                <w:szCs w:val="18"/>
              </w:rPr>
              <w:t>92</w:t>
            </w:r>
          </w:p>
        </w:tc>
        <w:tc>
          <w:tcPr>
            <w:tcW w:w="883" w:type="dxa"/>
            <w:noWrap/>
            <w:vAlign w:val="center"/>
          </w:tcPr>
          <w:p w14:paraId="08BBF85C" w14:textId="5A85301D" w:rsidR="00287E32" w:rsidRPr="0003375E" w:rsidRDefault="00287E32" w:rsidP="00C03034">
            <w:pPr>
              <w:pStyle w:val="DHHStabletext"/>
              <w:spacing w:before="0" w:after="0"/>
              <w:jc w:val="center"/>
              <w:rPr>
                <w:rFonts w:cs="Arial"/>
                <w:sz w:val="18"/>
                <w:szCs w:val="18"/>
              </w:rPr>
            </w:pPr>
            <w:r w:rsidRPr="004F1F8E">
              <w:rPr>
                <w:rFonts w:cs="Arial"/>
                <w:sz w:val="18"/>
                <w:szCs w:val="18"/>
              </w:rPr>
              <w:t>$610</w:t>
            </w:r>
          </w:p>
        </w:tc>
        <w:tc>
          <w:tcPr>
            <w:tcW w:w="1046" w:type="dxa"/>
            <w:noWrap/>
            <w:vAlign w:val="center"/>
          </w:tcPr>
          <w:p w14:paraId="2E33926D" w14:textId="393B5B56" w:rsidR="00287E32" w:rsidRPr="0003375E" w:rsidRDefault="00287E32" w:rsidP="00C03034">
            <w:pPr>
              <w:pStyle w:val="DHHStabletext"/>
              <w:spacing w:before="0" w:after="0"/>
              <w:jc w:val="center"/>
              <w:rPr>
                <w:rFonts w:cs="Arial"/>
                <w:sz w:val="18"/>
                <w:szCs w:val="18"/>
              </w:rPr>
            </w:pPr>
            <w:r w:rsidRPr="004F1F8E">
              <w:rPr>
                <w:rFonts w:cs="Arial"/>
                <w:sz w:val="18"/>
                <w:szCs w:val="18"/>
              </w:rPr>
              <w:t>1.7%</w:t>
            </w:r>
          </w:p>
        </w:tc>
      </w:tr>
      <w:tr w:rsidR="00287E32" w:rsidRPr="0097282B" w14:paraId="6EF1D5CC" w14:textId="77777777" w:rsidTr="00C03034">
        <w:trPr>
          <w:trHeight w:val="340"/>
        </w:trPr>
        <w:tc>
          <w:tcPr>
            <w:tcW w:w="3422" w:type="dxa"/>
            <w:noWrap/>
            <w:vAlign w:val="center"/>
          </w:tcPr>
          <w:p w14:paraId="0FC89D12" w14:textId="77777777" w:rsidR="00287E32" w:rsidRPr="0097282B" w:rsidRDefault="00287E32" w:rsidP="00287E32">
            <w:pPr>
              <w:pStyle w:val="DHHStabletext"/>
              <w:spacing w:before="0" w:after="0"/>
              <w:rPr>
                <w:rFonts w:cs="Arial"/>
                <w:sz w:val="18"/>
                <w:szCs w:val="18"/>
              </w:rPr>
            </w:pPr>
            <w:r w:rsidRPr="0097282B">
              <w:rPr>
                <w:rFonts w:cs="Arial"/>
                <w:sz w:val="18"/>
                <w:szCs w:val="18"/>
              </w:rPr>
              <w:t>Chadstone-Oakleigh</w:t>
            </w:r>
          </w:p>
        </w:tc>
        <w:tc>
          <w:tcPr>
            <w:tcW w:w="829" w:type="dxa"/>
            <w:noWrap/>
            <w:vAlign w:val="center"/>
          </w:tcPr>
          <w:p w14:paraId="1E3E7D67" w14:textId="691677C5" w:rsidR="00287E32" w:rsidRPr="0003375E" w:rsidRDefault="00287E32" w:rsidP="00C03034">
            <w:pPr>
              <w:pStyle w:val="DHHStabletext"/>
              <w:spacing w:before="0" w:after="0"/>
              <w:jc w:val="center"/>
              <w:rPr>
                <w:rFonts w:cs="Arial"/>
                <w:sz w:val="18"/>
                <w:szCs w:val="18"/>
              </w:rPr>
            </w:pPr>
            <w:r w:rsidRPr="004F1F8E">
              <w:rPr>
                <w:rFonts w:cs="Arial"/>
                <w:sz w:val="18"/>
                <w:szCs w:val="18"/>
              </w:rPr>
              <w:t>177</w:t>
            </w:r>
          </w:p>
        </w:tc>
        <w:tc>
          <w:tcPr>
            <w:tcW w:w="1009" w:type="dxa"/>
            <w:noWrap/>
            <w:vAlign w:val="center"/>
          </w:tcPr>
          <w:p w14:paraId="5E5DA54B" w14:textId="26B746D5" w:rsidR="00287E32" w:rsidRPr="0003375E" w:rsidRDefault="00287E32" w:rsidP="00C03034">
            <w:pPr>
              <w:pStyle w:val="DHHStabletext"/>
              <w:spacing w:before="0" w:after="0"/>
              <w:jc w:val="center"/>
              <w:rPr>
                <w:rFonts w:cs="Arial"/>
                <w:sz w:val="18"/>
                <w:szCs w:val="18"/>
              </w:rPr>
            </w:pPr>
            <w:r w:rsidRPr="004F1F8E">
              <w:rPr>
                <w:rFonts w:cs="Arial"/>
                <w:sz w:val="18"/>
                <w:szCs w:val="18"/>
              </w:rPr>
              <w:t>$340</w:t>
            </w:r>
          </w:p>
        </w:tc>
        <w:tc>
          <w:tcPr>
            <w:tcW w:w="1046" w:type="dxa"/>
            <w:noWrap/>
            <w:vAlign w:val="center"/>
          </w:tcPr>
          <w:p w14:paraId="499B1606" w14:textId="0B679CD5" w:rsidR="00287E32" w:rsidRPr="0003375E" w:rsidRDefault="00287E32" w:rsidP="00C03034">
            <w:pPr>
              <w:pStyle w:val="DHHStabletext"/>
              <w:spacing w:before="0" w:after="0"/>
              <w:jc w:val="center"/>
              <w:rPr>
                <w:rFonts w:cs="Arial"/>
                <w:sz w:val="18"/>
                <w:szCs w:val="18"/>
              </w:rPr>
            </w:pPr>
            <w:r w:rsidRPr="004F1F8E">
              <w:rPr>
                <w:rFonts w:cs="Arial"/>
                <w:sz w:val="18"/>
                <w:szCs w:val="18"/>
              </w:rPr>
              <w:t>-2.9%</w:t>
            </w:r>
          </w:p>
        </w:tc>
        <w:tc>
          <w:tcPr>
            <w:tcW w:w="883" w:type="dxa"/>
            <w:noWrap/>
            <w:vAlign w:val="center"/>
          </w:tcPr>
          <w:p w14:paraId="5DA8AD9C" w14:textId="72BDE9D0" w:rsidR="00287E32" w:rsidRPr="0003375E" w:rsidRDefault="00287E32" w:rsidP="00C03034">
            <w:pPr>
              <w:pStyle w:val="DHHStabletext"/>
              <w:spacing w:before="0" w:after="0"/>
              <w:jc w:val="center"/>
              <w:rPr>
                <w:rFonts w:cs="Arial"/>
                <w:sz w:val="18"/>
                <w:szCs w:val="18"/>
              </w:rPr>
            </w:pPr>
            <w:r w:rsidRPr="004F1F8E">
              <w:rPr>
                <w:rFonts w:cs="Arial"/>
                <w:sz w:val="18"/>
                <w:szCs w:val="18"/>
              </w:rPr>
              <w:t>548</w:t>
            </w:r>
          </w:p>
        </w:tc>
        <w:tc>
          <w:tcPr>
            <w:tcW w:w="883" w:type="dxa"/>
            <w:noWrap/>
            <w:vAlign w:val="center"/>
          </w:tcPr>
          <w:p w14:paraId="2B1913D0" w14:textId="273534F1" w:rsidR="00287E32" w:rsidRPr="0003375E" w:rsidRDefault="00287E32" w:rsidP="00C03034">
            <w:pPr>
              <w:pStyle w:val="DHHStabletext"/>
              <w:spacing w:before="0" w:after="0"/>
              <w:jc w:val="center"/>
              <w:rPr>
                <w:rFonts w:cs="Arial"/>
                <w:sz w:val="18"/>
                <w:szCs w:val="18"/>
              </w:rPr>
            </w:pPr>
            <w:r w:rsidRPr="004F1F8E">
              <w:rPr>
                <w:rFonts w:cs="Arial"/>
                <w:sz w:val="18"/>
                <w:szCs w:val="18"/>
              </w:rPr>
              <w:t>$390</w:t>
            </w:r>
          </w:p>
        </w:tc>
        <w:tc>
          <w:tcPr>
            <w:tcW w:w="1046" w:type="dxa"/>
            <w:noWrap/>
            <w:vAlign w:val="center"/>
          </w:tcPr>
          <w:p w14:paraId="7C19D9BE" w14:textId="1904C7AE" w:rsidR="00287E32" w:rsidRPr="0003375E" w:rsidRDefault="00287E32" w:rsidP="00C03034">
            <w:pPr>
              <w:pStyle w:val="DHHStabletext"/>
              <w:spacing w:before="0" w:after="0"/>
              <w:jc w:val="center"/>
              <w:rPr>
                <w:rFonts w:cs="Arial"/>
                <w:sz w:val="18"/>
                <w:szCs w:val="18"/>
              </w:rPr>
            </w:pPr>
            <w:r w:rsidRPr="004F1F8E">
              <w:rPr>
                <w:rFonts w:cs="Arial"/>
                <w:sz w:val="18"/>
                <w:szCs w:val="18"/>
              </w:rPr>
              <w:t>-2.5%</w:t>
            </w:r>
          </w:p>
        </w:tc>
        <w:tc>
          <w:tcPr>
            <w:tcW w:w="883" w:type="dxa"/>
            <w:noWrap/>
            <w:vAlign w:val="center"/>
          </w:tcPr>
          <w:p w14:paraId="06C33D4C" w14:textId="60D041A3" w:rsidR="00287E32" w:rsidRPr="0003375E" w:rsidRDefault="00287E32" w:rsidP="00C03034">
            <w:pPr>
              <w:pStyle w:val="DHHStabletext"/>
              <w:spacing w:before="0" w:after="0"/>
              <w:jc w:val="center"/>
              <w:rPr>
                <w:rFonts w:cs="Arial"/>
                <w:sz w:val="18"/>
                <w:szCs w:val="18"/>
              </w:rPr>
            </w:pPr>
            <w:r w:rsidRPr="004F1F8E">
              <w:rPr>
                <w:rFonts w:cs="Arial"/>
                <w:sz w:val="18"/>
                <w:szCs w:val="18"/>
              </w:rPr>
              <w:t>45</w:t>
            </w:r>
          </w:p>
        </w:tc>
        <w:tc>
          <w:tcPr>
            <w:tcW w:w="883" w:type="dxa"/>
            <w:noWrap/>
            <w:vAlign w:val="center"/>
          </w:tcPr>
          <w:p w14:paraId="0B13360C" w14:textId="47F64175" w:rsidR="00287E32" w:rsidRPr="0003375E" w:rsidRDefault="00287E32" w:rsidP="00C03034">
            <w:pPr>
              <w:pStyle w:val="DHHStabletext"/>
              <w:spacing w:before="0" w:after="0"/>
              <w:jc w:val="center"/>
              <w:rPr>
                <w:rFonts w:cs="Arial"/>
                <w:sz w:val="18"/>
                <w:szCs w:val="18"/>
              </w:rPr>
            </w:pPr>
            <w:r w:rsidRPr="004F1F8E">
              <w:rPr>
                <w:rFonts w:cs="Arial"/>
                <w:sz w:val="18"/>
                <w:szCs w:val="18"/>
              </w:rPr>
              <w:t>$400</w:t>
            </w:r>
          </w:p>
        </w:tc>
        <w:tc>
          <w:tcPr>
            <w:tcW w:w="1046" w:type="dxa"/>
            <w:noWrap/>
            <w:vAlign w:val="center"/>
          </w:tcPr>
          <w:p w14:paraId="7B0D2EFE" w14:textId="456D1FFC" w:rsidR="00287E32" w:rsidRPr="0003375E" w:rsidRDefault="00287E32" w:rsidP="00C03034">
            <w:pPr>
              <w:pStyle w:val="DHHStabletext"/>
              <w:spacing w:before="0" w:after="0"/>
              <w:jc w:val="center"/>
              <w:rPr>
                <w:rFonts w:cs="Arial"/>
                <w:sz w:val="18"/>
                <w:szCs w:val="18"/>
              </w:rPr>
            </w:pPr>
            <w:r w:rsidRPr="004F1F8E">
              <w:rPr>
                <w:rFonts w:cs="Arial"/>
                <w:sz w:val="18"/>
                <w:szCs w:val="18"/>
              </w:rPr>
              <w:t>0.0%</w:t>
            </w:r>
          </w:p>
        </w:tc>
        <w:tc>
          <w:tcPr>
            <w:tcW w:w="883" w:type="dxa"/>
            <w:noWrap/>
            <w:vAlign w:val="center"/>
          </w:tcPr>
          <w:p w14:paraId="43D0AECC" w14:textId="340F3F9F" w:rsidR="00287E32" w:rsidRPr="0003375E" w:rsidRDefault="00287E32" w:rsidP="00C03034">
            <w:pPr>
              <w:pStyle w:val="DHHStabletext"/>
              <w:spacing w:before="0" w:after="0"/>
              <w:jc w:val="center"/>
              <w:rPr>
                <w:rFonts w:cs="Arial"/>
                <w:sz w:val="18"/>
                <w:szCs w:val="18"/>
              </w:rPr>
            </w:pPr>
            <w:r w:rsidRPr="004F1F8E">
              <w:rPr>
                <w:rFonts w:cs="Arial"/>
                <w:sz w:val="18"/>
                <w:szCs w:val="18"/>
              </w:rPr>
              <w:t>251</w:t>
            </w:r>
          </w:p>
        </w:tc>
        <w:tc>
          <w:tcPr>
            <w:tcW w:w="883" w:type="dxa"/>
            <w:noWrap/>
            <w:vAlign w:val="center"/>
          </w:tcPr>
          <w:p w14:paraId="37CEB0EF" w14:textId="07C3621C" w:rsidR="00287E32" w:rsidRPr="0003375E" w:rsidRDefault="00287E32" w:rsidP="00C03034">
            <w:pPr>
              <w:pStyle w:val="DHHStabletext"/>
              <w:spacing w:before="0" w:after="0"/>
              <w:jc w:val="center"/>
              <w:rPr>
                <w:rFonts w:cs="Arial"/>
                <w:sz w:val="18"/>
                <w:szCs w:val="18"/>
              </w:rPr>
            </w:pPr>
            <w:r w:rsidRPr="004F1F8E">
              <w:rPr>
                <w:rFonts w:cs="Arial"/>
                <w:sz w:val="18"/>
                <w:szCs w:val="18"/>
              </w:rPr>
              <w:t>$450</w:t>
            </w:r>
          </w:p>
        </w:tc>
        <w:tc>
          <w:tcPr>
            <w:tcW w:w="1046" w:type="dxa"/>
            <w:noWrap/>
            <w:vAlign w:val="center"/>
          </w:tcPr>
          <w:p w14:paraId="0F669F16" w14:textId="67B298DB" w:rsidR="00287E32" w:rsidRPr="0003375E" w:rsidRDefault="00287E32" w:rsidP="00C03034">
            <w:pPr>
              <w:pStyle w:val="DHHStabletext"/>
              <w:spacing w:before="0" w:after="0"/>
              <w:jc w:val="center"/>
              <w:rPr>
                <w:rFonts w:cs="Arial"/>
                <w:sz w:val="18"/>
                <w:szCs w:val="18"/>
              </w:rPr>
            </w:pPr>
            <w:r w:rsidRPr="004F1F8E">
              <w:rPr>
                <w:rFonts w:cs="Arial"/>
                <w:sz w:val="18"/>
                <w:szCs w:val="18"/>
              </w:rPr>
              <w:t>-4.3%</w:t>
            </w:r>
          </w:p>
        </w:tc>
      </w:tr>
      <w:tr w:rsidR="00287E32" w:rsidRPr="0097282B" w14:paraId="05207826" w14:textId="77777777" w:rsidTr="00C03034">
        <w:trPr>
          <w:trHeight w:val="340"/>
        </w:trPr>
        <w:tc>
          <w:tcPr>
            <w:tcW w:w="3422" w:type="dxa"/>
            <w:noWrap/>
            <w:vAlign w:val="center"/>
          </w:tcPr>
          <w:p w14:paraId="4EA3E5E6" w14:textId="77777777" w:rsidR="00287E32" w:rsidRPr="0097282B" w:rsidRDefault="00287E32" w:rsidP="00287E32">
            <w:pPr>
              <w:pStyle w:val="DHHStabletext"/>
              <w:spacing w:before="0" w:after="0"/>
              <w:rPr>
                <w:rFonts w:cs="Arial"/>
                <w:sz w:val="18"/>
                <w:szCs w:val="18"/>
              </w:rPr>
            </w:pPr>
            <w:r w:rsidRPr="0097282B">
              <w:rPr>
                <w:rFonts w:cs="Arial"/>
                <w:sz w:val="18"/>
                <w:szCs w:val="18"/>
              </w:rPr>
              <w:t>Clayton</w:t>
            </w:r>
          </w:p>
        </w:tc>
        <w:tc>
          <w:tcPr>
            <w:tcW w:w="829" w:type="dxa"/>
            <w:noWrap/>
            <w:vAlign w:val="center"/>
          </w:tcPr>
          <w:p w14:paraId="00B78CE3" w14:textId="70BD03C2" w:rsidR="00287E32" w:rsidRPr="0003375E" w:rsidRDefault="00287E32" w:rsidP="00C03034">
            <w:pPr>
              <w:pStyle w:val="DHHStabletext"/>
              <w:spacing w:before="0" w:after="0"/>
              <w:jc w:val="center"/>
              <w:rPr>
                <w:rFonts w:cs="Arial"/>
                <w:sz w:val="18"/>
                <w:szCs w:val="18"/>
              </w:rPr>
            </w:pPr>
            <w:r w:rsidRPr="004F1F8E">
              <w:rPr>
                <w:rFonts w:cs="Arial"/>
                <w:sz w:val="18"/>
                <w:szCs w:val="18"/>
              </w:rPr>
              <w:t>460</w:t>
            </w:r>
          </w:p>
        </w:tc>
        <w:tc>
          <w:tcPr>
            <w:tcW w:w="1009" w:type="dxa"/>
            <w:noWrap/>
            <w:vAlign w:val="center"/>
          </w:tcPr>
          <w:p w14:paraId="1CA49C43" w14:textId="01333292" w:rsidR="00287E32" w:rsidRPr="0003375E" w:rsidRDefault="00287E32" w:rsidP="00C03034">
            <w:pPr>
              <w:pStyle w:val="DHHStabletext"/>
              <w:spacing w:before="0" w:after="0"/>
              <w:jc w:val="center"/>
              <w:rPr>
                <w:rFonts w:cs="Arial"/>
                <w:sz w:val="18"/>
                <w:szCs w:val="18"/>
              </w:rPr>
            </w:pPr>
            <w:r w:rsidRPr="004F1F8E">
              <w:rPr>
                <w:rFonts w:cs="Arial"/>
                <w:sz w:val="18"/>
                <w:szCs w:val="18"/>
              </w:rPr>
              <w:t>$275</w:t>
            </w:r>
          </w:p>
        </w:tc>
        <w:tc>
          <w:tcPr>
            <w:tcW w:w="1046" w:type="dxa"/>
            <w:noWrap/>
            <w:vAlign w:val="center"/>
          </w:tcPr>
          <w:p w14:paraId="720B67DE" w14:textId="23320639" w:rsidR="00287E32" w:rsidRPr="0003375E" w:rsidRDefault="00287E32" w:rsidP="00C03034">
            <w:pPr>
              <w:pStyle w:val="DHHStabletext"/>
              <w:spacing w:before="0" w:after="0"/>
              <w:jc w:val="center"/>
              <w:rPr>
                <w:rFonts w:cs="Arial"/>
                <w:sz w:val="18"/>
                <w:szCs w:val="18"/>
              </w:rPr>
            </w:pPr>
            <w:r w:rsidRPr="004F1F8E">
              <w:rPr>
                <w:rFonts w:cs="Arial"/>
                <w:sz w:val="18"/>
                <w:szCs w:val="18"/>
              </w:rPr>
              <w:t>-11.3%</w:t>
            </w:r>
          </w:p>
        </w:tc>
        <w:tc>
          <w:tcPr>
            <w:tcW w:w="883" w:type="dxa"/>
            <w:noWrap/>
            <w:vAlign w:val="center"/>
          </w:tcPr>
          <w:p w14:paraId="3A9C9776" w14:textId="281C55FD" w:rsidR="00287E32" w:rsidRPr="0003375E" w:rsidRDefault="00287E32" w:rsidP="00C03034">
            <w:pPr>
              <w:pStyle w:val="DHHStabletext"/>
              <w:spacing w:before="0" w:after="0"/>
              <w:jc w:val="center"/>
              <w:rPr>
                <w:rFonts w:cs="Arial"/>
                <w:sz w:val="18"/>
                <w:szCs w:val="18"/>
              </w:rPr>
            </w:pPr>
            <w:r w:rsidRPr="004F1F8E">
              <w:rPr>
                <w:rFonts w:cs="Arial"/>
                <w:sz w:val="18"/>
                <w:szCs w:val="18"/>
              </w:rPr>
              <w:t>939</w:t>
            </w:r>
          </w:p>
        </w:tc>
        <w:tc>
          <w:tcPr>
            <w:tcW w:w="883" w:type="dxa"/>
            <w:noWrap/>
            <w:vAlign w:val="center"/>
          </w:tcPr>
          <w:p w14:paraId="246B6A01" w14:textId="55AC780A" w:rsidR="00287E32" w:rsidRPr="0003375E" w:rsidRDefault="00287E32" w:rsidP="00C03034">
            <w:pPr>
              <w:pStyle w:val="DHHStabletext"/>
              <w:spacing w:before="0" w:after="0"/>
              <w:jc w:val="center"/>
              <w:rPr>
                <w:rFonts w:cs="Arial"/>
                <w:sz w:val="18"/>
                <w:szCs w:val="18"/>
              </w:rPr>
            </w:pPr>
            <w:r w:rsidRPr="004F1F8E">
              <w:rPr>
                <w:rFonts w:cs="Arial"/>
                <w:sz w:val="18"/>
                <w:szCs w:val="18"/>
              </w:rPr>
              <w:t>$360</w:t>
            </w:r>
          </w:p>
        </w:tc>
        <w:tc>
          <w:tcPr>
            <w:tcW w:w="1046" w:type="dxa"/>
            <w:noWrap/>
            <w:vAlign w:val="center"/>
          </w:tcPr>
          <w:p w14:paraId="47CE5D90" w14:textId="31D55D66" w:rsidR="00287E32" w:rsidRPr="0003375E" w:rsidRDefault="00287E32" w:rsidP="00C03034">
            <w:pPr>
              <w:pStyle w:val="DHHStabletext"/>
              <w:spacing w:before="0" w:after="0"/>
              <w:jc w:val="center"/>
              <w:rPr>
                <w:rFonts w:cs="Arial"/>
                <w:sz w:val="18"/>
                <w:szCs w:val="18"/>
              </w:rPr>
            </w:pPr>
            <w:r w:rsidRPr="004F1F8E">
              <w:rPr>
                <w:rFonts w:cs="Arial"/>
                <w:sz w:val="18"/>
                <w:szCs w:val="18"/>
              </w:rPr>
              <w:t>-10.0%</w:t>
            </w:r>
          </w:p>
        </w:tc>
        <w:tc>
          <w:tcPr>
            <w:tcW w:w="883" w:type="dxa"/>
            <w:noWrap/>
            <w:vAlign w:val="center"/>
          </w:tcPr>
          <w:p w14:paraId="52E835CD" w14:textId="26A05009" w:rsidR="00287E32" w:rsidRPr="0003375E" w:rsidRDefault="00287E32" w:rsidP="00C03034">
            <w:pPr>
              <w:pStyle w:val="DHHStabletext"/>
              <w:spacing w:before="0" w:after="0"/>
              <w:jc w:val="center"/>
              <w:rPr>
                <w:rFonts w:cs="Arial"/>
                <w:sz w:val="18"/>
                <w:szCs w:val="18"/>
              </w:rPr>
            </w:pPr>
            <w:r w:rsidRPr="004F1F8E">
              <w:rPr>
                <w:rFonts w:cs="Arial"/>
                <w:sz w:val="18"/>
                <w:szCs w:val="18"/>
              </w:rPr>
              <w:t>58</w:t>
            </w:r>
          </w:p>
        </w:tc>
        <w:tc>
          <w:tcPr>
            <w:tcW w:w="883" w:type="dxa"/>
            <w:noWrap/>
            <w:vAlign w:val="center"/>
          </w:tcPr>
          <w:p w14:paraId="3164E72B" w14:textId="65EBE6AF" w:rsidR="00287E32" w:rsidRPr="0003375E" w:rsidRDefault="00287E32" w:rsidP="00C03034">
            <w:pPr>
              <w:pStyle w:val="DHHStabletext"/>
              <w:spacing w:before="0" w:after="0"/>
              <w:jc w:val="center"/>
              <w:rPr>
                <w:rFonts w:cs="Arial"/>
                <w:sz w:val="18"/>
                <w:szCs w:val="18"/>
              </w:rPr>
            </w:pPr>
            <w:r w:rsidRPr="004F1F8E">
              <w:rPr>
                <w:rFonts w:cs="Arial"/>
                <w:sz w:val="18"/>
                <w:szCs w:val="18"/>
              </w:rPr>
              <w:t>$400</w:t>
            </w:r>
          </w:p>
        </w:tc>
        <w:tc>
          <w:tcPr>
            <w:tcW w:w="1046" w:type="dxa"/>
            <w:noWrap/>
            <w:vAlign w:val="center"/>
          </w:tcPr>
          <w:p w14:paraId="07053377" w14:textId="107C1648" w:rsidR="00287E32" w:rsidRPr="0003375E" w:rsidRDefault="00287E32" w:rsidP="00C03034">
            <w:pPr>
              <w:pStyle w:val="DHHStabletext"/>
              <w:spacing w:before="0" w:after="0"/>
              <w:jc w:val="center"/>
              <w:rPr>
                <w:rFonts w:cs="Arial"/>
                <w:sz w:val="18"/>
                <w:szCs w:val="18"/>
              </w:rPr>
            </w:pPr>
            <w:r w:rsidRPr="004F1F8E">
              <w:rPr>
                <w:rFonts w:cs="Arial"/>
                <w:sz w:val="18"/>
                <w:szCs w:val="18"/>
              </w:rPr>
              <w:t>-2.4%</w:t>
            </w:r>
          </w:p>
        </w:tc>
        <w:tc>
          <w:tcPr>
            <w:tcW w:w="883" w:type="dxa"/>
            <w:noWrap/>
            <w:vAlign w:val="center"/>
          </w:tcPr>
          <w:p w14:paraId="6D9423B6" w14:textId="6A9B5CD8" w:rsidR="00287E32" w:rsidRPr="0003375E" w:rsidRDefault="00287E32" w:rsidP="00C03034">
            <w:pPr>
              <w:pStyle w:val="DHHStabletext"/>
              <w:spacing w:before="0" w:after="0"/>
              <w:jc w:val="center"/>
              <w:rPr>
                <w:rFonts w:cs="Arial"/>
                <w:sz w:val="18"/>
                <w:szCs w:val="18"/>
              </w:rPr>
            </w:pPr>
            <w:r w:rsidRPr="004F1F8E">
              <w:rPr>
                <w:rFonts w:cs="Arial"/>
                <w:sz w:val="18"/>
                <w:szCs w:val="18"/>
              </w:rPr>
              <w:t>241</w:t>
            </w:r>
          </w:p>
        </w:tc>
        <w:tc>
          <w:tcPr>
            <w:tcW w:w="883" w:type="dxa"/>
            <w:noWrap/>
            <w:vAlign w:val="center"/>
          </w:tcPr>
          <w:p w14:paraId="672AE1E5" w14:textId="3ED698AD" w:rsidR="00287E32" w:rsidRPr="0003375E" w:rsidRDefault="00287E32" w:rsidP="00C03034">
            <w:pPr>
              <w:pStyle w:val="DHHStabletext"/>
              <w:spacing w:before="0" w:after="0"/>
              <w:jc w:val="center"/>
              <w:rPr>
                <w:rFonts w:cs="Arial"/>
                <w:sz w:val="18"/>
                <w:szCs w:val="18"/>
              </w:rPr>
            </w:pPr>
            <w:r w:rsidRPr="004F1F8E">
              <w:rPr>
                <w:rFonts w:cs="Arial"/>
                <w:sz w:val="18"/>
                <w:szCs w:val="18"/>
              </w:rPr>
              <w:t>$430</w:t>
            </w:r>
          </w:p>
        </w:tc>
        <w:tc>
          <w:tcPr>
            <w:tcW w:w="1046" w:type="dxa"/>
            <w:noWrap/>
            <w:vAlign w:val="center"/>
          </w:tcPr>
          <w:p w14:paraId="7328F3DE" w14:textId="684AA11B" w:rsidR="00287E32" w:rsidRPr="0003375E" w:rsidRDefault="00287E32" w:rsidP="00C03034">
            <w:pPr>
              <w:pStyle w:val="DHHStabletext"/>
              <w:spacing w:before="0" w:after="0"/>
              <w:jc w:val="center"/>
              <w:rPr>
                <w:rFonts w:cs="Arial"/>
                <w:sz w:val="18"/>
                <w:szCs w:val="18"/>
              </w:rPr>
            </w:pPr>
            <w:r w:rsidRPr="004F1F8E">
              <w:rPr>
                <w:rFonts w:cs="Arial"/>
                <w:sz w:val="18"/>
                <w:szCs w:val="18"/>
              </w:rPr>
              <w:t>-2.3%</w:t>
            </w:r>
          </w:p>
        </w:tc>
      </w:tr>
      <w:tr w:rsidR="00287E32" w:rsidRPr="0097282B" w14:paraId="3262A78D" w14:textId="77777777" w:rsidTr="00C03034">
        <w:trPr>
          <w:trHeight w:val="340"/>
        </w:trPr>
        <w:tc>
          <w:tcPr>
            <w:tcW w:w="3422" w:type="dxa"/>
            <w:noWrap/>
            <w:vAlign w:val="center"/>
          </w:tcPr>
          <w:p w14:paraId="49ADFDE1" w14:textId="77777777" w:rsidR="00287E32" w:rsidRPr="0097282B" w:rsidRDefault="00287E32" w:rsidP="00287E32">
            <w:pPr>
              <w:pStyle w:val="DHHStabletext"/>
              <w:spacing w:before="0" w:after="0"/>
              <w:rPr>
                <w:rFonts w:cs="Arial"/>
                <w:sz w:val="18"/>
                <w:szCs w:val="18"/>
              </w:rPr>
            </w:pPr>
            <w:r w:rsidRPr="0097282B">
              <w:rPr>
                <w:rFonts w:cs="Arial"/>
                <w:sz w:val="18"/>
                <w:szCs w:val="18"/>
              </w:rPr>
              <w:t>Doncaster East-Donvale</w:t>
            </w:r>
          </w:p>
        </w:tc>
        <w:tc>
          <w:tcPr>
            <w:tcW w:w="829" w:type="dxa"/>
            <w:noWrap/>
            <w:vAlign w:val="center"/>
          </w:tcPr>
          <w:p w14:paraId="32F183CB" w14:textId="0E713853" w:rsidR="00287E32" w:rsidRPr="0003375E" w:rsidRDefault="00287E32" w:rsidP="00C03034">
            <w:pPr>
              <w:pStyle w:val="DHHStabletext"/>
              <w:spacing w:before="0" w:after="0"/>
              <w:jc w:val="center"/>
              <w:rPr>
                <w:rFonts w:cs="Arial"/>
                <w:sz w:val="18"/>
                <w:szCs w:val="18"/>
              </w:rPr>
            </w:pPr>
            <w:r w:rsidRPr="004F1F8E">
              <w:rPr>
                <w:rFonts w:cs="Arial"/>
                <w:sz w:val="18"/>
                <w:szCs w:val="18"/>
              </w:rPr>
              <w:t>54</w:t>
            </w:r>
          </w:p>
        </w:tc>
        <w:tc>
          <w:tcPr>
            <w:tcW w:w="1009" w:type="dxa"/>
            <w:noWrap/>
            <w:vAlign w:val="center"/>
          </w:tcPr>
          <w:p w14:paraId="7659E187" w14:textId="61C177A9" w:rsidR="00287E32" w:rsidRPr="0003375E" w:rsidRDefault="00287E32" w:rsidP="00C03034">
            <w:pPr>
              <w:pStyle w:val="DHHStabletext"/>
              <w:spacing w:before="0" w:after="0"/>
              <w:jc w:val="center"/>
              <w:rPr>
                <w:rFonts w:cs="Arial"/>
                <w:sz w:val="18"/>
                <w:szCs w:val="18"/>
              </w:rPr>
            </w:pPr>
            <w:r w:rsidRPr="004F1F8E">
              <w:rPr>
                <w:rFonts w:cs="Arial"/>
                <w:sz w:val="18"/>
                <w:szCs w:val="18"/>
              </w:rPr>
              <w:t>$340</w:t>
            </w:r>
          </w:p>
        </w:tc>
        <w:tc>
          <w:tcPr>
            <w:tcW w:w="1046" w:type="dxa"/>
            <w:noWrap/>
            <w:vAlign w:val="center"/>
          </w:tcPr>
          <w:p w14:paraId="712DEFA0" w14:textId="054BEA78" w:rsidR="00287E32" w:rsidRPr="0003375E" w:rsidRDefault="00287E32" w:rsidP="00C03034">
            <w:pPr>
              <w:pStyle w:val="DHHStabletext"/>
              <w:spacing w:before="0" w:after="0"/>
              <w:jc w:val="center"/>
              <w:rPr>
                <w:rFonts w:cs="Arial"/>
                <w:sz w:val="18"/>
                <w:szCs w:val="18"/>
              </w:rPr>
            </w:pPr>
            <w:r w:rsidRPr="004F1F8E">
              <w:rPr>
                <w:rFonts w:cs="Arial"/>
                <w:sz w:val="18"/>
                <w:szCs w:val="18"/>
              </w:rPr>
              <w:t>-5.6%</w:t>
            </w:r>
          </w:p>
        </w:tc>
        <w:tc>
          <w:tcPr>
            <w:tcW w:w="883" w:type="dxa"/>
            <w:noWrap/>
            <w:vAlign w:val="center"/>
          </w:tcPr>
          <w:p w14:paraId="0A4EC96F" w14:textId="4B472B56" w:rsidR="00287E32" w:rsidRPr="0003375E" w:rsidRDefault="00287E32" w:rsidP="00C03034">
            <w:pPr>
              <w:pStyle w:val="DHHStabletext"/>
              <w:spacing w:before="0" w:after="0"/>
              <w:jc w:val="center"/>
              <w:rPr>
                <w:rFonts w:cs="Arial"/>
                <w:sz w:val="18"/>
                <w:szCs w:val="18"/>
              </w:rPr>
            </w:pPr>
            <w:r w:rsidRPr="004F1F8E">
              <w:rPr>
                <w:rFonts w:cs="Arial"/>
                <w:sz w:val="18"/>
                <w:szCs w:val="18"/>
              </w:rPr>
              <w:t>258</w:t>
            </w:r>
          </w:p>
        </w:tc>
        <w:tc>
          <w:tcPr>
            <w:tcW w:w="883" w:type="dxa"/>
            <w:noWrap/>
            <w:vAlign w:val="center"/>
          </w:tcPr>
          <w:p w14:paraId="0B9267FE" w14:textId="7E4B77FD" w:rsidR="00287E32" w:rsidRPr="0003375E" w:rsidRDefault="00287E32" w:rsidP="00C03034">
            <w:pPr>
              <w:pStyle w:val="DHHStabletext"/>
              <w:spacing w:before="0" w:after="0"/>
              <w:jc w:val="center"/>
              <w:rPr>
                <w:rFonts w:cs="Arial"/>
                <w:sz w:val="18"/>
                <w:szCs w:val="18"/>
              </w:rPr>
            </w:pPr>
            <w:r w:rsidRPr="004F1F8E">
              <w:rPr>
                <w:rFonts w:cs="Arial"/>
                <w:sz w:val="18"/>
                <w:szCs w:val="18"/>
              </w:rPr>
              <w:t>$400</w:t>
            </w:r>
          </w:p>
        </w:tc>
        <w:tc>
          <w:tcPr>
            <w:tcW w:w="1046" w:type="dxa"/>
            <w:noWrap/>
            <w:vAlign w:val="center"/>
          </w:tcPr>
          <w:p w14:paraId="0AAC2563" w14:textId="356A4FA5" w:rsidR="00287E32" w:rsidRPr="0003375E" w:rsidRDefault="00287E32" w:rsidP="00C03034">
            <w:pPr>
              <w:pStyle w:val="DHHStabletext"/>
              <w:spacing w:before="0" w:after="0"/>
              <w:jc w:val="center"/>
              <w:rPr>
                <w:rFonts w:cs="Arial"/>
                <w:sz w:val="18"/>
                <w:szCs w:val="18"/>
              </w:rPr>
            </w:pPr>
            <w:r w:rsidRPr="004F1F8E">
              <w:rPr>
                <w:rFonts w:cs="Arial"/>
                <w:sz w:val="18"/>
                <w:szCs w:val="18"/>
              </w:rPr>
              <w:t>-3.6%</w:t>
            </w:r>
          </w:p>
        </w:tc>
        <w:tc>
          <w:tcPr>
            <w:tcW w:w="883" w:type="dxa"/>
            <w:noWrap/>
            <w:vAlign w:val="center"/>
          </w:tcPr>
          <w:p w14:paraId="0922FD97" w14:textId="6691394E" w:rsidR="00287E32" w:rsidRPr="0003375E" w:rsidRDefault="00287E32" w:rsidP="00C03034">
            <w:pPr>
              <w:pStyle w:val="DHHStabletext"/>
              <w:spacing w:before="0" w:after="0"/>
              <w:jc w:val="center"/>
              <w:rPr>
                <w:rFonts w:cs="Arial"/>
                <w:sz w:val="18"/>
                <w:szCs w:val="18"/>
              </w:rPr>
            </w:pPr>
            <w:r w:rsidRPr="004F1F8E">
              <w:rPr>
                <w:rFonts w:cs="Arial"/>
                <w:sz w:val="18"/>
                <w:szCs w:val="18"/>
              </w:rPr>
              <w:t>27</w:t>
            </w:r>
          </w:p>
        </w:tc>
        <w:tc>
          <w:tcPr>
            <w:tcW w:w="883" w:type="dxa"/>
            <w:noWrap/>
            <w:vAlign w:val="center"/>
          </w:tcPr>
          <w:p w14:paraId="1E674D4B" w14:textId="5FC4F9CD" w:rsidR="00287E32" w:rsidRPr="0003375E" w:rsidRDefault="00287E32" w:rsidP="00C03034">
            <w:pPr>
              <w:pStyle w:val="DHHStabletext"/>
              <w:spacing w:before="0" w:after="0"/>
              <w:jc w:val="center"/>
              <w:rPr>
                <w:rFonts w:cs="Arial"/>
                <w:sz w:val="18"/>
                <w:szCs w:val="18"/>
              </w:rPr>
            </w:pPr>
            <w:r w:rsidRPr="004F1F8E">
              <w:rPr>
                <w:rFonts w:cs="Arial"/>
                <w:sz w:val="18"/>
                <w:szCs w:val="18"/>
              </w:rPr>
              <w:t>$395</w:t>
            </w:r>
          </w:p>
        </w:tc>
        <w:tc>
          <w:tcPr>
            <w:tcW w:w="1046" w:type="dxa"/>
            <w:noWrap/>
            <w:vAlign w:val="center"/>
          </w:tcPr>
          <w:p w14:paraId="7C0CFC00" w14:textId="565496E3" w:rsidR="00287E32" w:rsidRPr="0003375E" w:rsidRDefault="00287E32" w:rsidP="00C03034">
            <w:pPr>
              <w:pStyle w:val="DHHStabletext"/>
              <w:spacing w:before="0" w:after="0"/>
              <w:jc w:val="center"/>
              <w:rPr>
                <w:rFonts w:cs="Arial"/>
                <w:sz w:val="18"/>
                <w:szCs w:val="18"/>
              </w:rPr>
            </w:pPr>
            <w:r w:rsidRPr="004F1F8E">
              <w:rPr>
                <w:rFonts w:cs="Arial"/>
                <w:sz w:val="18"/>
                <w:szCs w:val="18"/>
              </w:rPr>
              <w:t>-4.4%</w:t>
            </w:r>
          </w:p>
        </w:tc>
        <w:tc>
          <w:tcPr>
            <w:tcW w:w="883" w:type="dxa"/>
            <w:noWrap/>
            <w:vAlign w:val="center"/>
          </w:tcPr>
          <w:p w14:paraId="192C9053" w14:textId="18D2C4A0" w:rsidR="00287E32" w:rsidRPr="0003375E" w:rsidRDefault="00287E32" w:rsidP="00C03034">
            <w:pPr>
              <w:pStyle w:val="DHHStabletext"/>
              <w:spacing w:before="0" w:after="0"/>
              <w:jc w:val="center"/>
              <w:rPr>
                <w:rFonts w:cs="Arial"/>
                <w:sz w:val="18"/>
                <w:szCs w:val="18"/>
              </w:rPr>
            </w:pPr>
            <w:r w:rsidRPr="004F1F8E">
              <w:rPr>
                <w:rFonts w:cs="Arial"/>
                <w:sz w:val="18"/>
                <w:szCs w:val="18"/>
              </w:rPr>
              <w:t>217</w:t>
            </w:r>
          </w:p>
        </w:tc>
        <w:tc>
          <w:tcPr>
            <w:tcW w:w="883" w:type="dxa"/>
            <w:noWrap/>
            <w:vAlign w:val="center"/>
          </w:tcPr>
          <w:p w14:paraId="5DA99199" w14:textId="40DB3A02" w:rsidR="00287E32" w:rsidRPr="0003375E" w:rsidRDefault="00287E32" w:rsidP="00C03034">
            <w:pPr>
              <w:pStyle w:val="DHHStabletext"/>
              <w:spacing w:before="0" w:after="0"/>
              <w:jc w:val="center"/>
              <w:rPr>
                <w:rFonts w:cs="Arial"/>
                <w:sz w:val="18"/>
                <w:szCs w:val="18"/>
              </w:rPr>
            </w:pPr>
            <w:r w:rsidRPr="004F1F8E">
              <w:rPr>
                <w:rFonts w:cs="Arial"/>
                <w:sz w:val="18"/>
                <w:szCs w:val="18"/>
              </w:rPr>
              <w:t>$490</w:t>
            </w:r>
          </w:p>
        </w:tc>
        <w:tc>
          <w:tcPr>
            <w:tcW w:w="1046" w:type="dxa"/>
            <w:noWrap/>
            <w:vAlign w:val="center"/>
          </w:tcPr>
          <w:p w14:paraId="4D43856E" w14:textId="6FFB5346" w:rsidR="00287E32" w:rsidRPr="0003375E" w:rsidRDefault="00287E32" w:rsidP="00C03034">
            <w:pPr>
              <w:pStyle w:val="DHHStabletext"/>
              <w:spacing w:before="0" w:after="0"/>
              <w:jc w:val="center"/>
              <w:rPr>
                <w:rFonts w:cs="Arial"/>
                <w:sz w:val="18"/>
                <w:szCs w:val="18"/>
              </w:rPr>
            </w:pPr>
            <w:r w:rsidRPr="004F1F8E">
              <w:rPr>
                <w:rFonts w:cs="Arial"/>
                <w:sz w:val="18"/>
                <w:szCs w:val="18"/>
              </w:rPr>
              <w:t>2.1%</w:t>
            </w:r>
          </w:p>
        </w:tc>
      </w:tr>
      <w:tr w:rsidR="00287E32" w:rsidRPr="0097282B" w14:paraId="2DD9688D" w14:textId="77777777" w:rsidTr="00C03034">
        <w:trPr>
          <w:trHeight w:val="340"/>
        </w:trPr>
        <w:tc>
          <w:tcPr>
            <w:tcW w:w="3422" w:type="dxa"/>
            <w:noWrap/>
            <w:vAlign w:val="center"/>
          </w:tcPr>
          <w:p w14:paraId="0DC296DB" w14:textId="77777777" w:rsidR="00287E32" w:rsidRPr="0097282B" w:rsidRDefault="00287E32" w:rsidP="00287E32">
            <w:pPr>
              <w:pStyle w:val="DHHStabletext"/>
              <w:spacing w:before="0" w:after="0"/>
              <w:rPr>
                <w:rFonts w:cs="Arial"/>
                <w:sz w:val="18"/>
                <w:szCs w:val="18"/>
              </w:rPr>
            </w:pPr>
            <w:r w:rsidRPr="0097282B">
              <w:rPr>
                <w:rFonts w:cs="Arial"/>
                <w:sz w:val="18"/>
                <w:szCs w:val="18"/>
              </w:rPr>
              <w:t>East Hawthorn</w:t>
            </w:r>
          </w:p>
        </w:tc>
        <w:tc>
          <w:tcPr>
            <w:tcW w:w="829" w:type="dxa"/>
            <w:noWrap/>
            <w:vAlign w:val="center"/>
          </w:tcPr>
          <w:p w14:paraId="7D21FFBC" w14:textId="53BCF945" w:rsidR="00287E32" w:rsidRPr="0003375E" w:rsidRDefault="00287E32" w:rsidP="00C03034">
            <w:pPr>
              <w:pStyle w:val="DHHStabletext"/>
              <w:spacing w:before="0" w:after="0"/>
              <w:jc w:val="center"/>
              <w:rPr>
                <w:rFonts w:cs="Arial"/>
                <w:sz w:val="18"/>
                <w:szCs w:val="18"/>
              </w:rPr>
            </w:pPr>
            <w:r w:rsidRPr="004F1F8E">
              <w:rPr>
                <w:rFonts w:cs="Arial"/>
                <w:sz w:val="18"/>
                <w:szCs w:val="18"/>
              </w:rPr>
              <w:t>500</w:t>
            </w:r>
          </w:p>
        </w:tc>
        <w:tc>
          <w:tcPr>
            <w:tcW w:w="1009" w:type="dxa"/>
            <w:noWrap/>
            <w:vAlign w:val="center"/>
          </w:tcPr>
          <w:p w14:paraId="1C5CC7A2" w14:textId="71F2B8C8" w:rsidR="00287E32" w:rsidRPr="0003375E" w:rsidRDefault="00287E32" w:rsidP="00C03034">
            <w:pPr>
              <w:pStyle w:val="DHHStabletext"/>
              <w:spacing w:before="0" w:after="0"/>
              <w:jc w:val="center"/>
              <w:rPr>
                <w:rFonts w:cs="Arial"/>
                <w:sz w:val="18"/>
                <w:szCs w:val="18"/>
              </w:rPr>
            </w:pPr>
            <w:r w:rsidRPr="004F1F8E">
              <w:rPr>
                <w:rFonts w:cs="Arial"/>
                <w:sz w:val="18"/>
                <w:szCs w:val="18"/>
              </w:rPr>
              <w:t>$315</w:t>
            </w:r>
          </w:p>
        </w:tc>
        <w:tc>
          <w:tcPr>
            <w:tcW w:w="1046" w:type="dxa"/>
            <w:noWrap/>
            <w:vAlign w:val="center"/>
          </w:tcPr>
          <w:p w14:paraId="2E6360E7" w14:textId="49F091AB" w:rsidR="00287E32" w:rsidRPr="0003375E" w:rsidRDefault="00287E32" w:rsidP="00C03034">
            <w:pPr>
              <w:pStyle w:val="DHHStabletext"/>
              <w:spacing w:before="0" w:after="0"/>
              <w:jc w:val="center"/>
              <w:rPr>
                <w:rFonts w:cs="Arial"/>
                <w:sz w:val="18"/>
                <w:szCs w:val="18"/>
              </w:rPr>
            </w:pPr>
            <w:r w:rsidRPr="004F1F8E">
              <w:rPr>
                <w:rFonts w:cs="Arial"/>
                <w:sz w:val="18"/>
                <w:szCs w:val="18"/>
              </w:rPr>
              <w:t>-7.4%</w:t>
            </w:r>
          </w:p>
        </w:tc>
        <w:tc>
          <w:tcPr>
            <w:tcW w:w="883" w:type="dxa"/>
            <w:noWrap/>
            <w:vAlign w:val="center"/>
          </w:tcPr>
          <w:p w14:paraId="35894999" w14:textId="075B0E2C" w:rsidR="00287E32" w:rsidRPr="0003375E" w:rsidRDefault="00287E32" w:rsidP="00C03034">
            <w:pPr>
              <w:pStyle w:val="DHHStabletext"/>
              <w:spacing w:before="0" w:after="0"/>
              <w:jc w:val="center"/>
              <w:rPr>
                <w:rFonts w:cs="Arial"/>
                <w:sz w:val="18"/>
                <w:szCs w:val="18"/>
              </w:rPr>
            </w:pPr>
            <w:r w:rsidRPr="004F1F8E">
              <w:rPr>
                <w:rFonts w:cs="Arial"/>
                <w:sz w:val="18"/>
                <w:szCs w:val="18"/>
              </w:rPr>
              <w:t>556</w:t>
            </w:r>
          </w:p>
        </w:tc>
        <w:tc>
          <w:tcPr>
            <w:tcW w:w="883" w:type="dxa"/>
            <w:noWrap/>
            <w:vAlign w:val="center"/>
          </w:tcPr>
          <w:p w14:paraId="6ED93797" w14:textId="3DFD35B9" w:rsidR="00287E32" w:rsidRPr="0003375E" w:rsidRDefault="00287E32" w:rsidP="00C03034">
            <w:pPr>
              <w:pStyle w:val="DHHStabletext"/>
              <w:spacing w:before="0" w:after="0"/>
              <w:jc w:val="center"/>
              <w:rPr>
                <w:rFonts w:cs="Arial"/>
                <w:sz w:val="18"/>
                <w:szCs w:val="18"/>
              </w:rPr>
            </w:pPr>
            <w:r w:rsidRPr="004F1F8E">
              <w:rPr>
                <w:rFonts w:cs="Arial"/>
                <w:sz w:val="18"/>
                <w:szCs w:val="18"/>
              </w:rPr>
              <w:t>$400</w:t>
            </w:r>
          </w:p>
        </w:tc>
        <w:tc>
          <w:tcPr>
            <w:tcW w:w="1046" w:type="dxa"/>
            <w:noWrap/>
            <w:vAlign w:val="center"/>
          </w:tcPr>
          <w:p w14:paraId="1E3680DC" w14:textId="25FDBCFD" w:rsidR="00287E32" w:rsidRPr="0003375E" w:rsidRDefault="00287E32" w:rsidP="00C03034">
            <w:pPr>
              <w:pStyle w:val="DHHStabletext"/>
              <w:spacing w:before="0" w:after="0"/>
              <w:jc w:val="center"/>
              <w:rPr>
                <w:rFonts w:cs="Arial"/>
                <w:sz w:val="18"/>
                <w:szCs w:val="18"/>
              </w:rPr>
            </w:pPr>
            <w:r w:rsidRPr="004F1F8E">
              <w:rPr>
                <w:rFonts w:cs="Arial"/>
                <w:sz w:val="18"/>
                <w:szCs w:val="18"/>
              </w:rPr>
              <w:t>-11.1%</w:t>
            </w:r>
          </w:p>
        </w:tc>
        <w:tc>
          <w:tcPr>
            <w:tcW w:w="883" w:type="dxa"/>
            <w:noWrap/>
            <w:vAlign w:val="center"/>
          </w:tcPr>
          <w:p w14:paraId="2BFA4C11" w14:textId="7068F7BD" w:rsidR="00287E32" w:rsidRPr="0003375E" w:rsidRDefault="00287E32" w:rsidP="00C03034">
            <w:pPr>
              <w:pStyle w:val="DHHStabletext"/>
              <w:spacing w:before="0" w:after="0"/>
              <w:jc w:val="center"/>
              <w:rPr>
                <w:rFonts w:cs="Arial"/>
                <w:sz w:val="18"/>
                <w:szCs w:val="18"/>
              </w:rPr>
            </w:pPr>
            <w:r w:rsidRPr="004F1F8E">
              <w:rPr>
                <w:rFonts w:cs="Arial"/>
                <w:sz w:val="18"/>
                <w:szCs w:val="18"/>
              </w:rPr>
              <w:t>44</w:t>
            </w:r>
          </w:p>
        </w:tc>
        <w:tc>
          <w:tcPr>
            <w:tcW w:w="883" w:type="dxa"/>
            <w:noWrap/>
            <w:vAlign w:val="center"/>
          </w:tcPr>
          <w:p w14:paraId="3C450157" w14:textId="256F459E" w:rsidR="00287E32" w:rsidRPr="0003375E" w:rsidRDefault="00287E32" w:rsidP="00C03034">
            <w:pPr>
              <w:pStyle w:val="DHHStabletext"/>
              <w:spacing w:before="0" w:after="0"/>
              <w:jc w:val="center"/>
              <w:rPr>
                <w:rFonts w:cs="Arial"/>
                <w:sz w:val="18"/>
                <w:szCs w:val="18"/>
              </w:rPr>
            </w:pPr>
            <w:r w:rsidRPr="004F1F8E">
              <w:rPr>
                <w:rFonts w:cs="Arial"/>
                <w:sz w:val="18"/>
                <w:szCs w:val="18"/>
              </w:rPr>
              <w:t>$550</w:t>
            </w:r>
          </w:p>
        </w:tc>
        <w:tc>
          <w:tcPr>
            <w:tcW w:w="1046" w:type="dxa"/>
            <w:noWrap/>
            <w:vAlign w:val="center"/>
          </w:tcPr>
          <w:p w14:paraId="3E51464A" w14:textId="658B722C" w:rsidR="00287E32" w:rsidRPr="0003375E" w:rsidRDefault="00287E32" w:rsidP="00C03034">
            <w:pPr>
              <w:pStyle w:val="DHHStabletext"/>
              <w:spacing w:before="0" w:after="0"/>
              <w:jc w:val="center"/>
              <w:rPr>
                <w:rFonts w:cs="Arial"/>
                <w:sz w:val="18"/>
                <w:szCs w:val="18"/>
              </w:rPr>
            </w:pPr>
            <w:r w:rsidRPr="004F1F8E">
              <w:rPr>
                <w:rFonts w:cs="Arial"/>
                <w:sz w:val="18"/>
                <w:szCs w:val="18"/>
              </w:rPr>
              <w:t>-2.7%</w:t>
            </w:r>
          </w:p>
        </w:tc>
        <w:tc>
          <w:tcPr>
            <w:tcW w:w="883" w:type="dxa"/>
            <w:noWrap/>
            <w:vAlign w:val="center"/>
          </w:tcPr>
          <w:p w14:paraId="4F025CFF" w14:textId="10A8D3D1" w:rsidR="00287E32" w:rsidRPr="0003375E" w:rsidRDefault="00287E32" w:rsidP="00C03034">
            <w:pPr>
              <w:pStyle w:val="DHHStabletext"/>
              <w:spacing w:before="0" w:after="0"/>
              <w:jc w:val="center"/>
              <w:rPr>
                <w:rFonts w:cs="Arial"/>
                <w:sz w:val="18"/>
                <w:szCs w:val="18"/>
              </w:rPr>
            </w:pPr>
            <w:r w:rsidRPr="004F1F8E">
              <w:rPr>
                <w:rFonts w:cs="Arial"/>
                <w:sz w:val="18"/>
                <w:szCs w:val="18"/>
              </w:rPr>
              <w:t>71</w:t>
            </w:r>
          </w:p>
        </w:tc>
        <w:tc>
          <w:tcPr>
            <w:tcW w:w="883" w:type="dxa"/>
            <w:noWrap/>
            <w:vAlign w:val="center"/>
          </w:tcPr>
          <w:p w14:paraId="28B693DB" w14:textId="2AA240C5" w:rsidR="00287E32" w:rsidRPr="0003375E" w:rsidRDefault="00287E32" w:rsidP="00C03034">
            <w:pPr>
              <w:pStyle w:val="DHHStabletext"/>
              <w:spacing w:before="0" w:after="0"/>
              <w:jc w:val="center"/>
              <w:rPr>
                <w:rFonts w:cs="Arial"/>
                <w:sz w:val="18"/>
                <w:szCs w:val="18"/>
              </w:rPr>
            </w:pPr>
            <w:r w:rsidRPr="004F1F8E">
              <w:rPr>
                <w:rFonts w:cs="Arial"/>
                <w:sz w:val="18"/>
                <w:szCs w:val="18"/>
              </w:rPr>
              <w:t>$720</w:t>
            </w:r>
          </w:p>
        </w:tc>
        <w:tc>
          <w:tcPr>
            <w:tcW w:w="1046" w:type="dxa"/>
            <w:noWrap/>
            <w:vAlign w:val="center"/>
          </w:tcPr>
          <w:p w14:paraId="7F52FDA4" w14:textId="4328AE05" w:rsidR="00287E32" w:rsidRPr="0003375E" w:rsidRDefault="00287E32" w:rsidP="00C03034">
            <w:pPr>
              <w:pStyle w:val="DHHStabletext"/>
              <w:spacing w:before="0" w:after="0"/>
              <w:jc w:val="center"/>
              <w:rPr>
                <w:rFonts w:cs="Arial"/>
                <w:sz w:val="18"/>
                <w:szCs w:val="18"/>
              </w:rPr>
            </w:pPr>
            <w:r w:rsidRPr="004F1F8E">
              <w:rPr>
                <w:rFonts w:cs="Arial"/>
                <w:sz w:val="18"/>
                <w:szCs w:val="18"/>
              </w:rPr>
              <w:t>3.2%</w:t>
            </w:r>
          </w:p>
        </w:tc>
      </w:tr>
      <w:tr w:rsidR="00287E32" w:rsidRPr="0097282B" w14:paraId="5EFA74A2" w14:textId="77777777" w:rsidTr="00C03034">
        <w:trPr>
          <w:trHeight w:val="340"/>
        </w:trPr>
        <w:tc>
          <w:tcPr>
            <w:tcW w:w="3422" w:type="dxa"/>
            <w:noWrap/>
            <w:vAlign w:val="center"/>
          </w:tcPr>
          <w:p w14:paraId="088CB953" w14:textId="77777777" w:rsidR="00287E32" w:rsidRPr="0097282B" w:rsidRDefault="00287E32" w:rsidP="00287E32">
            <w:pPr>
              <w:pStyle w:val="DHHStabletext"/>
              <w:spacing w:before="0" w:after="0"/>
              <w:rPr>
                <w:rFonts w:cs="Arial"/>
                <w:sz w:val="18"/>
                <w:szCs w:val="18"/>
              </w:rPr>
            </w:pPr>
            <w:r w:rsidRPr="0097282B">
              <w:rPr>
                <w:rFonts w:cs="Arial"/>
                <w:sz w:val="18"/>
                <w:szCs w:val="18"/>
              </w:rPr>
              <w:t>Glen Waverley-Mulgrave</w:t>
            </w:r>
          </w:p>
        </w:tc>
        <w:tc>
          <w:tcPr>
            <w:tcW w:w="829" w:type="dxa"/>
            <w:noWrap/>
            <w:vAlign w:val="center"/>
          </w:tcPr>
          <w:p w14:paraId="19AE5F4D" w14:textId="067E70E0" w:rsidR="00287E32" w:rsidRPr="0003375E" w:rsidRDefault="00287E32" w:rsidP="00C03034">
            <w:pPr>
              <w:pStyle w:val="DHHStabletext"/>
              <w:spacing w:before="0" w:after="0"/>
              <w:jc w:val="center"/>
              <w:rPr>
                <w:rFonts w:cs="Arial"/>
                <w:sz w:val="18"/>
                <w:szCs w:val="18"/>
              </w:rPr>
            </w:pPr>
            <w:r w:rsidRPr="004F1F8E">
              <w:rPr>
                <w:rFonts w:cs="Arial"/>
                <w:sz w:val="18"/>
                <w:szCs w:val="18"/>
              </w:rPr>
              <w:t>117</w:t>
            </w:r>
          </w:p>
        </w:tc>
        <w:tc>
          <w:tcPr>
            <w:tcW w:w="1009" w:type="dxa"/>
            <w:noWrap/>
            <w:vAlign w:val="center"/>
          </w:tcPr>
          <w:p w14:paraId="518ABEA6" w14:textId="5A550903" w:rsidR="00287E32" w:rsidRPr="0003375E" w:rsidRDefault="00287E32" w:rsidP="00C03034">
            <w:pPr>
              <w:pStyle w:val="DHHStabletext"/>
              <w:spacing w:before="0" w:after="0"/>
              <w:jc w:val="center"/>
              <w:rPr>
                <w:rFonts w:cs="Arial"/>
                <w:sz w:val="18"/>
                <w:szCs w:val="18"/>
              </w:rPr>
            </w:pPr>
            <w:r w:rsidRPr="004F1F8E">
              <w:rPr>
                <w:rFonts w:cs="Arial"/>
                <w:sz w:val="18"/>
                <w:szCs w:val="18"/>
              </w:rPr>
              <w:t>$360</w:t>
            </w:r>
          </w:p>
        </w:tc>
        <w:tc>
          <w:tcPr>
            <w:tcW w:w="1046" w:type="dxa"/>
            <w:noWrap/>
            <w:vAlign w:val="center"/>
          </w:tcPr>
          <w:p w14:paraId="52C0D08D" w14:textId="580E9715" w:rsidR="00287E32" w:rsidRPr="0003375E" w:rsidRDefault="00287E32" w:rsidP="00C03034">
            <w:pPr>
              <w:pStyle w:val="DHHStabletext"/>
              <w:spacing w:before="0" w:after="0"/>
              <w:jc w:val="center"/>
              <w:rPr>
                <w:rFonts w:cs="Arial"/>
                <w:sz w:val="18"/>
                <w:szCs w:val="18"/>
              </w:rPr>
            </w:pPr>
            <w:r w:rsidRPr="004F1F8E">
              <w:rPr>
                <w:rFonts w:cs="Arial"/>
                <w:sz w:val="18"/>
                <w:szCs w:val="18"/>
              </w:rPr>
              <w:t>2.9%</w:t>
            </w:r>
          </w:p>
        </w:tc>
        <w:tc>
          <w:tcPr>
            <w:tcW w:w="883" w:type="dxa"/>
            <w:noWrap/>
            <w:vAlign w:val="center"/>
          </w:tcPr>
          <w:p w14:paraId="4A0DA0CA" w14:textId="641C43B8" w:rsidR="00287E32" w:rsidRPr="0003375E" w:rsidRDefault="00287E32" w:rsidP="00C03034">
            <w:pPr>
              <w:pStyle w:val="DHHStabletext"/>
              <w:spacing w:before="0" w:after="0"/>
              <w:jc w:val="center"/>
              <w:rPr>
                <w:rFonts w:cs="Arial"/>
                <w:sz w:val="18"/>
                <w:szCs w:val="18"/>
              </w:rPr>
            </w:pPr>
            <w:r w:rsidRPr="004F1F8E">
              <w:rPr>
                <w:rFonts w:cs="Arial"/>
                <w:sz w:val="18"/>
                <w:szCs w:val="18"/>
              </w:rPr>
              <w:t>415</w:t>
            </w:r>
          </w:p>
        </w:tc>
        <w:tc>
          <w:tcPr>
            <w:tcW w:w="883" w:type="dxa"/>
            <w:noWrap/>
            <w:vAlign w:val="center"/>
          </w:tcPr>
          <w:p w14:paraId="07DE50FC" w14:textId="6E23FB21" w:rsidR="00287E32" w:rsidRPr="0003375E" w:rsidRDefault="00287E32" w:rsidP="00C03034">
            <w:pPr>
              <w:pStyle w:val="DHHStabletext"/>
              <w:spacing w:before="0" w:after="0"/>
              <w:jc w:val="center"/>
              <w:rPr>
                <w:rFonts w:cs="Arial"/>
                <w:sz w:val="18"/>
                <w:szCs w:val="18"/>
              </w:rPr>
            </w:pPr>
            <w:r w:rsidRPr="004F1F8E">
              <w:rPr>
                <w:rFonts w:cs="Arial"/>
                <w:sz w:val="18"/>
                <w:szCs w:val="18"/>
              </w:rPr>
              <w:t>$420</w:t>
            </w:r>
          </w:p>
        </w:tc>
        <w:tc>
          <w:tcPr>
            <w:tcW w:w="1046" w:type="dxa"/>
            <w:noWrap/>
            <w:vAlign w:val="center"/>
          </w:tcPr>
          <w:p w14:paraId="76D580BA" w14:textId="6A8A012B" w:rsidR="00287E32" w:rsidRPr="0003375E" w:rsidRDefault="00287E32" w:rsidP="00C03034">
            <w:pPr>
              <w:pStyle w:val="DHHStabletext"/>
              <w:spacing w:before="0" w:after="0"/>
              <w:jc w:val="center"/>
              <w:rPr>
                <w:rFonts w:cs="Arial"/>
                <w:sz w:val="18"/>
                <w:szCs w:val="18"/>
              </w:rPr>
            </w:pPr>
            <w:r w:rsidRPr="004F1F8E">
              <w:rPr>
                <w:rFonts w:cs="Arial"/>
                <w:sz w:val="18"/>
                <w:szCs w:val="18"/>
              </w:rPr>
              <w:t>-6.7%</w:t>
            </w:r>
          </w:p>
        </w:tc>
        <w:tc>
          <w:tcPr>
            <w:tcW w:w="883" w:type="dxa"/>
            <w:noWrap/>
            <w:vAlign w:val="center"/>
          </w:tcPr>
          <w:p w14:paraId="77B84DB6" w14:textId="19B8E1BE" w:rsidR="00287E32" w:rsidRPr="0003375E" w:rsidRDefault="00287E32" w:rsidP="00C03034">
            <w:pPr>
              <w:pStyle w:val="DHHStabletext"/>
              <w:spacing w:before="0" w:after="0"/>
              <w:jc w:val="center"/>
              <w:rPr>
                <w:rFonts w:cs="Arial"/>
                <w:sz w:val="18"/>
                <w:szCs w:val="18"/>
              </w:rPr>
            </w:pPr>
            <w:r w:rsidRPr="004F1F8E">
              <w:rPr>
                <w:rFonts w:cs="Arial"/>
                <w:sz w:val="18"/>
                <w:szCs w:val="18"/>
              </w:rPr>
              <w:t>27</w:t>
            </w:r>
          </w:p>
        </w:tc>
        <w:tc>
          <w:tcPr>
            <w:tcW w:w="883" w:type="dxa"/>
            <w:noWrap/>
            <w:vAlign w:val="center"/>
          </w:tcPr>
          <w:p w14:paraId="748A3FEB" w14:textId="2943B2BD" w:rsidR="00287E32" w:rsidRPr="0003375E" w:rsidRDefault="00287E32" w:rsidP="00C03034">
            <w:pPr>
              <w:pStyle w:val="DHHStabletext"/>
              <w:spacing w:before="0" w:after="0"/>
              <w:jc w:val="center"/>
              <w:rPr>
                <w:rFonts w:cs="Arial"/>
                <w:sz w:val="18"/>
                <w:szCs w:val="18"/>
              </w:rPr>
            </w:pPr>
            <w:r w:rsidRPr="004F1F8E">
              <w:rPr>
                <w:rFonts w:cs="Arial"/>
                <w:sz w:val="18"/>
                <w:szCs w:val="18"/>
              </w:rPr>
              <w:t>$395</w:t>
            </w:r>
          </w:p>
        </w:tc>
        <w:tc>
          <w:tcPr>
            <w:tcW w:w="1046" w:type="dxa"/>
            <w:noWrap/>
            <w:vAlign w:val="center"/>
          </w:tcPr>
          <w:p w14:paraId="76C2FD80" w14:textId="3EF7FA2E" w:rsidR="00287E32" w:rsidRPr="0003375E" w:rsidRDefault="00287E32" w:rsidP="00C03034">
            <w:pPr>
              <w:pStyle w:val="DHHStabletext"/>
              <w:spacing w:before="0" w:after="0"/>
              <w:jc w:val="center"/>
              <w:rPr>
                <w:rFonts w:cs="Arial"/>
                <w:sz w:val="18"/>
                <w:szCs w:val="18"/>
              </w:rPr>
            </w:pPr>
            <w:r w:rsidRPr="004F1F8E">
              <w:rPr>
                <w:rFonts w:cs="Arial"/>
                <w:sz w:val="18"/>
                <w:szCs w:val="18"/>
              </w:rPr>
              <w:t>-8.1%</w:t>
            </w:r>
          </w:p>
        </w:tc>
        <w:tc>
          <w:tcPr>
            <w:tcW w:w="883" w:type="dxa"/>
            <w:noWrap/>
            <w:vAlign w:val="center"/>
          </w:tcPr>
          <w:p w14:paraId="3183FD54" w14:textId="68D00E04" w:rsidR="00287E32" w:rsidRPr="0003375E" w:rsidRDefault="00287E32" w:rsidP="00C03034">
            <w:pPr>
              <w:pStyle w:val="DHHStabletext"/>
              <w:spacing w:before="0" w:after="0"/>
              <w:jc w:val="center"/>
              <w:rPr>
                <w:rFonts w:cs="Arial"/>
                <w:sz w:val="18"/>
                <w:szCs w:val="18"/>
              </w:rPr>
            </w:pPr>
            <w:r w:rsidRPr="004F1F8E">
              <w:rPr>
                <w:rFonts w:cs="Arial"/>
                <w:sz w:val="18"/>
                <w:szCs w:val="18"/>
              </w:rPr>
              <w:t>663</w:t>
            </w:r>
          </w:p>
        </w:tc>
        <w:tc>
          <w:tcPr>
            <w:tcW w:w="883" w:type="dxa"/>
            <w:noWrap/>
            <w:vAlign w:val="center"/>
          </w:tcPr>
          <w:p w14:paraId="2F9A53A9" w14:textId="470B44EB" w:rsidR="00287E32" w:rsidRPr="0003375E" w:rsidRDefault="00287E32" w:rsidP="00C03034">
            <w:pPr>
              <w:pStyle w:val="DHHStabletext"/>
              <w:spacing w:before="0" w:after="0"/>
              <w:jc w:val="center"/>
              <w:rPr>
                <w:rFonts w:cs="Arial"/>
                <w:sz w:val="18"/>
                <w:szCs w:val="18"/>
              </w:rPr>
            </w:pPr>
            <w:r w:rsidRPr="004F1F8E">
              <w:rPr>
                <w:rFonts w:cs="Arial"/>
                <w:sz w:val="18"/>
                <w:szCs w:val="18"/>
              </w:rPr>
              <w:t>$460</w:t>
            </w:r>
          </w:p>
        </w:tc>
        <w:tc>
          <w:tcPr>
            <w:tcW w:w="1046" w:type="dxa"/>
            <w:noWrap/>
            <w:vAlign w:val="center"/>
          </w:tcPr>
          <w:p w14:paraId="4E88538F" w14:textId="7065D995" w:rsidR="00287E32" w:rsidRPr="0003375E" w:rsidRDefault="00287E32" w:rsidP="00C03034">
            <w:pPr>
              <w:pStyle w:val="DHHStabletext"/>
              <w:spacing w:before="0" w:after="0"/>
              <w:jc w:val="center"/>
              <w:rPr>
                <w:rFonts w:cs="Arial"/>
                <w:sz w:val="18"/>
                <w:szCs w:val="18"/>
              </w:rPr>
            </w:pPr>
            <w:r w:rsidRPr="004F1F8E">
              <w:rPr>
                <w:rFonts w:cs="Arial"/>
                <w:sz w:val="18"/>
                <w:szCs w:val="18"/>
              </w:rPr>
              <w:t>2.2%</w:t>
            </w:r>
          </w:p>
        </w:tc>
      </w:tr>
      <w:tr w:rsidR="00287E32" w:rsidRPr="0097282B" w14:paraId="7225C863" w14:textId="77777777" w:rsidTr="00C03034">
        <w:trPr>
          <w:trHeight w:val="340"/>
        </w:trPr>
        <w:tc>
          <w:tcPr>
            <w:tcW w:w="3422" w:type="dxa"/>
            <w:noWrap/>
            <w:vAlign w:val="center"/>
          </w:tcPr>
          <w:p w14:paraId="495942F8" w14:textId="77777777" w:rsidR="00287E32" w:rsidRPr="0097282B" w:rsidRDefault="00287E32" w:rsidP="00287E32">
            <w:pPr>
              <w:pStyle w:val="DHHStabletext"/>
              <w:spacing w:before="0" w:after="0"/>
              <w:rPr>
                <w:rFonts w:cs="Arial"/>
                <w:sz w:val="18"/>
                <w:szCs w:val="18"/>
              </w:rPr>
            </w:pPr>
            <w:r w:rsidRPr="0097282B">
              <w:rPr>
                <w:rFonts w:cs="Arial"/>
                <w:sz w:val="18"/>
                <w:szCs w:val="18"/>
              </w:rPr>
              <w:t>Hawthorn</w:t>
            </w:r>
          </w:p>
        </w:tc>
        <w:tc>
          <w:tcPr>
            <w:tcW w:w="829" w:type="dxa"/>
            <w:noWrap/>
            <w:vAlign w:val="center"/>
          </w:tcPr>
          <w:p w14:paraId="006AEEF4" w14:textId="0D7C74AA" w:rsidR="00287E32" w:rsidRPr="0003375E" w:rsidRDefault="00287E32" w:rsidP="00C03034">
            <w:pPr>
              <w:pStyle w:val="DHHStabletext"/>
              <w:spacing w:before="0" w:after="0"/>
              <w:jc w:val="center"/>
              <w:rPr>
                <w:rFonts w:cs="Arial"/>
                <w:sz w:val="18"/>
                <w:szCs w:val="18"/>
              </w:rPr>
            </w:pPr>
            <w:r w:rsidRPr="004F1F8E">
              <w:rPr>
                <w:rFonts w:cs="Arial"/>
                <w:sz w:val="18"/>
                <w:szCs w:val="18"/>
              </w:rPr>
              <w:t>807</w:t>
            </w:r>
          </w:p>
        </w:tc>
        <w:tc>
          <w:tcPr>
            <w:tcW w:w="1009" w:type="dxa"/>
            <w:noWrap/>
            <w:vAlign w:val="center"/>
          </w:tcPr>
          <w:p w14:paraId="215DA55D" w14:textId="27285A88" w:rsidR="00287E32" w:rsidRPr="0003375E" w:rsidRDefault="00287E32" w:rsidP="00C03034">
            <w:pPr>
              <w:pStyle w:val="DHHStabletext"/>
              <w:spacing w:before="0" w:after="0"/>
              <w:jc w:val="center"/>
              <w:rPr>
                <w:rFonts w:cs="Arial"/>
                <w:sz w:val="18"/>
                <w:szCs w:val="18"/>
              </w:rPr>
            </w:pPr>
            <w:r w:rsidRPr="004F1F8E">
              <w:rPr>
                <w:rFonts w:cs="Arial"/>
                <w:sz w:val="18"/>
                <w:szCs w:val="18"/>
              </w:rPr>
              <w:t>$300</w:t>
            </w:r>
          </w:p>
        </w:tc>
        <w:tc>
          <w:tcPr>
            <w:tcW w:w="1046" w:type="dxa"/>
            <w:noWrap/>
            <w:vAlign w:val="center"/>
          </w:tcPr>
          <w:p w14:paraId="209DA666" w14:textId="107944B0" w:rsidR="00287E32" w:rsidRPr="0003375E" w:rsidRDefault="00287E32" w:rsidP="00C03034">
            <w:pPr>
              <w:pStyle w:val="DHHStabletext"/>
              <w:spacing w:before="0" w:after="0"/>
              <w:jc w:val="center"/>
              <w:rPr>
                <w:rFonts w:cs="Arial"/>
                <w:sz w:val="18"/>
                <w:szCs w:val="18"/>
              </w:rPr>
            </w:pPr>
            <w:r w:rsidRPr="004F1F8E">
              <w:rPr>
                <w:rFonts w:cs="Arial"/>
                <w:sz w:val="18"/>
                <w:szCs w:val="18"/>
              </w:rPr>
              <w:t>-6.5%</w:t>
            </w:r>
          </w:p>
        </w:tc>
        <w:tc>
          <w:tcPr>
            <w:tcW w:w="883" w:type="dxa"/>
            <w:noWrap/>
            <w:vAlign w:val="center"/>
          </w:tcPr>
          <w:p w14:paraId="5B054C37" w14:textId="78657559" w:rsidR="00287E32" w:rsidRPr="0003375E" w:rsidRDefault="00287E32" w:rsidP="00C03034">
            <w:pPr>
              <w:pStyle w:val="DHHStabletext"/>
              <w:spacing w:before="0" w:after="0"/>
              <w:jc w:val="center"/>
              <w:rPr>
                <w:rFonts w:cs="Arial"/>
                <w:sz w:val="18"/>
                <w:szCs w:val="18"/>
              </w:rPr>
            </w:pPr>
            <w:r w:rsidRPr="004F1F8E">
              <w:rPr>
                <w:rFonts w:cs="Arial"/>
                <w:sz w:val="18"/>
                <w:szCs w:val="18"/>
              </w:rPr>
              <w:t>957</w:t>
            </w:r>
          </w:p>
        </w:tc>
        <w:tc>
          <w:tcPr>
            <w:tcW w:w="883" w:type="dxa"/>
            <w:noWrap/>
            <w:vAlign w:val="center"/>
          </w:tcPr>
          <w:p w14:paraId="7549C22A" w14:textId="157DC029" w:rsidR="00287E32" w:rsidRPr="0003375E" w:rsidRDefault="00287E32" w:rsidP="00C03034">
            <w:pPr>
              <w:pStyle w:val="DHHStabletext"/>
              <w:spacing w:before="0" w:after="0"/>
              <w:jc w:val="center"/>
              <w:rPr>
                <w:rFonts w:cs="Arial"/>
                <w:sz w:val="18"/>
                <w:szCs w:val="18"/>
              </w:rPr>
            </w:pPr>
            <w:r w:rsidRPr="004F1F8E">
              <w:rPr>
                <w:rFonts w:cs="Arial"/>
                <w:sz w:val="18"/>
                <w:szCs w:val="18"/>
              </w:rPr>
              <w:t>$400</w:t>
            </w:r>
          </w:p>
        </w:tc>
        <w:tc>
          <w:tcPr>
            <w:tcW w:w="1046" w:type="dxa"/>
            <w:noWrap/>
            <w:vAlign w:val="center"/>
          </w:tcPr>
          <w:p w14:paraId="29AAC83C" w14:textId="3290B0EB" w:rsidR="00287E32" w:rsidRPr="0003375E" w:rsidRDefault="00287E32" w:rsidP="00C03034">
            <w:pPr>
              <w:pStyle w:val="DHHStabletext"/>
              <w:spacing w:before="0" w:after="0"/>
              <w:jc w:val="center"/>
              <w:rPr>
                <w:rFonts w:cs="Arial"/>
                <w:sz w:val="18"/>
                <w:szCs w:val="18"/>
              </w:rPr>
            </w:pPr>
            <w:r w:rsidRPr="004F1F8E">
              <w:rPr>
                <w:rFonts w:cs="Arial"/>
                <w:sz w:val="18"/>
                <w:szCs w:val="18"/>
              </w:rPr>
              <w:t>-11.1%</w:t>
            </w:r>
          </w:p>
        </w:tc>
        <w:tc>
          <w:tcPr>
            <w:tcW w:w="883" w:type="dxa"/>
            <w:noWrap/>
            <w:vAlign w:val="center"/>
          </w:tcPr>
          <w:p w14:paraId="17D06CC2" w14:textId="730E6CA0" w:rsidR="00287E32" w:rsidRPr="0003375E" w:rsidRDefault="00287E32" w:rsidP="00C03034">
            <w:pPr>
              <w:pStyle w:val="DHHStabletext"/>
              <w:spacing w:before="0" w:after="0"/>
              <w:jc w:val="center"/>
              <w:rPr>
                <w:rFonts w:cs="Arial"/>
                <w:sz w:val="18"/>
                <w:szCs w:val="18"/>
              </w:rPr>
            </w:pPr>
            <w:r w:rsidRPr="004F1F8E">
              <w:rPr>
                <w:rFonts w:cs="Arial"/>
                <w:sz w:val="18"/>
                <w:szCs w:val="18"/>
              </w:rPr>
              <w:t>43</w:t>
            </w:r>
          </w:p>
        </w:tc>
        <w:tc>
          <w:tcPr>
            <w:tcW w:w="883" w:type="dxa"/>
            <w:noWrap/>
            <w:vAlign w:val="center"/>
          </w:tcPr>
          <w:p w14:paraId="31E9027A" w14:textId="0068F7AB" w:rsidR="00287E32" w:rsidRPr="0003375E" w:rsidRDefault="00287E32" w:rsidP="00C03034">
            <w:pPr>
              <w:pStyle w:val="DHHStabletext"/>
              <w:spacing w:before="0" w:after="0"/>
              <w:jc w:val="center"/>
              <w:rPr>
                <w:rFonts w:cs="Arial"/>
                <w:sz w:val="18"/>
                <w:szCs w:val="18"/>
              </w:rPr>
            </w:pPr>
            <w:r w:rsidRPr="004F1F8E">
              <w:rPr>
                <w:rFonts w:cs="Arial"/>
                <w:sz w:val="18"/>
                <w:szCs w:val="18"/>
              </w:rPr>
              <w:t>$570</w:t>
            </w:r>
          </w:p>
        </w:tc>
        <w:tc>
          <w:tcPr>
            <w:tcW w:w="1046" w:type="dxa"/>
            <w:noWrap/>
            <w:vAlign w:val="center"/>
          </w:tcPr>
          <w:p w14:paraId="5310DE68" w14:textId="4354A7AD" w:rsidR="00287E32" w:rsidRPr="0003375E" w:rsidRDefault="00287E32" w:rsidP="00C03034">
            <w:pPr>
              <w:pStyle w:val="DHHStabletext"/>
              <w:spacing w:before="0" w:after="0"/>
              <w:jc w:val="center"/>
              <w:rPr>
                <w:rFonts w:cs="Arial"/>
                <w:sz w:val="18"/>
                <w:szCs w:val="18"/>
              </w:rPr>
            </w:pPr>
            <w:r w:rsidRPr="004F1F8E">
              <w:rPr>
                <w:rFonts w:cs="Arial"/>
                <w:sz w:val="18"/>
                <w:szCs w:val="18"/>
              </w:rPr>
              <w:t>-0.9%</w:t>
            </w:r>
          </w:p>
        </w:tc>
        <w:tc>
          <w:tcPr>
            <w:tcW w:w="883" w:type="dxa"/>
            <w:noWrap/>
            <w:vAlign w:val="center"/>
          </w:tcPr>
          <w:p w14:paraId="49311EB0" w14:textId="2FDED90D" w:rsidR="00287E32" w:rsidRPr="0003375E" w:rsidRDefault="00287E32" w:rsidP="00C03034">
            <w:pPr>
              <w:pStyle w:val="DHHStabletext"/>
              <w:spacing w:before="0" w:after="0"/>
              <w:jc w:val="center"/>
              <w:rPr>
                <w:rFonts w:cs="Arial"/>
                <w:sz w:val="18"/>
                <w:szCs w:val="18"/>
              </w:rPr>
            </w:pPr>
            <w:r w:rsidRPr="004F1F8E">
              <w:rPr>
                <w:rFonts w:cs="Arial"/>
                <w:sz w:val="18"/>
                <w:szCs w:val="18"/>
              </w:rPr>
              <w:t>88</w:t>
            </w:r>
          </w:p>
        </w:tc>
        <w:tc>
          <w:tcPr>
            <w:tcW w:w="883" w:type="dxa"/>
            <w:noWrap/>
            <w:vAlign w:val="center"/>
          </w:tcPr>
          <w:p w14:paraId="7C7316C8" w14:textId="21576CC2" w:rsidR="00287E32" w:rsidRPr="0003375E" w:rsidRDefault="00287E32" w:rsidP="00C03034">
            <w:pPr>
              <w:pStyle w:val="DHHStabletext"/>
              <w:spacing w:before="0" w:after="0"/>
              <w:jc w:val="center"/>
              <w:rPr>
                <w:rFonts w:cs="Arial"/>
                <w:sz w:val="18"/>
                <w:szCs w:val="18"/>
              </w:rPr>
            </w:pPr>
            <w:r w:rsidRPr="004F1F8E">
              <w:rPr>
                <w:rFonts w:cs="Arial"/>
                <w:sz w:val="18"/>
                <w:szCs w:val="18"/>
              </w:rPr>
              <w:t>$778</w:t>
            </w:r>
          </w:p>
        </w:tc>
        <w:tc>
          <w:tcPr>
            <w:tcW w:w="1046" w:type="dxa"/>
            <w:noWrap/>
            <w:vAlign w:val="center"/>
          </w:tcPr>
          <w:p w14:paraId="663DF67B" w14:textId="7CECB1EA" w:rsidR="00287E32" w:rsidRPr="0003375E" w:rsidRDefault="00287E32" w:rsidP="00C03034">
            <w:pPr>
              <w:pStyle w:val="DHHStabletext"/>
              <w:spacing w:before="0" w:after="0"/>
              <w:jc w:val="center"/>
              <w:rPr>
                <w:rFonts w:cs="Arial"/>
                <w:sz w:val="18"/>
                <w:szCs w:val="18"/>
              </w:rPr>
            </w:pPr>
            <w:r w:rsidRPr="004F1F8E">
              <w:rPr>
                <w:rFonts w:cs="Arial"/>
                <w:sz w:val="18"/>
                <w:szCs w:val="18"/>
              </w:rPr>
              <w:t>3.7%</w:t>
            </w:r>
          </w:p>
        </w:tc>
      </w:tr>
      <w:tr w:rsidR="00287E32" w:rsidRPr="0097282B" w14:paraId="4A5AC41D" w14:textId="77777777" w:rsidTr="00C03034">
        <w:trPr>
          <w:trHeight w:val="340"/>
        </w:trPr>
        <w:tc>
          <w:tcPr>
            <w:tcW w:w="3422" w:type="dxa"/>
            <w:noWrap/>
            <w:vAlign w:val="center"/>
          </w:tcPr>
          <w:p w14:paraId="2E8579E6" w14:textId="77777777" w:rsidR="00287E32" w:rsidRPr="0097282B" w:rsidRDefault="00287E32" w:rsidP="00287E32">
            <w:pPr>
              <w:pStyle w:val="DHHStabletext"/>
              <w:spacing w:before="0" w:after="0"/>
              <w:rPr>
                <w:rFonts w:cs="Arial"/>
                <w:sz w:val="18"/>
                <w:szCs w:val="18"/>
              </w:rPr>
            </w:pPr>
            <w:r w:rsidRPr="0097282B">
              <w:rPr>
                <w:rFonts w:cs="Arial"/>
                <w:sz w:val="18"/>
                <w:szCs w:val="18"/>
              </w:rPr>
              <w:t>Kew</w:t>
            </w:r>
          </w:p>
        </w:tc>
        <w:tc>
          <w:tcPr>
            <w:tcW w:w="829" w:type="dxa"/>
            <w:noWrap/>
            <w:vAlign w:val="center"/>
          </w:tcPr>
          <w:p w14:paraId="51A230D0" w14:textId="0335DC8A" w:rsidR="00287E32" w:rsidRPr="0003375E" w:rsidRDefault="00287E32" w:rsidP="00C03034">
            <w:pPr>
              <w:pStyle w:val="DHHStabletext"/>
              <w:spacing w:before="0" w:after="0"/>
              <w:jc w:val="center"/>
              <w:rPr>
                <w:rFonts w:cs="Arial"/>
                <w:sz w:val="18"/>
                <w:szCs w:val="18"/>
              </w:rPr>
            </w:pPr>
            <w:r w:rsidRPr="004F1F8E">
              <w:rPr>
                <w:rFonts w:cs="Arial"/>
                <w:sz w:val="18"/>
                <w:szCs w:val="18"/>
              </w:rPr>
              <w:t>92</w:t>
            </w:r>
          </w:p>
        </w:tc>
        <w:tc>
          <w:tcPr>
            <w:tcW w:w="1009" w:type="dxa"/>
            <w:noWrap/>
            <w:vAlign w:val="center"/>
          </w:tcPr>
          <w:p w14:paraId="5637879C" w14:textId="59BEB00F" w:rsidR="00287E32" w:rsidRPr="0003375E" w:rsidRDefault="00287E32" w:rsidP="00C03034">
            <w:pPr>
              <w:pStyle w:val="DHHStabletext"/>
              <w:spacing w:before="0" w:after="0"/>
              <w:jc w:val="center"/>
              <w:rPr>
                <w:rFonts w:cs="Arial"/>
                <w:sz w:val="18"/>
                <w:szCs w:val="18"/>
              </w:rPr>
            </w:pPr>
            <w:r w:rsidRPr="004F1F8E">
              <w:rPr>
                <w:rFonts w:cs="Arial"/>
                <w:sz w:val="18"/>
                <w:szCs w:val="18"/>
              </w:rPr>
              <w:t>$330</w:t>
            </w:r>
          </w:p>
        </w:tc>
        <w:tc>
          <w:tcPr>
            <w:tcW w:w="1046" w:type="dxa"/>
            <w:noWrap/>
            <w:vAlign w:val="center"/>
          </w:tcPr>
          <w:p w14:paraId="2B5A42AA" w14:textId="3B7F32BA" w:rsidR="00287E32" w:rsidRPr="0003375E" w:rsidRDefault="00287E32" w:rsidP="00C03034">
            <w:pPr>
              <w:pStyle w:val="DHHStabletext"/>
              <w:spacing w:before="0" w:after="0"/>
              <w:jc w:val="center"/>
              <w:rPr>
                <w:rFonts w:cs="Arial"/>
                <w:sz w:val="18"/>
                <w:szCs w:val="18"/>
              </w:rPr>
            </w:pPr>
            <w:r w:rsidRPr="004F1F8E">
              <w:rPr>
                <w:rFonts w:cs="Arial"/>
                <w:sz w:val="18"/>
                <w:szCs w:val="18"/>
              </w:rPr>
              <w:t>-12.0%</w:t>
            </w:r>
          </w:p>
        </w:tc>
        <w:tc>
          <w:tcPr>
            <w:tcW w:w="883" w:type="dxa"/>
            <w:noWrap/>
            <w:vAlign w:val="center"/>
          </w:tcPr>
          <w:p w14:paraId="40BC492D" w14:textId="72C9B1EF" w:rsidR="00287E32" w:rsidRPr="0003375E" w:rsidRDefault="00287E32" w:rsidP="00C03034">
            <w:pPr>
              <w:pStyle w:val="DHHStabletext"/>
              <w:spacing w:before="0" w:after="0"/>
              <w:jc w:val="center"/>
              <w:rPr>
                <w:rFonts w:cs="Arial"/>
                <w:sz w:val="18"/>
                <w:szCs w:val="18"/>
              </w:rPr>
            </w:pPr>
            <w:r w:rsidRPr="004F1F8E">
              <w:rPr>
                <w:rFonts w:cs="Arial"/>
                <w:sz w:val="18"/>
                <w:szCs w:val="18"/>
              </w:rPr>
              <w:t>531</w:t>
            </w:r>
          </w:p>
        </w:tc>
        <w:tc>
          <w:tcPr>
            <w:tcW w:w="883" w:type="dxa"/>
            <w:noWrap/>
            <w:vAlign w:val="center"/>
          </w:tcPr>
          <w:p w14:paraId="12501FE3" w14:textId="4DD97254" w:rsidR="00287E32" w:rsidRPr="0003375E" w:rsidRDefault="00287E32" w:rsidP="00C03034">
            <w:pPr>
              <w:pStyle w:val="DHHStabletext"/>
              <w:spacing w:before="0" w:after="0"/>
              <w:jc w:val="center"/>
              <w:rPr>
                <w:rFonts w:cs="Arial"/>
                <w:sz w:val="18"/>
                <w:szCs w:val="18"/>
              </w:rPr>
            </w:pPr>
            <w:r w:rsidRPr="004F1F8E">
              <w:rPr>
                <w:rFonts w:cs="Arial"/>
                <w:sz w:val="18"/>
                <w:szCs w:val="18"/>
              </w:rPr>
              <w:t>$400</w:t>
            </w:r>
          </w:p>
        </w:tc>
        <w:tc>
          <w:tcPr>
            <w:tcW w:w="1046" w:type="dxa"/>
            <w:noWrap/>
            <w:vAlign w:val="center"/>
          </w:tcPr>
          <w:p w14:paraId="26E40775" w14:textId="733B2B71" w:rsidR="00287E32" w:rsidRPr="0003375E" w:rsidRDefault="00287E32" w:rsidP="00C03034">
            <w:pPr>
              <w:pStyle w:val="DHHStabletext"/>
              <w:spacing w:before="0" w:after="0"/>
              <w:jc w:val="center"/>
              <w:rPr>
                <w:rFonts w:cs="Arial"/>
                <w:sz w:val="18"/>
                <w:szCs w:val="18"/>
              </w:rPr>
            </w:pPr>
            <w:r w:rsidRPr="004F1F8E">
              <w:rPr>
                <w:rFonts w:cs="Arial"/>
                <w:sz w:val="18"/>
                <w:szCs w:val="18"/>
              </w:rPr>
              <w:t>-7.0%</w:t>
            </w:r>
          </w:p>
        </w:tc>
        <w:tc>
          <w:tcPr>
            <w:tcW w:w="883" w:type="dxa"/>
            <w:noWrap/>
            <w:vAlign w:val="center"/>
          </w:tcPr>
          <w:p w14:paraId="14FECBA1" w14:textId="1FBEB22A" w:rsidR="00287E32" w:rsidRPr="0003375E" w:rsidRDefault="00287E32" w:rsidP="00C03034">
            <w:pPr>
              <w:pStyle w:val="DHHStabletext"/>
              <w:spacing w:before="0" w:after="0"/>
              <w:jc w:val="center"/>
              <w:rPr>
                <w:rFonts w:cs="Arial"/>
                <w:sz w:val="18"/>
                <w:szCs w:val="18"/>
              </w:rPr>
            </w:pPr>
            <w:r w:rsidRPr="004F1F8E">
              <w:rPr>
                <w:rFonts w:cs="Arial"/>
                <w:sz w:val="18"/>
                <w:szCs w:val="18"/>
              </w:rPr>
              <w:t>42</w:t>
            </w:r>
          </w:p>
        </w:tc>
        <w:tc>
          <w:tcPr>
            <w:tcW w:w="883" w:type="dxa"/>
            <w:noWrap/>
            <w:vAlign w:val="center"/>
          </w:tcPr>
          <w:p w14:paraId="0DD694D7" w14:textId="486B1482" w:rsidR="00287E32" w:rsidRPr="0003375E" w:rsidRDefault="00287E32" w:rsidP="00C03034">
            <w:pPr>
              <w:pStyle w:val="DHHStabletext"/>
              <w:spacing w:before="0" w:after="0"/>
              <w:jc w:val="center"/>
              <w:rPr>
                <w:rFonts w:cs="Arial"/>
                <w:sz w:val="18"/>
                <w:szCs w:val="18"/>
              </w:rPr>
            </w:pPr>
            <w:r w:rsidRPr="004F1F8E">
              <w:rPr>
                <w:rFonts w:cs="Arial"/>
                <w:sz w:val="18"/>
                <w:szCs w:val="18"/>
              </w:rPr>
              <w:t>$510</w:t>
            </w:r>
          </w:p>
        </w:tc>
        <w:tc>
          <w:tcPr>
            <w:tcW w:w="1046" w:type="dxa"/>
            <w:noWrap/>
            <w:vAlign w:val="center"/>
          </w:tcPr>
          <w:p w14:paraId="7C18BC2A" w14:textId="1B119285" w:rsidR="00287E32" w:rsidRPr="0003375E" w:rsidRDefault="00287E32" w:rsidP="00C03034">
            <w:pPr>
              <w:pStyle w:val="DHHStabletext"/>
              <w:spacing w:before="0" w:after="0"/>
              <w:jc w:val="center"/>
              <w:rPr>
                <w:rFonts w:cs="Arial"/>
                <w:sz w:val="18"/>
                <w:szCs w:val="18"/>
              </w:rPr>
            </w:pPr>
            <w:r w:rsidRPr="004F1F8E">
              <w:rPr>
                <w:rFonts w:cs="Arial"/>
                <w:sz w:val="18"/>
                <w:szCs w:val="18"/>
              </w:rPr>
              <w:t>-1.9%</w:t>
            </w:r>
          </w:p>
        </w:tc>
        <w:tc>
          <w:tcPr>
            <w:tcW w:w="883" w:type="dxa"/>
            <w:noWrap/>
            <w:vAlign w:val="center"/>
          </w:tcPr>
          <w:p w14:paraId="5BF7A313" w14:textId="7644D39F" w:rsidR="00287E32" w:rsidRPr="0003375E" w:rsidRDefault="00287E32" w:rsidP="00C03034">
            <w:pPr>
              <w:pStyle w:val="DHHStabletext"/>
              <w:spacing w:before="0" w:after="0"/>
              <w:jc w:val="center"/>
              <w:rPr>
                <w:rFonts w:cs="Arial"/>
                <w:sz w:val="18"/>
                <w:szCs w:val="18"/>
              </w:rPr>
            </w:pPr>
            <w:r w:rsidRPr="004F1F8E">
              <w:rPr>
                <w:rFonts w:cs="Arial"/>
                <w:sz w:val="18"/>
                <w:szCs w:val="18"/>
              </w:rPr>
              <w:t>125</w:t>
            </w:r>
          </w:p>
        </w:tc>
        <w:tc>
          <w:tcPr>
            <w:tcW w:w="883" w:type="dxa"/>
            <w:noWrap/>
            <w:vAlign w:val="center"/>
          </w:tcPr>
          <w:p w14:paraId="4637E7A5" w14:textId="05E37C6F" w:rsidR="00287E32" w:rsidRPr="0003375E" w:rsidRDefault="00287E32" w:rsidP="00C03034">
            <w:pPr>
              <w:pStyle w:val="DHHStabletext"/>
              <w:spacing w:before="0" w:after="0"/>
              <w:jc w:val="center"/>
              <w:rPr>
                <w:rFonts w:cs="Arial"/>
                <w:sz w:val="18"/>
                <w:szCs w:val="18"/>
              </w:rPr>
            </w:pPr>
            <w:r w:rsidRPr="004F1F8E">
              <w:rPr>
                <w:rFonts w:cs="Arial"/>
                <w:sz w:val="18"/>
                <w:szCs w:val="18"/>
              </w:rPr>
              <w:t>$690</w:t>
            </w:r>
          </w:p>
        </w:tc>
        <w:tc>
          <w:tcPr>
            <w:tcW w:w="1046" w:type="dxa"/>
            <w:noWrap/>
            <w:vAlign w:val="center"/>
          </w:tcPr>
          <w:p w14:paraId="69BE7350" w14:textId="63244377" w:rsidR="00287E32" w:rsidRPr="0003375E" w:rsidRDefault="00287E32" w:rsidP="00C03034">
            <w:pPr>
              <w:pStyle w:val="DHHStabletext"/>
              <w:spacing w:before="0" w:after="0"/>
              <w:jc w:val="center"/>
              <w:rPr>
                <w:rFonts w:cs="Arial"/>
                <w:sz w:val="18"/>
                <w:szCs w:val="18"/>
              </w:rPr>
            </w:pPr>
            <w:r w:rsidRPr="004F1F8E">
              <w:rPr>
                <w:rFonts w:cs="Arial"/>
                <w:sz w:val="18"/>
                <w:szCs w:val="18"/>
              </w:rPr>
              <w:t>6.2%</w:t>
            </w:r>
          </w:p>
        </w:tc>
      </w:tr>
      <w:tr w:rsidR="00287E32" w:rsidRPr="0097282B" w14:paraId="65862CBB" w14:textId="77777777" w:rsidTr="00C03034">
        <w:trPr>
          <w:trHeight w:val="340"/>
        </w:trPr>
        <w:tc>
          <w:tcPr>
            <w:tcW w:w="3422" w:type="dxa"/>
            <w:noWrap/>
            <w:vAlign w:val="center"/>
          </w:tcPr>
          <w:p w14:paraId="172276A3" w14:textId="77777777" w:rsidR="00287E32" w:rsidRPr="0097282B" w:rsidRDefault="00287E32" w:rsidP="00287E32">
            <w:pPr>
              <w:pStyle w:val="DHHStabletext"/>
              <w:spacing w:before="0" w:after="0"/>
              <w:rPr>
                <w:rFonts w:cs="Arial"/>
                <w:sz w:val="18"/>
                <w:szCs w:val="18"/>
              </w:rPr>
            </w:pPr>
            <w:r w:rsidRPr="0097282B">
              <w:rPr>
                <w:rFonts w:cs="Arial"/>
                <w:sz w:val="18"/>
                <w:szCs w:val="18"/>
              </w:rPr>
              <w:t>Mount Waverley</w:t>
            </w:r>
          </w:p>
        </w:tc>
        <w:tc>
          <w:tcPr>
            <w:tcW w:w="829" w:type="dxa"/>
            <w:noWrap/>
            <w:vAlign w:val="center"/>
          </w:tcPr>
          <w:p w14:paraId="202E067C" w14:textId="2012C734" w:rsidR="00287E32" w:rsidRPr="0003375E" w:rsidRDefault="00287E32" w:rsidP="00C03034">
            <w:pPr>
              <w:pStyle w:val="DHHStabletext"/>
              <w:spacing w:before="0" w:after="0"/>
              <w:jc w:val="center"/>
              <w:rPr>
                <w:rFonts w:cs="Arial"/>
                <w:sz w:val="18"/>
                <w:szCs w:val="18"/>
              </w:rPr>
            </w:pPr>
            <w:r w:rsidRPr="004F1F8E">
              <w:rPr>
                <w:rFonts w:cs="Arial"/>
                <w:sz w:val="18"/>
                <w:szCs w:val="18"/>
              </w:rPr>
              <w:t>22</w:t>
            </w:r>
          </w:p>
        </w:tc>
        <w:tc>
          <w:tcPr>
            <w:tcW w:w="1009" w:type="dxa"/>
            <w:noWrap/>
            <w:vAlign w:val="center"/>
          </w:tcPr>
          <w:p w14:paraId="20BB9086" w14:textId="03C9D738" w:rsidR="00287E32" w:rsidRPr="0003375E" w:rsidRDefault="00287E32" w:rsidP="00C03034">
            <w:pPr>
              <w:pStyle w:val="DHHStabletext"/>
              <w:spacing w:before="0" w:after="0"/>
              <w:jc w:val="center"/>
              <w:rPr>
                <w:rFonts w:cs="Arial"/>
                <w:sz w:val="18"/>
                <w:szCs w:val="18"/>
              </w:rPr>
            </w:pPr>
            <w:r w:rsidRPr="004F1F8E">
              <w:rPr>
                <w:rFonts w:cs="Arial"/>
                <w:sz w:val="18"/>
                <w:szCs w:val="18"/>
              </w:rPr>
              <w:t>$335</w:t>
            </w:r>
          </w:p>
        </w:tc>
        <w:tc>
          <w:tcPr>
            <w:tcW w:w="1046" w:type="dxa"/>
            <w:noWrap/>
            <w:vAlign w:val="center"/>
          </w:tcPr>
          <w:p w14:paraId="56A43779" w14:textId="78B54C8F" w:rsidR="00287E32" w:rsidRPr="0003375E" w:rsidRDefault="00287E32" w:rsidP="00C03034">
            <w:pPr>
              <w:pStyle w:val="DHHStabletext"/>
              <w:spacing w:before="0" w:after="0"/>
              <w:jc w:val="center"/>
              <w:rPr>
                <w:rFonts w:cs="Arial"/>
                <w:sz w:val="18"/>
                <w:szCs w:val="18"/>
              </w:rPr>
            </w:pPr>
            <w:r w:rsidRPr="004F1F8E">
              <w:rPr>
                <w:rFonts w:cs="Arial"/>
                <w:sz w:val="18"/>
                <w:szCs w:val="18"/>
              </w:rPr>
              <w:t>-5.6%</w:t>
            </w:r>
          </w:p>
        </w:tc>
        <w:tc>
          <w:tcPr>
            <w:tcW w:w="883" w:type="dxa"/>
            <w:noWrap/>
            <w:vAlign w:val="center"/>
          </w:tcPr>
          <w:p w14:paraId="74F11224" w14:textId="6440E43A" w:rsidR="00287E32" w:rsidRPr="0003375E" w:rsidRDefault="00287E32" w:rsidP="00C03034">
            <w:pPr>
              <w:pStyle w:val="DHHStabletext"/>
              <w:spacing w:before="0" w:after="0"/>
              <w:jc w:val="center"/>
              <w:rPr>
                <w:rFonts w:cs="Arial"/>
                <w:sz w:val="18"/>
                <w:szCs w:val="18"/>
              </w:rPr>
            </w:pPr>
            <w:r w:rsidRPr="004F1F8E">
              <w:rPr>
                <w:rFonts w:cs="Arial"/>
                <w:sz w:val="18"/>
                <w:szCs w:val="18"/>
              </w:rPr>
              <w:t>150</w:t>
            </w:r>
          </w:p>
        </w:tc>
        <w:tc>
          <w:tcPr>
            <w:tcW w:w="883" w:type="dxa"/>
            <w:noWrap/>
            <w:vAlign w:val="center"/>
          </w:tcPr>
          <w:p w14:paraId="5F51F293" w14:textId="61DF6A21" w:rsidR="00287E32" w:rsidRPr="0003375E" w:rsidRDefault="00287E32" w:rsidP="00C03034">
            <w:pPr>
              <w:pStyle w:val="DHHStabletext"/>
              <w:spacing w:before="0" w:after="0"/>
              <w:jc w:val="center"/>
              <w:rPr>
                <w:rFonts w:cs="Arial"/>
                <w:sz w:val="18"/>
                <w:szCs w:val="18"/>
              </w:rPr>
            </w:pPr>
            <w:r w:rsidRPr="004F1F8E">
              <w:rPr>
                <w:rFonts w:cs="Arial"/>
                <w:sz w:val="18"/>
                <w:szCs w:val="18"/>
              </w:rPr>
              <w:t>$400</w:t>
            </w:r>
          </w:p>
        </w:tc>
        <w:tc>
          <w:tcPr>
            <w:tcW w:w="1046" w:type="dxa"/>
            <w:noWrap/>
            <w:vAlign w:val="center"/>
          </w:tcPr>
          <w:p w14:paraId="65D3E936" w14:textId="799EB411" w:rsidR="00287E32" w:rsidRPr="0003375E" w:rsidRDefault="00287E32" w:rsidP="00C03034">
            <w:pPr>
              <w:pStyle w:val="DHHStabletext"/>
              <w:spacing w:before="0" w:after="0"/>
              <w:jc w:val="center"/>
              <w:rPr>
                <w:rFonts w:cs="Arial"/>
                <w:sz w:val="18"/>
                <w:szCs w:val="18"/>
              </w:rPr>
            </w:pPr>
            <w:r w:rsidRPr="004F1F8E">
              <w:rPr>
                <w:rFonts w:cs="Arial"/>
                <w:sz w:val="18"/>
                <w:szCs w:val="18"/>
              </w:rPr>
              <w:t>-2.4%</w:t>
            </w:r>
          </w:p>
        </w:tc>
        <w:tc>
          <w:tcPr>
            <w:tcW w:w="883" w:type="dxa"/>
            <w:noWrap/>
            <w:vAlign w:val="center"/>
          </w:tcPr>
          <w:p w14:paraId="0DA6A778" w14:textId="2FF7CE5E" w:rsidR="00287E32" w:rsidRPr="0003375E" w:rsidRDefault="00287E32" w:rsidP="00C03034">
            <w:pPr>
              <w:pStyle w:val="DHHStabletext"/>
              <w:spacing w:before="0" w:after="0"/>
              <w:jc w:val="center"/>
              <w:rPr>
                <w:rFonts w:cs="Arial"/>
                <w:sz w:val="18"/>
                <w:szCs w:val="18"/>
              </w:rPr>
            </w:pPr>
            <w:r w:rsidRPr="004F1F8E">
              <w:rPr>
                <w:rFonts w:cs="Arial"/>
                <w:sz w:val="18"/>
                <w:szCs w:val="18"/>
              </w:rPr>
              <w:t>24</w:t>
            </w:r>
          </w:p>
        </w:tc>
        <w:tc>
          <w:tcPr>
            <w:tcW w:w="883" w:type="dxa"/>
            <w:noWrap/>
            <w:vAlign w:val="center"/>
          </w:tcPr>
          <w:p w14:paraId="4D735AD1" w14:textId="404201EC" w:rsidR="00287E32" w:rsidRPr="0003375E" w:rsidRDefault="00287E32" w:rsidP="00C03034">
            <w:pPr>
              <w:pStyle w:val="DHHStabletext"/>
              <w:spacing w:before="0" w:after="0"/>
              <w:jc w:val="center"/>
              <w:rPr>
                <w:rFonts w:cs="Arial"/>
                <w:sz w:val="18"/>
                <w:szCs w:val="18"/>
              </w:rPr>
            </w:pPr>
            <w:r w:rsidRPr="004F1F8E">
              <w:rPr>
                <w:rFonts w:cs="Arial"/>
                <w:sz w:val="18"/>
                <w:szCs w:val="18"/>
              </w:rPr>
              <w:t>$400</w:t>
            </w:r>
          </w:p>
        </w:tc>
        <w:tc>
          <w:tcPr>
            <w:tcW w:w="1046" w:type="dxa"/>
            <w:noWrap/>
            <w:vAlign w:val="center"/>
          </w:tcPr>
          <w:p w14:paraId="5D6FF4EB" w14:textId="0FBA1017" w:rsidR="00287E32" w:rsidRPr="0003375E" w:rsidRDefault="00287E32" w:rsidP="00C03034">
            <w:pPr>
              <w:pStyle w:val="DHHStabletext"/>
              <w:spacing w:before="0" w:after="0"/>
              <w:jc w:val="center"/>
              <w:rPr>
                <w:rFonts w:cs="Arial"/>
                <w:sz w:val="18"/>
                <w:szCs w:val="18"/>
              </w:rPr>
            </w:pPr>
            <w:r w:rsidRPr="004F1F8E">
              <w:rPr>
                <w:rFonts w:cs="Arial"/>
                <w:sz w:val="18"/>
                <w:szCs w:val="18"/>
              </w:rPr>
              <w:t>-5.9%</w:t>
            </w:r>
          </w:p>
        </w:tc>
        <w:tc>
          <w:tcPr>
            <w:tcW w:w="883" w:type="dxa"/>
            <w:noWrap/>
            <w:vAlign w:val="center"/>
          </w:tcPr>
          <w:p w14:paraId="2B13B1EA" w14:textId="7B29ECA9" w:rsidR="00287E32" w:rsidRPr="0003375E" w:rsidRDefault="00287E32" w:rsidP="00C03034">
            <w:pPr>
              <w:pStyle w:val="DHHStabletext"/>
              <w:spacing w:before="0" w:after="0"/>
              <w:jc w:val="center"/>
              <w:rPr>
                <w:rFonts w:cs="Arial"/>
                <w:sz w:val="18"/>
                <w:szCs w:val="18"/>
              </w:rPr>
            </w:pPr>
            <w:r w:rsidRPr="004F1F8E">
              <w:rPr>
                <w:rFonts w:cs="Arial"/>
                <w:sz w:val="18"/>
                <w:szCs w:val="18"/>
              </w:rPr>
              <w:t>283</w:t>
            </w:r>
          </w:p>
        </w:tc>
        <w:tc>
          <w:tcPr>
            <w:tcW w:w="883" w:type="dxa"/>
            <w:noWrap/>
            <w:vAlign w:val="center"/>
          </w:tcPr>
          <w:p w14:paraId="2D9D2FFB" w14:textId="6445E9CB" w:rsidR="00287E32" w:rsidRPr="0003375E" w:rsidRDefault="00287E32" w:rsidP="00C03034">
            <w:pPr>
              <w:pStyle w:val="DHHStabletext"/>
              <w:spacing w:before="0" w:after="0"/>
              <w:jc w:val="center"/>
              <w:rPr>
                <w:rFonts w:cs="Arial"/>
                <w:sz w:val="18"/>
                <w:szCs w:val="18"/>
              </w:rPr>
            </w:pPr>
            <w:r w:rsidRPr="004F1F8E">
              <w:rPr>
                <w:rFonts w:cs="Arial"/>
                <w:sz w:val="18"/>
                <w:szCs w:val="18"/>
              </w:rPr>
              <w:t>$465</w:t>
            </w:r>
          </w:p>
        </w:tc>
        <w:tc>
          <w:tcPr>
            <w:tcW w:w="1046" w:type="dxa"/>
            <w:noWrap/>
            <w:vAlign w:val="center"/>
          </w:tcPr>
          <w:p w14:paraId="02467F16" w14:textId="157828DD" w:rsidR="00287E32" w:rsidRPr="0003375E" w:rsidRDefault="00287E32" w:rsidP="00C03034">
            <w:pPr>
              <w:pStyle w:val="DHHStabletext"/>
              <w:spacing w:before="0" w:after="0"/>
              <w:jc w:val="center"/>
              <w:rPr>
                <w:rFonts w:cs="Arial"/>
                <w:sz w:val="18"/>
                <w:szCs w:val="18"/>
              </w:rPr>
            </w:pPr>
            <w:r w:rsidRPr="004F1F8E">
              <w:rPr>
                <w:rFonts w:cs="Arial"/>
                <w:sz w:val="18"/>
                <w:szCs w:val="18"/>
              </w:rPr>
              <w:t>1.1%</w:t>
            </w:r>
          </w:p>
        </w:tc>
      </w:tr>
      <w:tr w:rsidR="00287E32" w:rsidRPr="0097282B" w14:paraId="29DD0EAB" w14:textId="77777777" w:rsidTr="00C03034">
        <w:trPr>
          <w:trHeight w:val="340"/>
        </w:trPr>
        <w:tc>
          <w:tcPr>
            <w:tcW w:w="3422" w:type="dxa"/>
            <w:noWrap/>
            <w:vAlign w:val="center"/>
          </w:tcPr>
          <w:p w14:paraId="676EF58C" w14:textId="77777777" w:rsidR="00287E32" w:rsidRPr="0097282B" w:rsidRDefault="00287E32" w:rsidP="00287E32">
            <w:pPr>
              <w:pStyle w:val="DHHStabletext"/>
              <w:spacing w:before="0" w:after="0"/>
              <w:rPr>
                <w:rFonts w:cs="Arial"/>
                <w:sz w:val="18"/>
                <w:szCs w:val="18"/>
              </w:rPr>
            </w:pPr>
            <w:r w:rsidRPr="0097282B">
              <w:rPr>
                <w:rFonts w:cs="Arial"/>
                <w:sz w:val="18"/>
                <w:szCs w:val="18"/>
              </w:rPr>
              <w:t>Nunawading-Mitcham</w:t>
            </w:r>
          </w:p>
        </w:tc>
        <w:tc>
          <w:tcPr>
            <w:tcW w:w="829" w:type="dxa"/>
            <w:noWrap/>
            <w:vAlign w:val="center"/>
          </w:tcPr>
          <w:p w14:paraId="26CEF71E" w14:textId="340FD8D8" w:rsidR="00287E32" w:rsidRPr="0003375E" w:rsidRDefault="00287E32" w:rsidP="00C03034">
            <w:pPr>
              <w:pStyle w:val="DHHStabletext"/>
              <w:spacing w:before="0" w:after="0"/>
              <w:jc w:val="center"/>
              <w:rPr>
                <w:rFonts w:cs="Arial"/>
                <w:sz w:val="18"/>
                <w:szCs w:val="18"/>
              </w:rPr>
            </w:pPr>
            <w:r w:rsidRPr="004F1F8E">
              <w:rPr>
                <w:rFonts w:cs="Arial"/>
                <w:sz w:val="18"/>
                <w:szCs w:val="18"/>
              </w:rPr>
              <w:t>84</w:t>
            </w:r>
          </w:p>
        </w:tc>
        <w:tc>
          <w:tcPr>
            <w:tcW w:w="1009" w:type="dxa"/>
            <w:noWrap/>
            <w:vAlign w:val="center"/>
          </w:tcPr>
          <w:p w14:paraId="6CEB0C04" w14:textId="6AFE0109" w:rsidR="00287E32" w:rsidRPr="0003375E" w:rsidRDefault="00287E32" w:rsidP="00C03034">
            <w:pPr>
              <w:pStyle w:val="DHHStabletext"/>
              <w:spacing w:before="0" w:after="0"/>
              <w:jc w:val="center"/>
              <w:rPr>
                <w:rFonts w:cs="Arial"/>
                <w:sz w:val="18"/>
                <w:szCs w:val="18"/>
              </w:rPr>
            </w:pPr>
            <w:r w:rsidRPr="004F1F8E">
              <w:rPr>
                <w:rFonts w:cs="Arial"/>
                <w:sz w:val="18"/>
                <w:szCs w:val="18"/>
              </w:rPr>
              <w:t>$325</w:t>
            </w:r>
          </w:p>
        </w:tc>
        <w:tc>
          <w:tcPr>
            <w:tcW w:w="1046" w:type="dxa"/>
            <w:noWrap/>
            <w:vAlign w:val="center"/>
          </w:tcPr>
          <w:p w14:paraId="1038F8A8" w14:textId="530867B5" w:rsidR="00287E32" w:rsidRPr="0003375E" w:rsidRDefault="00287E32" w:rsidP="00C03034">
            <w:pPr>
              <w:pStyle w:val="DHHStabletext"/>
              <w:spacing w:before="0" w:after="0"/>
              <w:jc w:val="center"/>
              <w:rPr>
                <w:rFonts w:cs="Arial"/>
                <w:sz w:val="18"/>
                <w:szCs w:val="18"/>
              </w:rPr>
            </w:pPr>
            <w:r w:rsidRPr="004F1F8E">
              <w:rPr>
                <w:rFonts w:cs="Arial"/>
                <w:sz w:val="18"/>
                <w:szCs w:val="18"/>
              </w:rPr>
              <w:t>-3.0%</w:t>
            </w:r>
          </w:p>
        </w:tc>
        <w:tc>
          <w:tcPr>
            <w:tcW w:w="883" w:type="dxa"/>
            <w:noWrap/>
            <w:vAlign w:val="center"/>
          </w:tcPr>
          <w:p w14:paraId="74A7FA9A" w14:textId="271A8331" w:rsidR="00287E32" w:rsidRPr="0003375E" w:rsidRDefault="00287E32" w:rsidP="00C03034">
            <w:pPr>
              <w:pStyle w:val="DHHStabletext"/>
              <w:spacing w:before="0" w:after="0"/>
              <w:jc w:val="center"/>
              <w:rPr>
                <w:rFonts w:cs="Arial"/>
                <w:sz w:val="18"/>
                <w:szCs w:val="18"/>
              </w:rPr>
            </w:pPr>
            <w:r w:rsidRPr="004F1F8E">
              <w:rPr>
                <w:rFonts w:cs="Arial"/>
                <w:sz w:val="18"/>
                <w:szCs w:val="18"/>
              </w:rPr>
              <w:t>273</w:t>
            </w:r>
          </w:p>
        </w:tc>
        <w:tc>
          <w:tcPr>
            <w:tcW w:w="883" w:type="dxa"/>
            <w:noWrap/>
            <w:vAlign w:val="center"/>
          </w:tcPr>
          <w:p w14:paraId="6B45E146" w14:textId="73E471C6" w:rsidR="00287E32" w:rsidRPr="0003375E" w:rsidRDefault="00287E32" w:rsidP="00C03034">
            <w:pPr>
              <w:pStyle w:val="DHHStabletext"/>
              <w:spacing w:before="0" w:after="0"/>
              <w:jc w:val="center"/>
              <w:rPr>
                <w:rFonts w:cs="Arial"/>
                <w:sz w:val="18"/>
                <w:szCs w:val="18"/>
              </w:rPr>
            </w:pPr>
            <w:r w:rsidRPr="004F1F8E">
              <w:rPr>
                <w:rFonts w:cs="Arial"/>
                <w:sz w:val="18"/>
                <w:szCs w:val="18"/>
              </w:rPr>
              <w:t>$380</w:t>
            </w:r>
          </w:p>
        </w:tc>
        <w:tc>
          <w:tcPr>
            <w:tcW w:w="1046" w:type="dxa"/>
            <w:noWrap/>
            <w:vAlign w:val="center"/>
          </w:tcPr>
          <w:p w14:paraId="72E03A08" w14:textId="42714FDB" w:rsidR="00287E32" w:rsidRPr="0003375E" w:rsidRDefault="00287E32" w:rsidP="00C03034">
            <w:pPr>
              <w:pStyle w:val="DHHStabletext"/>
              <w:spacing w:before="0" w:after="0"/>
              <w:jc w:val="center"/>
              <w:rPr>
                <w:rFonts w:cs="Arial"/>
                <w:sz w:val="18"/>
                <w:szCs w:val="18"/>
              </w:rPr>
            </w:pPr>
            <w:r w:rsidRPr="004F1F8E">
              <w:rPr>
                <w:rFonts w:cs="Arial"/>
                <w:sz w:val="18"/>
                <w:szCs w:val="18"/>
              </w:rPr>
              <w:t>-1.3%</w:t>
            </w:r>
          </w:p>
        </w:tc>
        <w:tc>
          <w:tcPr>
            <w:tcW w:w="883" w:type="dxa"/>
            <w:noWrap/>
            <w:vAlign w:val="center"/>
          </w:tcPr>
          <w:p w14:paraId="1F1F2BA3" w14:textId="0692D2E4" w:rsidR="00287E32" w:rsidRPr="0003375E" w:rsidRDefault="00287E32" w:rsidP="00C03034">
            <w:pPr>
              <w:pStyle w:val="DHHStabletext"/>
              <w:spacing w:before="0" w:after="0"/>
              <w:jc w:val="center"/>
              <w:rPr>
                <w:rFonts w:cs="Arial"/>
                <w:sz w:val="18"/>
                <w:szCs w:val="18"/>
              </w:rPr>
            </w:pPr>
            <w:r w:rsidRPr="004F1F8E">
              <w:rPr>
                <w:rFonts w:cs="Arial"/>
                <w:sz w:val="18"/>
                <w:szCs w:val="18"/>
              </w:rPr>
              <w:t>60</w:t>
            </w:r>
          </w:p>
        </w:tc>
        <w:tc>
          <w:tcPr>
            <w:tcW w:w="883" w:type="dxa"/>
            <w:noWrap/>
            <w:vAlign w:val="center"/>
          </w:tcPr>
          <w:p w14:paraId="09D9C0E5" w14:textId="2F3B494A" w:rsidR="00287E32" w:rsidRPr="0003375E" w:rsidRDefault="00287E32" w:rsidP="00C03034">
            <w:pPr>
              <w:pStyle w:val="DHHStabletext"/>
              <w:spacing w:before="0" w:after="0"/>
              <w:jc w:val="center"/>
              <w:rPr>
                <w:rFonts w:cs="Arial"/>
                <w:sz w:val="18"/>
                <w:szCs w:val="18"/>
              </w:rPr>
            </w:pPr>
            <w:r w:rsidRPr="004F1F8E">
              <w:rPr>
                <w:rFonts w:cs="Arial"/>
                <w:sz w:val="18"/>
                <w:szCs w:val="18"/>
              </w:rPr>
              <w:t>$400</w:t>
            </w:r>
          </w:p>
        </w:tc>
        <w:tc>
          <w:tcPr>
            <w:tcW w:w="1046" w:type="dxa"/>
            <w:noWrap/>
            <w:vAlign w:val="center"/>
          </w:tcPr>
          <w:p w14:paraId="01C9B8E8" w14:textId="50D5386C" w:rsidR="00287E32" w:rsidRPr="0003375E" w:rsidRDefault="00287E32" w:rsidP="00C03034">
            <w:pPr>
              <w:pStyle w:val="DHHStabletext"/>
              <w:spacing w:before="0" w:after="0"/>
              <w:jc w:val="center"/>
              <w:rPr>
                <w:rFonts w:cs="Arial"/>
                <w:sz w:val="18"/>
                <w:szCs w:val="18"/>
              </w:rPr>
            </w:pPr>
            <w:r w:rsidRPr="004F1F8E">
              <w:rPr>
                <w:rFonts w:cs="Arial"/>
                <w:sz w:val="18"/>
                <w:szCs w:val="18"/>
              </w:rPr>
              <w:t>0.0%</w:t>
            </w:r>
          </w:p>
        </w:tc>
        <w:tc>
          <w:tcPr>
            <w:tcW w:w="883" w:type="dxa"/>
            <w:noWrap/>
            <w:vAlign w:val="center"/>
          </w:tcPr>
          <w:p w14:paraId="32C75A19" w14:textId="700BAC8B" w:rsidR="00287E32" w:rsidRPr="0003375E" w:rsidRDefault="00287E32" w:rsidP="00C03034">
            <w:pPr>
              <w:pStyle w:val="DHHStabletext"/>
              <w:spacing w:before="0" w:after="0"/>
              <w:jc w:val="center"/>
              <w:rPr>
                <w:rFonts w:cs="Arial"/>
                <w:sz w:val="18"/>
                <w:szCs w:val="18"/>
              </w:rPr>
            </w:pPr>
            <w:r w:rsidRPr="004F1F8E">
              <w:rPr>
                <w:rFonts w:cs="Arial"/>
                <w:sz w:val="18"/>
                <w:szCs w:val="18"/>
              </w:rPr>
              <w:t>218</w:t>
            </w:r>
          </w:p>
        </w:tc>
        <w:tc>
          <w:tcPr>
            <w:tcW w:w="883" w:type="dxa"/>
            <w:noWrap/>
            <w:vAlign w:val="center"/>
          </w:tcPr>
          <w:p w14:paraId="24D8454E" w14:textId="6466737F" w:rsidR="00287E32" w:rsidRPr="0003375E" w:rsidRDefault="00287E32" w:rsidP="00C03034">
            <w:pPr>
              <w:pStyle w:val="DHHStabletext"/>
              <w:spacing w:before="0" w:after="0"/>
              <w:jc w:val="center"/>
              <w:rPr>
                <w:rFonts w:cs="Arial"/>
                <w:sz w:val="18"/>
                <w:szCs w:val="18"/>
              </w:rPr>
            </w:pPr>
            <w:r w:rsidRPr="004F1F8E">
              <w:rPr>
                <w:rFonts w:cs="Arial"/>
                <w:sz w:val="18"/>
                <w:szCs w:val="18"/>
              </w:rPr>
              <w:t>$460</w:t>
            </w:r>
          </w:p>
        </w:tc>
        <w:tc>
          <w:tcPr>
            <w:tcW w:w="1046" w:type="dxa"/>
            <w:noWrap/>
            <w:vAlign w:val="center"/>
          </w:tcPr>
          <w:p w14:paraId="17E7921D" w14:textId="7A2D3AD2" w:rsidR="00287E32" w:rsidRPr="0003375E" w:rsidRDefault="00287E32" w:rsidP="00C03034">
            <w:pPr>
              <w:pStyle w:val="DHHStabletext"/>
              <w:spacing w:before="0" w:after="0"/>
              <w:jc w:val="center"/>
              <w:rPr>
                <w:rFonts w:cs="Arial"/>
                <w:sz w:val="18"/>
                <w:szCs w:val="18"/>
              </w:rPr>
            </w:pPr>
            <w:r w:rsidRPr="004F1F8E">
              <w:rPr>
                <w:rFonts w:cs="Arial"/>
                <w:sz w:val="18"/>
                <w:szCs w:val="18"/>
              </w:rPr>
              <w:t>4.5%</w:t>
            </w:r>
          </w:p>
        </w:tc>
      </w:tr>
      <w:tr w:rsidR="00287E32" w:rsidRPr="0097282B" w14:paraId="1273CA58" w14:textId="77777777" w:rsidTr="00C03034">
        <w:trPr>
          <w:trHeight w:val="340"/>
        </w:trPr>
        <w:tc>
          <w:tcPr>
            <w:tcW w:w="3422" w:type="dxa"/>
            <w:noWrap/>
            <w:vAlign w:val="center"/>
          </w:tcPr>
          <w:p w14:paraId="20888F70" w14:textId="77777777" w:rsidR="00287E32" w:rsidRPr="0097282B" w:rsidRDefault="00287E32" w:rsidP="00287E32">
            <w:pPr>
              <w:pStyle w:val="DHHStabletext"/>
              <w:spacing w:before="0" w:after="0"/>
              <w:rPr>
                <w:rFonts w:cs="Arial"/>
                <w:sz w:val="18"/>
                <w:szCs w:val="18"/>
              </w:rPr>
            </w:pPr>
            <w:r w:rsidRPr="0097282B">
              <w:rPr>
                <w:rFonts w:cs="Arial"/>
                <w:sz w:val="18"/>
                <w:szCs w:val="18"/>
              </w:rPr>
              <w:t>Vermont-Forest Hill-Burwood East</w:t>
            </w:r>
          </w:p>
        </w:tc>
        <w:tc>
          <w:tcPr>
            <w:tcW w:w="829" w:type="dxa"/>
            <w:noWrap/>
            <w:vAlign w:val="center"/>
          </w:tcPr>
          <w:p w14:paraId="31F382F2" w14:textId="2804DCA2" w:rsidR="00287E32" w:rsidRPr="0003375E" w:rsidRDefault="00287E32" w:rsidP="00C03034">
            <w:pPr>
              <w:pStyle w:val="DHHStabletext"/>
              <w:spacing w:before="0" w:after="0"/>
              <w:jc w:val="center"/>
              <w:rPr>
                <w:rFonts w:cs="Arial"/>
                <w:sz w:val="18"/>
                <w:szCs w:val="18"/>
              </w:rPr>
            </w:pPr>
            <w:r w:rsidRPr="004F1F8E">
              <w:rPr>
                <w:rFonts w:cs="Arial"/>
                <w:sz w:val="18"/>
                <w:szCs w:val="18"/>
              </w:rPr>
              <w:t>49</w:t>
            </w:r>
          </w:p>
        </w:tc>
        <w:tc>
          <w:tcPr>
            <w:tcW w:w="1009" w:type="dxa"/>
            <w:noWrap/>
            <w:vAlign w:val="center"/>
          </w:tcPr>
          <w:p w14:paraId="65F34DC9" w14:textId="1DF772A0" w:rsidR="00287E32" w:rsidRPr="0003375E" w:rsidRDefault="00287E32" w:rsidP="00C03034">
            <w:pPr>
              <w:pStyle w:val="DHHStabletext"/>
              <w:spacing w:before="0" w:after="0"/>
              <w:jc w:val="center"/>
              <w:rPr>
                <w:rFonts w:cs="Arial"/>
                <w:sz w:val="18"/>
                <w:szCs w:val="18"/>
              </w:rPr>
            </w:pPr>
            <w:r w:rsidRPr="004F1F8E">
              <w:rPr>
                <w:rFonts w:cs="Arial"/>
                <w:sz w:val="18"/>
                <w:szCs w:val="18"/>
              </w:rPr>
              <w:t>$350</w:t>
            </w:r>
          </w:p>
        </w:tc>
        <w:tc>
          <w:tcPr>
            <w:tcW w:w="1046" w:type="dxa"/>
            <w:noWrap/>
            <w:vAlign w:val="center"/>
          </w:tcPr>
          <w:p w14:paraId="41FC09FC" w14:textId="30298301" w:rsidR="00287E32" w:rsidRPr="0003375E" w:rsidRDefault="00287E32" w:rsidP="00C03034">
            <w:pPr>
              <w:pStyle w:val="DHHStabletext"/>
              <w:spacing w:before="0" w:after="0"/>
              <w:jc w:val="center"/>
              <w:rPr>
                <w:rFonts w:cs="Arial"/>
                <w:sz w:val="18"/>
                <w:szCs w:val="18"/>
              </w:rPr>
            </w:pPr>
            <w:r w:rsidRPr="004F1F8E">
              <w:rPr>
                <w:rFonts w:cs="Arial"/>
                <w:sz w:val="18"/>
                <w:szCs w:val="18"/>
              </w:rPr>
              <w:t>6.1%</w:t>
            </w:r>
          </w:p>
        </w:tc>
        <w:tc>
          <w:tcPr>
            <w:tcW w:w="883" w:type="dxa"/>
            <w:noWrap/>
            <w:vAlign w:val="center"/>
          </w:tcPr>
          <w:p w14:paraId="7D17ECF3" w14:textId="0C98C00C" w:rsidR="00287E32" w:rsidRPr="0003375E" w:rsidRDefault="00287E32" w:rsidP="00C03034">
            <w:pPr>
              <w:pStyle w:val="DHHStabletext"/>
              <w:spacing w:before="0" w:after="0"/>
              <w:jc w:val="center"/>
              <w:rPr>
                <w:rFonts w:cs="Arial"/>
                <w:sz w:val="18"/>
                <w:szCs w:val="18"/>
              </w:rPr>
            </w:pPr>
            <w:r w:rsidRPr="004F1F8E">
              <w:rPr>
                <w:rFonts w:cs="Arial"/>
                <w:sz w:val="18"/>
                <w:szCs w:val="18"/>
              </w:rPr>
              <w:t>232</w:t>
            </w:r>
          </w:p>
        </w:tc>
        <w:tc>
          <w:tcPr>
            <w:tcW w:w="883" w:type="dxa"/>
            <w:noWrap/>
            <w:vAlign w:val="center"/>
          </w:tcPr>
          <w:p w14:paraId="19EA0F68" w14:textId="7DBDC025" w:rsidR="00287E32" w:rsidRPr="0003375E" w:rsidRDefault="00287E32" w:rsidP="00C03034">
            <w:pPr>
              <w:pStyle w:val="DHHStabletext"/>
              <w:spacing w:before="0" w:after="0"/>
              <w:jc w:val="center"/>
              <w:rPr>
                <w:rFonts w:cs="Arial"/>
                <w:sz w:val="18"/>
                <w:szCs w:val="18"/>
              </w:rPr>
            </w:pPr>
            <w:r w:rsidRPr="004F1F8E">
              <w:rPr>
                <w:rFonts w:cs="Arial"/>
                <w:sz w:val="18"/>
                <w:szCs w:val="18"/>
              </w:rPr>
              <w:t>$390</w:t>
            </w:r>
          </w:p>
        </w:tc>
        <w:tc>
          <w:tcPr>
            <w:tcW w:w="1046" w:type="dxa"/>
            <w:noWrap/>
            <w:vAlign w:val="center"/>
          </w:tcPr>
          <w:p w14:paraId="435DB643" w14:textId="44595294" w:rsidR="00287E32" w:rsidRPr="0003375E" w:rsidRDefault="00287E32" w:rsidP="00C03034">
            <w:pPr>
              <w:pStyle w:val="DHHStabletext"/>
              <w:spacing w:before="0" w:after="0"/>
              <w:jc w:val="center"/>
              <w:rPr>
                <w:rFonts w:cs="Arial"/>
                <w:sz w:val="18"/>
                <w:szCs w:val="18"/>
              </w:rPr>
            </w:pPr>
            <w:r w:rsidRPr="004F1F8E">
              <w:rPr>
                <w:rFonts w:cs="Arial"/>
                <w:sz w:val="18"/>
                <w:szCs w:val="18"/>
              </w:rPr>
              <w:t>2.6%</w:t>
            </w:r>
          </w:p>
        </w:tc>
        <w:tc>
          <w:tcPr>
            <w:tcW w:w="883" w:type="dxa"/>
            <w:noWrap/>
            <w:vAlign w:val="center"/>
          </w:tcPr>
          <w:p w14:paraId="7D260BFE" w14:textId="7519E764" w:rsidR="00287E32" w:rsidRPr="0003375E" w:rsidRDefault="00287E32" w:rsidP="00C03034">
            <w:pPr>
              <w:pStyle w:val="DHHStabletext"/>
              <w:spacing w:before="0" w:after="0"/>
              <w:jc w:val="center"/>
              <w:rPr>
                <w:rFonts w:cs="Arial"/>
                <w:sz w:val="18"/>
                <w:szCs w:val="18"/>
              </w:rPr>
            </w:pPr>
            <w:r w:rsidRPr="004F1F8E">
              <w:rPr>
                <w:rFonts w:cs="Arial"/>
                <w:sz w:val="18"/>
                <w:szCs w:val="18"/>
              </w:rPr>
              <w:t>25</w:t>
            </w:r>
          </w:p>
        </w:tc>
        <w:tc>
          <w:tcPr>
            <w:tcW w:w="883" w:type="dxa"/>
            <w:noWrap/>
            <w:vAlign w:val="center"/>
          </w:tcPr>
          <w:p w14:paraId="37A6FF71" w14:textId="02030748" w:rsidR="00287E32" w:rsidRPr="0003375E" w:rsidRDefault="00287E32" w:rsidP="00C03034">
            <w:pPr>
              <w:pStyle w:val="DHHStabletext"/>
              <w:spacing w:before="0" w:after="0"/>
              <w:jc w:val="center"/>
              <w:rPr>
                <w:rFonts w:cs="Arial"/>
                <w:sz w:val="18"/>
                <w:szCs w:val="18"/>
              </w:rPr>
            </w:pPr>
            <w:r w:rsidRPr="004F1F8E">
              <w:rPr>
                <w:rFonts w:cs="Arial"/>
                <w:sz w:val="18"/>
                <w:szCs w:val="18"/>
              </w:rPr>
              <w:t>$380</w:t>
            </w:r>
          </w:p>
        </w:tc>
        <w:tc>
          <w:tcPr>
            <w:tcW w:w="1046" w:type="dxa"/>
            <w:noWrap/>
            <w:vAlign w:val="center"/>
          </w:tcPr>
          <w:p w14:paraId="1CA268BF" w14:textId="7AAFAA89" w:rsidR="00287E32" w:rsidRPr="0003375E" w:rsidRDefault="00287E32" w:rsidP="00C03034">
            <w:pPr>
              <w:pStyle w:val="DHHStabletext"/>
              <w:spacing w:before="0" w:after="0"/>
              <w:jc w:val="center"/>
              <w:rPr>
                <w:rFonts w:cs="Arial"/>
                <w:sz w:val="18"/>
                <w:szCs w:val="18"/>
              </w:rPr>
            </w:pPr>
            <w:r w:rsidRPr="004F1F8E">
              <w:rPr>
                <w:rFonts w:cs="Arial"/>
                <w:sz w:val="18"/>
                <w:szCs w:val="18"/>
              </w:rPr>
              <w:t>0.0%</w:t>
            </w:r>
          </w:p>
        </w:tc>
        <w:tc>
          <w:tcPr>
            <w:tcW w:w="883" w:type="dxa"/>
            <w:noWrap/>
            <w:vAlign w:val="center"/>
          </w:tcPr>
          <w:p w14:paraId="1D9920EF" w14:textId="4CB8B1AE" w:rsidR="00287E32" w:rsidRPr="0003375E" w:rsidRDefault="00287E32" w:rsidP="00C03034">
            <w:pPr>
              <w:pStyle w:val="DHHStabletext"/>
              <w:spacing w:before="0" w:after="0"/>
              <w:jc w:val="center"/>
              <w:rPr>
                <w:rFonts w:cs="Arial"/>
                <w:sz w:val="18"/>
                <w:szCs w:val="18"/>
              </w:rPr>
            </w:pPr>
            <w:r w:rsidRPr="004F1F8E">
              <w:rPr>
                <w:rFonts w:cs="Arial"/>
                <w:sz w:val="18"/>
                <w:szCs w:val="18"/>
              </w:rPr>
              <w:t>357</w:t>
            </w:r>
          </w:p>
        </w:tc>
        <w:tc>
          <w:tcPr>
            <w:tcW w:w="883" w:type="dxa"/>
            <w:noWrap/>
            <w:vAlign w:val="center"/>
          </w:tcPr>
          <w:p w14:paraId="1691377C" w14:textId="686F5B1B" w:rsidR="00287E32" w:rsidRPr="0003375E" w:rsidRDefault="00287E32" w:rsidP="00C03034">
            <w:pPr>
              <w:pStyle w:val="DHHStabletext"/>
              <w:spacing w:before="0" w:after="0"/>
              <w:jc w:val="center"/>
              <w:rPr>
                <w:rFonts w:cs="Arial"/>
                <w:sz w:val="18"/>
                <w:szCs w:val="18"/>
              </w:rPr>
            </w:pPr>
            <w:r w:rsidRPr="004F1F8E">
              <w:rPr>
                <w:rFonts w:cs="Arial"/>
                <w:sz w:val="18"/>
                <w:szCs w:val="18"/>
              </w:rPr>
              <w:t>$450</w:t>
            </w:r>
          </w:p>
        </w:tc>
        <w:tc>
          <w:tcPr>
            <w:tcW w:w="1046" w:type="dxa"/>
            <w:noWrap/>
            <w:vAlign w:val="center"/>
          </w:tcPr>
          <w:p w14:paraId="5C0A4E89" w14:textId="0EBEA0A4" w:rsidR="00287E32" w:rsidRPr="0003375E" w:rsidRDefault="00287E32" w:rsidP="00C03034">
            <w:pPr>
              <w:pStyle w:val="DHHStabletext"/>
              <w:spacing w:before="0" w:after="0"/>
              <w:jc w:val="center"/>
              <w:rPr>
                <w:rFonts w:cs="Arial"/>
                <w:sz w:val="18"/>
                <w:szCs w:val="18"/>
              </w:rPr>
            </w:pPr>
            <w:r w:rsidRPr="004F1F8E">
              <w:rPr>
                <w:rFonts w:cs="Arial"/>
                <w:sz w:val="18"/>
                <w:szCs w:val="18"/>
              </w:rPr>
              <w:t>0.0%</w:t>
            </w:r>
          </w:p>
        </w:tc>
      </w:tr>
      <w:tr w:rsidR="00287E32" w:rsidRPr="00EB715B" w14:paraId="0E642A5E" w14:textId="77777777" w:rsidTr="00C03034">
        <w:trPr>
          <w:trHeight w:val="397"/>
        </w:trPr>
        <w:tc>
          <w:tcPr>
            <w:tcW w:w="3422" w:type="dxa"/>
            <w:tcBorders>
              <w:bottom w:val="single" w:sz="8" w:space="0" w:color="007A33"/>
            </w:tcBorders>
            <w:noWrap/>
            <w:vAlign w:val="center"/>
          </w:tcPr>
          <w:p w14:paraId="7F264D02" w14:textId="77777777" w:rsidR="00287E32" w:rsidRPr="00EB715B" w:rsidRDefault="00287E32" w:rsidP="00287E32">
            <w:pPr>
              <w:pStyle w:val="DHHStabletext"/>
              <w:spacing w:before="0" w:after="0"/>
              <w:jc w:val="right"/>
              <w:rPr>
                <w:rFonts w:cs="Arial"/>
                <w:b/>
                <w:i/>
                <w:sz w:val="18"/>
                <w:szCs w:val="18"/>
                <w:lang w:eastAsia="en-AU"/>
              </w:rPr>
            </w:pPr>
            <w:r w:rsidRPr="00EB715B">
              <w:rPr>
                <w:rFonts w:cs="Arial"/>
                <w:b/>
                <w:i/>
                <w:sz w:val="18"/>
                <w:szCs w:val="18"/>
                <w:lang w:eastAsia="en-AU"/>
              </w:rPr>
              <w:t>Inner Eastern Melbourne - Total</w:t>
            </w:r>
          </w:p>
        </w:tc>
        <w:tc>
          <w:tcPr>
            <w:tcW w:w="829" w:type="dxa"/>
            <w:tcBorders>
              <w:bottom w:val="single" w:sz="8" w:space="0" w:color="007A33"/>
            </w:tcBorders>
            <w:noWrap/>
            <w:vAlign w:val="center"/>
          </w:tcPr>
          <w:p w14:paraId="7B654B05" w14:textId="3173644D" w:rsidR="00287E32" w:rsidRPr="000B588C" w:rsidRDefault="00287E32" w:rsidP="00C03034">
            <w:pPr>
              <w:pStyle w:val="DHHStabletext"/>
              <w:spacing w:before="0" w:after="0"/>
              <w:jc w:val="center"/>
              <w:rPr>
                <w:rFonts w:cs="Arial"/>
                <w:b/>
                <w:bCs/>
                <w:i/>
                <w:iCs/>
                <w:sz w:val="18"/>
                <w:szCs w:val="18"/>
              </w:rPr>
            </w:pPr>
            <w:r w:rsidRPr="000B588C">
              <w:rPr>
                <w:rFonts w:cs="Arial"/>
                <w:b/>
                <w:bCs/>
                <w:i/>
                <w:iCs/>
                <w:sz w:val="18"/>
                <w:szCs w:val="18"/>
              </w:rPr>
              <w:t>3,984</w:t>
            </w:r>
          </w:p>
        </w:tc>
        <w:tc>
          <w:tcPr>
            <w:tcW w:w="1009" w:type="dxa"/>
            <w:tcBorders>
              <w:bottom w:val="single" w:sz="8" w:space="0" w:color="007A33"/>
            </w:tcBorders>
            <w:noWrap/>
            <w:vAlign w:val="center"/>
          </w:tcPr>
          <w:p w14:paraId="77FC0469" w14:textId="2F337A40" w:rsidR="00287E32" w:rsidRPr="000B588C" w:rsidRDefault="00287E32" w:rsidP="00C03034">
            <w:pPr>
              <w:pStyle w:val="DHHStabletext"/>
              <w:spacing w:before="0" w:after="0"/>
              <w:jc w:val="center"/>
              <w:rPr>
                <w:rFonts w:cs="Arial"/>
                <w:b/>
                <w:bCs/>
                <w:i/>
                <w:iCs/>
                <w:sz w:val="18"/>
                <w:szCs w:val="18"/>
              </w:rPr>
            </w:pPr>
            <w:r w:rsidRPr="000B588C">
              <w:rPr>
                <w:rFonts w:cs="Arial"/>
                <w:b/>
                <w:bCs/>
                <w:i/>
                <w:iCs/>
                <w:sz w:val="18"/>
                <w:szCs w:val="18"/>
              </w:rPr>
              <w:t>$320</w:t>
            </w:r>
          </w:p>
        </w:tc>
        <w:tc>
          <w:tcPr>
            <w:tcW w:w="1046" w:type="dxa"/>
            <w:tcBorders>
              <w:bottom w:val="single" w:sz="8" w:space="0" w:color="007A33"/>
            </w:tcBorders>
            <w:noWrap/>
            <w:vAlign w:val="center"/>
          </w:tcPr>
          <w:p w14:paraId="1A422B41" w14:textId="591BED55" w:rsidR="00287E32" w:rsidRPr="000B588C" w:rsidRDefault="00287E32" w:rsidP="00C03034">
            <w:pPr>
              <w:pStyle w:val="DHHStabletext"/>
              <w:spacing w:before="0" w:after="0"/>
              <w:jc w:val="center"/>
              <w:rPr>
                <w:rFonts w:cs="Arial"/>
                <w:b/>
                <w:bCs/>
                <w:i/>
                <w:iCs/>
                <w:sz w:val="18"/>
                <w:szCs w:val="18"/>
              </w:rPr>
            </w:pPr>
            <w:r w:rsidRPr="000B588C">
              <w:rPr>
                <w:rFonts w:cs="Arial"/>
                <w:b/>
                <w:bCs/>
                <w:i/>
                <w:iCs/>
                <w:sz w:val="18"/>
                <w:szCs w:val="18"/>
              </w:rPr>
              <w:t>-3.0%</w:t>
            </w:r>
          </w:p>
        </w:tc>
        <w:tc>
          <w:tcPr>
            <w:tcW w:w="883" w:type="dxa"/>
            <w:tcBorders>
              <w:bottom w:val="single" w:sz="8" w:space="0" w:color="007A33"/>
            </w:tcBorders>
            <w:noWrap/>
            <w:vAlign w:val="center"/>
          </w:tcPr>
          <w:p w14:paraId="778220DF" w14:textId="2C13242D" w:rsidR="00287E32" w:rsidRPr="000B588C" w:rsidRDefault="00287E32" w:rsidP="00C03034">
            <w:pPr>
              <w:pStyle w:val="DHHStabletext"/>
              <w:spacing w:before="0" w:after="0"/>
              <w:jc w:val="center"/>
              <w:rPr>
                <w:rFonts w:cs="Arial"/>
                <w:b/>
                <w:bCs/>
                <w:i/>
                <w:iCs/>
                <w:sz w:val="18"/>
                <w:szCs w:val="18"/>
              </w:rPr>
            </w:pPr>
            <w:r w:rsidRPr="000B588C">
              <w:rPr>
                <w:rFonts w:cs="Arial"/>
                <w:b/>
                <w:bCs/>
                <w:i/>
                <w:iCs/>
                <w:sz w:val="18"/>
                <w:szCs w:val="18"/>
              </w:rPr>
              <w:t>8,916</w:t>
            </w:r>
          </w:p>
        </w:tc>
        <w:tc>
          <w:tcPr>
            <w:tcW w:w="883" w:type="dxa"/>
            <w:tcBorders>
              <w:bottom w:val="single" w:sz="8" w:space="0" w:color="007A33"/>
            </w:tcBorders>
            <w:noWrap/>
            <w:vAlign w:val="center"/>
          </w:tcPr>
          <w:p w14:paraId="5633F70F" w14:textId="6E94CAB1" w:rsidR="00287E32" w:rsidRPr="000B588C" w:rsidRDefault="00287E32" w:rsidP="00C03034">
            <w:pPr>
              <w:pStyle w:val="DHHStabletext"/>
              <w:spacing w:before="0" w:after="0"/>
              <w:jc w:val="center"/>
              <w:rPr>
                <w:rFonts w:cs="Arial"/>
                <w:b/>
                <w:bCs/>
                <w:i/>
                <w:iCs/>
                <w:sz w:val="18"/>
                <w:szCs w:val="18"/>
              </w:rPr>
            </w:pPr>
            <w:r w:rsidRPr="000B588C">
              <w:rPr>
                <w:rFonts w:cs="Arial"/>
                <w:b/>
                <w:bCs/>
                <w:i/>
                <w:iCs/>
                <w:sz w:val="18"/>
                <w:szCs w:val="18"/>
              </w:rPr>
              <w:t>$400</w:t>
            </w:r>
          </w:p>
        </w:tc>
        <w:tc>
          <w:tcPr>
            <w:tcW w:w="1046" w:type="dxa"/>
            <w:tcBorders>
              <w:bottom w:val="single" w:sz="8" w:space="0" w:color="007A33"/>
            </w:tcBorders>
            <w:noWrap/>
            <w:vAlign w:val="center"/>
          </w:tcPr>
          <w:p w14:paraId="2299D198" w14:textId="33AE6427" w:rsidR="00287E32" w:rsidRPr="000B588C" w:rsidRDefault="00287E32" w:rsidP="00C03034">
            <w:pPr>
              <w:pStyle w:val="DHHStabletext"/>
              <w:spacing w:before="0" w:after="0"/>
              <w:jc w:val="center"/>
              <w:rPr>
                <w:rFonts w:cs="Arial"/>
                <w:b/>
                <w:bCs/>
                <w:i/>
                <w:iCs/>
                <w:sz w:val="18"/>
                <w:szCs w:val="18"/>
              </w:rPr>
            </w:pPr>
            <w:r w:rsidRPr="000B588C">
              <w:rPr>
                <w:rFonts w:cs="Arial"/>
                <w:b/>
                <w:bCs/>
                <w:i/>
                <w:iCs/>
                <w:sz w:val="18"/>
                <w:szCs w:val="18"/>
              </w:rPr>
              <w:t>-4.8%</w:t>
            </w:r>
          </w:p>
        </w:tc>
        <w:tc>
          <w:tcPr>
            <w:tcW w:w="883" w:type="dxa"/>
            <w:tcBorders>
              <w:bottom w:val="single" w:sz="8" w:space="0" w:color="007A33"/>
            </w:tcBorders>
            <w:noWrap/>
            <w:vAlign w:val="center"/>
          </w:tcPr>
          <w:p w14:paraId="020A7137" w14:textId="24F64411" w:rsidR="00287E32" w:rsidRPr="000B588C" w:rsidRDefault="00287E32" w:rsidP="00C03034">
            <w:pPr>
              <w:pStyle w:val="DHHStabletext"/>
              <w:spacing w:before="0" w:after="0"/>
              <w:jc w:val="center"/>
              <w:rPr>
                <w:rFonts w:cs="Arial"/>
                <w:b/>
                <w:bCs/>
                <w:i/>
                <w:iCs/>
                <w:sz w:val="18"/>
                <w:szCs w:val="18"/>
              </w:rPr>
            </w:pPr>
            <w:r w:rsidRPr="000B588C">
              <w:rPr>
                <w:rFonts w:cs="Arial"/>
                <w:b/>
                <w:bCs/>
                <w:i/>
                <w:iCs/>
                <w:sz w:val="18"/>
                <w:szCs w:val="18"/>
              </w:rPr>
              <w:t>677</w:t>
            </w:r>
          </w:p>
        </w:tc>
        <w:tc>
          <w:tcPr>
            <w:tcW w:w="883" w:type="dxa"/>
            <w:tcBorders>
              <w:bottom w:val="single" w:sz="8" w:space="0" w:color="007A33"/>
            </w:tcBorders>
            <w:noWrap/>
            <w:vAlign w:val="center"/>
          </w:tcPr>
          <w:p w14:paraId="65A5F8E9" w14:textId="48509488" w:rsidR="00287E32" w:rsidRPr="000B588C" w:rsidRDefault="00287E32" w:rsidP="00C03034">
            <w:pPr>
              <w:pStyle w:val="DHHStabletext"/>
              <w:spacing w:before="0" w:after="0"/>
              <w:jc w:val="center"/>
              <w:rPr>
                <w:rFonts w:cs="Arial"/>
                <w:b/>
                <w:bCs/>
                <w:i/>
                <w:iCs/>
                <w:sz w:val="18"/>
                <w:szCs w:val="18"/>
              </w:rPr>
            </w:pPr>
            <w:r w:rsidRPr="000B588C">
              <w:rPr>
                <w:rFonts w:cs="Arial"/>
                <w:b/>
                <w:bCs/>
                <w:i/>
                <w:iCs/>
                <w:sz w:val="18"/>
                <w:szCs w:val="18"/>
              </w:rPr>
              <w:t>$420</w:t>
            </w:r>
          </w:p>
        </w:tc>
        <w:tc>
          <w:tcPr>
            <w:tcW w:w="1046" w:type="dxa"/>
            <w:tcBorders>
              <w:bottom w:val="single" w:sz="8" w:space="0" w:color="007A33"/>
            </w:tcBorders>
            <w:noWrap/>
            <w:vAlign w:val="center"/>
          </w:tcPr>
          <w:p w14:paraId="2B4AE9C0" w14:textId="17EE28FB" w:rsidR="00287E32" w:rsidRPr="000B588C" w:rsidRDefault="00287E32" w:rsidP="00C03034">
            <w:pPr>
              <w:pStyle w:val="DHHStabletext"/>
              <w:spacing w:before="0" w:after="0"/>
              <w:jc w:val="center"/>
              <w:rPr>
                <w:rFonts w:cs="Arial"/>
                <w:b/>
                <w:bCs/>
                <w:i/>
                <w:iCs/>
                <w:sz w:val="18"/>
                <w:szCs w:val="18"/>
              </w:rPr>
            </w:pPr>
            <w:r w:rsidRPr="000B588C">
              <w:rPr>
                <w:rFonts w:cs="Arial"/>
                <w:b/>
                <w:bCs/>
                <w:i/>
                <w:iCs/>
                <w:sz w:val="18"/>
                <w:szCs w:val="18"/>
              </w:rPr>
              <w:t>-2.3%</w:t>
            </w:r>
          </w:p>
        </w:tc>
        <w:tc>
          <w:tcPr>
            <w:tcW w:w="883" w:type="dxa"/>
            <w:tcBorders>
              <w:bottom w:val="single" w:sz="8" w:space="0" w:color="007A33"/>
            </w:tcBorders>
            <w:noWrap/>
            <w:vAlign w:val="center"/>
          </w:tcPr>
          <w:p w14:paraId="73F632D4" w14:textId="6B3FACA4" w:rsidR="00287E32" w:rsidRPr="000B588C" w:rsidRDefault="00287E32" w:rsidP="00C03034">
            <w:pPr>
              <w:pStyle w:val="DHHStabletext"/>
              <w:spacing w:before="0" w:after="0"/>
              <w:jc w:val="center"/>
              <w:rPr>
                <w:rFonts w:cs="Arial"/>
                <w:b/>
                <w:bCs/>
                <w:i/>
                <w:iCs/>
                <w:sz w:val="18"/>
                <w:szCs w:val="18"/>
              </w:rPr>
            </w:pPr>
            <w:r w:rsidRPr="000B588C">
              <w:rPr>
                <w:rFonts w:cs="Arial"/>
                <w:b/>
                <w:bCs/>
                <w:i/>
                <w:iCs/>
                <w:sz w:val="18"/>
                <w:szCs w:val="18"/>
              </w:rPr>
              <w:t>4,094</w:t>
            </w:r>
          </w:p>
        </w:tc>
        <w:tc>
          <w:tcPr>
            <w:tcW w:w="883" w:type="dxa"/>
            <w:tcBorders>
              <w:bottom w:val="single" w:sz="8" w:space="0" w:color="007A33"/>
            </w:tcBorders>
            <w:noWrap/>
            <w:vAlign w:val="center"/>
          </w:tcPr>
          <w:p w14:paraId="4708E52D" w14:textId="12DA48A8" w:rsidR="00287E32" w:rsidRPr="000B588C" w:rsidRDefault="00287E32" w:rsidP="00C03034">
            <w:pPr>
              <w:pStyle w:val="DHHStabletext"/>
              <w:spacing w:before="0" w:after="0"/>
              <w:jc w:val="center"/>
              <w:rPr>
                <w:rFonts w:cs="Arial"/>
                <w:b/>
                <w:bCs/>
                <w:i/>
                <w:iCs/>
                <w:sz w:val="18"/>
                <w:szCs w:val="18"/>
              </w:rPr>
            </w:pPr>
            <w:r w:rsidRPr="000B588C">
              <w:rPr>
                <w:rFonts w:cs="Arial"/>
                <w:b/>
                <w:bCs/>
                <w:i/>
                <w:iCs/>
                <w:sz w:val="18"/>
                <w:szCs w:val="18"/>
              </w:rPr>
              <w:t>$480</w:t>
            </w:r>
          </w:p>
        </w:tc>
        <w:tc>
          <w:tcPr>
            <w:tcW w:w="1046" w:type="dxa"/>
            <w:noWrap/>
            <w:vAlign w:val="center"/>
          </w:tcPr>
          <w:p w14:paraId="3B4CDA6C" w14:textId="4387D694" w:rsidR="00287E32" w:rsidRPr="000B588C" w:rsidRDefault="00287E32" w:rsidP="00C03034">
            <w:pPr>
              <w:pStyle w:val="DHHStabletext"/>
              <w:spacing w:before="0" w:after="0"/>
              <w:jc w:val="center"/>
              <w:rPr>
                <w:rFonts w:cs="Arial"/>
                <w:b/>
                <w:bCs/>
                <w:i/>
                <w:iCs/>
                <w:sz w:val="18"/>
                <w:szCs w:val="18"/>
              </w:rPr>
            </w:pPr>
            <w:r w:rsidRPr="000B588C">
              <w:rPr>
                <w:rFonts w:cs="Arial"/>
                <w:b/>
                <w:bCs/>
                <w:i/>
                <w:iCs/>
                <w:sz w:val="18"/>
                <w:szCs w:val="18"/>
              </w:rPr>
              <w:t>0.0%</w:t>
            </w:r>
          </w:p>
        </w:tc>
      </w:tr>
      <w:tr w:rsidR="00FB393C" w:rsidRPr="00EB715B" w14:paraId="04FAB82E" w14:textId="77777777" w:rsidTr="00287E32">
        <w:trPr>
          <w:trHeight w:val="397"/>
        </w:trPr>
        <w:tc>
          <w:tcPr>
            <w:tcW w:w="14742" w:type="dxa"/>
            <w:gridSpan w:val="13"/>
            <w:tcBorders>
              <w:top w:val="single" w:sz="8" w:space="0" w:color="007A33"/>
            </w:tcBorders>
            <w:noWrap/>
            <w:vAlign w:val="bottom"/>
          </w:tcPr>
          <w:p w14:paraId="33BA166A" w14:textId="77777777" w:rsidR="00FB393C" w:rsidRPr="00EB715B" w:rsidRDefault="00FB393C" w:rsidP="00EB715B">
            <w:pPr>
              <w:pStyle w:val="DHHStabletext"/>
              <w:spacing w:before="0" w:after="0"/>
              <w:rPr>
                <w:rFonts w:cs="Arial"/>
                <w:b/>
                <w:sz w:val="18"/>
                <w:szCs w:val="18"/>
                <w:lang w:eastAsia="en-AU"/>
              </w:rPr>
            </w:pPr>
            <w:r w:rsidRPr="00EB715B">
              <w:rPr>
                <w:rFonts w:cs="Arial"/>
                <w:b/>
                <w:sz w:val="18"/>
                <w:szCs w:val="18"/>
                <w:lang w:eastAsia="en-AU"/>
              </w:rPr>
              <w:t>Southern Melbourne</w:t>
            </w:r>
          </w:p>
        </w:tc>
      </w:tr>
      <w:tr w:rsidR="00287E32" w:rsidRPr="0097282B" w14:paraId="25A6A722" w14:textId="77777777" w:rsidTr="00C03034">
        <w:trPr>
          <w:trHeight w:val="340"/>
        </w:trPr>
        <w:tc>
          <w:tcPr>
            <w:tcW w:w="3422" w:type="dxa"/>
            <w:noWrap/>
            <w:vAlign w:val="center"/>
          </w:tcPr>
          <w:p w14:paraId="21785DC2" w14:textId="77777777" w:rsidR="00287E32" w:rsidRPr="0097282B" w:rsidRDefault="00287E32" w:rsidP="00287E32">
            <w:pPr>
              <w:pStyle w:val="DHHStabletext"/>
              <w:spacing w:before="0" w:after="0"/>
              <w:rPr>
                <w:rFonts w:cs="Arial"/>
                <w:sz w:val="18"/>
                <w:szCs w:val="18"/>
              </w:rPr>
            </w:pPr>
            <w:r w:rsidRPr="0097282B">
              <w:rPr>
                <w:rFonts w:cs="Arial"/>
                <w:sz w:val="18"/>
                <w:szCs w:val="18"/>
              </w:rPr>
              <w:t>Aspendale-Chelsea-Carrum</w:t>
            </w:r>
          </w:p>
        </w:tc>
        <w:tc>
          <w:tcPr>
            <w:tcW w:w="829" w:type="dxa"/>
            <w:noWrap/>
            <w:vAlign w:val="center"/>
          </w:tcPr>
          <w:p w14:paraId="21B192ED" w14:textId="6797FE30" w:rsidR="00287E32" w:rsidRPr="0097282B" w:rsidRDefault="00287E32" w:rsidP="00C03034">
            <w:pPr>
              <w:pStyle w:val="DHHStabletext"/>
              <w:spacing w:before="0" w:after="0"/>
              <w:jc w:val="center"/>
              <w:rPr>
                <w:rFonts w:cs="Arial"/>
                <w:sz w:val="18"/>
                <w:szCs w:val="18"/>
              </w:rPr>
            </w:pPr>
            <w:r w:rsidRPr="004F1F8E">
              <w:rPr>
                <w:rFonts w:cs="Arial"/>
                <w:sz w:val="18"/>
                <w:szCs w:val="18"/>
              </w:rPr>
              <w:t>42</w:t>
            </w:r>
          </w:p>
        </w:tc>
        <w:tc>
          <w:tcPr>
            <w:tcW w:w="1009" w:type="dxa"/>
            <w:noWrap/>
            <w:vAlign w:val="center"/>
          </w:tcPr>
          <w:p w14:paraId="345E5176" w14:textId="7CE31FAC" w:rsidR="00287E32" w:rsidRPr="0097282B" w:rsidRDefault="00287E32" w:rsidP="00C03034">
            <w:pPr>
              <w:pStyle w:val="DHHStabletext"/>
              <w:spacing w:before="0" w:after="0"/>
              <w:jc w:val="center"/>
              <w:rPr>
                <w:rFonts w:cs="Arial"/>
                <w:sz w:val="18"/>
                <w:szCs w:val="18"/>
              </w:rPr>
            </w:pPr>
            <w:r w:rsidRPr="004F1F8E">
              <w:rPr>
                <w:rFonts w:cs="Arial"/>
                <w:sz w:val="18"/>
                <w:szCs w:val="18"/>
              </w:rPr>
              <w:t>$323</w:t>
            </w:r>
          </w:p>
        </w:tc>
        <w:tc>
          <w:tcPr>
            <w:tcW w:w="1046" w:type="dxa"/>
            <w:noWrap/>
            <w:vAlign w:val="center"/>
          </w:tcPr>
          <w:p w14:paraId="2167DAA9" w14:textId="175E90AF" w:rsidR="00287E32" w:rsidRPr="0097282B" w:rsidRDefault="00287E32" w:rsidP="00C03034">
            <w:pPr>
              <w:pStyle w:val="DHHStabletext"/>
              <w:spacing w:before="0" w:after="0"/>
              <w:jc w:val="center"/>
              <w:rPr>
                <w:rFonts w:cs="Arial"/>
                <w:sz w:val="18"/>
                <w:szCs w:val="18"/>
              </w:rPr>
            </w:pPr>
            <w:r w:rsidRPr="004F1F8E">
              <w:rPr>
                <w:rFonts w:cs="Arial"/>
                <w:sz w:val="18"/>
                <w:szCs w:val="18"/>
              </w:rPr>
              <w:t>9.5%</w:t>
            </w:r>
          </w:p>
        </w:tc>
        <w:tc>
          <w:tcPr>
            <w:tcW w:w="883" w:type="dxa"/>
            <w:noWrap/>
            <w:vAlign w:val="center"/>
          </w:tcPr>
          <w:p w14:paraId="283C411D" w14:textId="5AAD7959" w:rsidR="00287E32" w:rsidRPr="0097282B" w:rsidRDefault="00287E32" w:rsidP="00C03034">
            <w:pPr>
              <w:pStyle w:val="DHHStabletext"/>
              <w:spacing w:before="0" w:after="0"/>
              <w:jc w:val="center"/>
              <w:rPr>
                <w:rFonts w:cs="Arial"/>
                <w:sz w:val="18"/>
                <w:szCs w:val="18"/>
              </w:rPr>
            </w:pPr>
            <w:r w:rsidRPr="004F1F8E">
              <w:rPr>
                <w:rFonts w:cs="Arial"/>
                <w:sz w:val="18"/>
                <w:szCs w:val="18"/>
              </w:rPr>
              <w:t>488</w:t>
            </w:r>
          </w:p>
        </w:tc>
        <w:tc>
          <w:tcPr>
            <w:tcW w:w="883" w:type="dxa"/>
            <w:noWrap/>
            <w:vAlign w:val="center"/>
          </w:tcPr>
          <w:p w14:paraId="2A9AC676" w14:textId="64312448" w:rsidR="00287E32" w:rsidRPr="0097282B" w:rsidRDefault="00287E32" w:rsidP="00C03034">
            <w:pPr>
              <w:pStyle w:val="DHHStabletext"/>
              <w:spacing w:before="0" w:after="0"/>
              <w:jc w:val="center"/>
              <w:rPr>
                <w:rFonts w:cs="Arial"/>
                <w:sz w:val="18"/>
                <w:szCs w:val="18"/>
              </w:rPr>
            </w:pPr>
            <w:r w:rsidRPr="004F1F8E">
              <w:rPr>
                <w:rFonts w:cs="Arial"/>
                <w:sz w:val="18"/>
                <w:szCs w:val="18"/>
              </w:rPr>
              <w:t>$400</w:t>
            </w:r>
          </w:p>
        </w:tc>
        <w:tc>
          <w:tcPr>
            <w:tcW w:w="1046" w:type="dxa"/>
            <w:noWrap/>
            <w:vAlign w:val="center"/>
          </w:tcPr>
          <w:p w14:paraId="0EBC56F1" w14:textId="4577888A" w:rsidR="00287E32" w:rsidRPr="0097282B" w:rsidRDefault="00287E32" w:rsidP="00C03034">
            <w:pPr>
              <w:pStyle w:val="DHHStabletext"/>
              <w:spacing w:before="0" w:after="0"/>
              <w:jc w:val="center"/>
              <w:rPr>
                <w:rFonts w:cs="Arial"/>
                <w:sz w:val="18"/>
                <w:szCs w:val="18"/>
              </w:rPr>
            </w:pPr>
            <w:r w:rsidRPr="004F1F8E">
              <w:rPr>
                <w:rFonts w:cs="Arial"/>
                <w:sz w:val="18"/>
                <w:szCs w:val="18"/>
              </w:rPr>
              <w:t>1.3%</w:t>
            </w:r>
          </w:p>
        </w:tc>
        <w:tc>
          <w:tcPr>
            <w:tcW w:w="883" w:type="dxa"/>
            <w:noWrap/>
            <w:vAlign w:val="center"/>
          </w:tcPr>
          <w:p w14:paraId="6A600642" w14:textId="313EE58E" w:rsidR="00287E32" w:rsidRPr="0097282B" w:rsidRDefault="00287E32" w:rsidP="00C03034">
            <w:pPr>
              <w:pStyle w:val="DHHStabletext"/>
              <w:spacing w:before="0" w:after="0"/>
              <w:jc w:val="center"/>
              <w:rPr>
                <w:rFonts w:cs="Arial"/>
                <w:sz w:val="18"/>
                <w:szCs w:val="18"/>
              </w:rPr>
            </w:pPr>
            <w:r w:rsidRPr="004F1F8E">
              <w:rPr>
                <w:rFonts w:cs="Arial"/>
                <w:sz w:val="18"/>
                <w:szCs w:val="18"/>
              </w:rPr>
              <w:t>58</w:t>
            </w:r>
          </w:p>
        </w:tc>
        <w:tc>
          <w:tcPr>
            <w:tcW w:w="883" w:type="dxa"/>
            <w:noWrap/>
            <w:vAlign w:val="center"/>
          </w:tcPr>
          <w:p w14:paraId="00DD005A" w14:textId="79BCA9B5" w:rsidR="00287E32" w:rsidRPr="0097282B" w:rsidRDefault="00287E32" w:rsidP="00C03034">
            <w:pPr>
              <w:pStyle w:val="DHHStabletext"/>
              <w:spacing w:before="0" w:after="0"/>
              <w:jc w:val="center"/>
              <w:rPr>
                <w:rFonts w:cs="Arial"/>
                <w:sz w:val="18"/>
                <w:szCs w:val="18"/>
              </w:rPr>
            </w:pPr>
            <w:r w:rsidRPr="004F1F8E">
              <w:rPr>
                <w:rFonts w:cs="Arial"/>
                <w:sz w:val="18"/>
                <w:szCs w:val="18"/>
              </w:rPr>
              <w:t>$425</w:t>
            </w:r>
          </w:p>
        </w:tc>
        <w:tc>
          <w:tcPr>
            <w:tcW w:w="1046" w:type="dxa"/>
            <w:noWrap/>
            <w:vAlign w:val="center"/>
          </w:tcPr>
          <w:p w14:paraId="39631F2A" w14:textId="63F0C968" w:rsidR="00287E32" w:rsidRPr="0097282B" w:rsidRDefault="00287E32" w:rsidP="00C03034">
            <w:pPr>
              <w:pStyle w:val="DHHStabletext"/>
              <w:spacing w:before="0" w:after="0"/>
              <w:jc w:val="center"/>
              <w:rPr>
                <w:rFonts w:cs="Arial"/>
                <w:sz w:val="18"/>
                <w:szCs w:val="18"/>
              </w:rPr>
            </w:pPr>
            <w:r w:rsidRPr="004F1F8E">
              <w:rPr>
                <w:rFonts w:cs="Arial"/>
                <w:sz w:val="18"/>
                <w:szCs w:val="18"/>
              </w:rPr>
              <w:t>4.2%</w:t>
            </w:r>
          </w:p>
        </w:tc>
        <w:tc>
          <w:tcPr>
            <w:tcW w:w="883" w:type="dxa"/>
            <w:noWrap/>
            <w:vAlign w:val="center"/>
          </w:tcPr>
          <w:p w14:paraId="2AAF5704" w14:textId="604BEA99" w:rsidR="00287E32" w:rsidRPr="0097282B" w:rsidRDefault="00287E32" w:rsidP="00C03034">
            <w:pPr>
              <w:pStyle w:val="DHHStabletext"/>
              <w:spacing w:before="0" w:after="0"/>
              <w:jc w:val="center"/>
              <w:rPr>
                <w:rFonts w:cs="Arial"/>
                <w:sz w:val="18"/>
                <w:szCs w:val="18"/>
              </w:rPr>
            </w:pPr>
            <w:r w:rsidRPr="004F1F8E">
              <w:rPr>
                <w:rFonts w:cs="Arial"/>
                <w:sz w:val="18"/>
                <w:szCs w:val="18"/>
              </w:rPr>
              <w:t>276</w:t>
            </w:r>
          </w:p>
        </w:tc>
        <w:tc>
          <w:tcPr>
            <w:tcW w:w="883" w:type="dxa"/>
            <w:noWrap/>
            <w:vAlign w:val="center"/>
          </w:tcPr>
          <w:p w14:paraId="23AA01B5" w14:textId="03C0E8E2" w:rsidR="00287E32" w:rsidRPr="0097282B" w:rsidRDefault="00287E32" w:rsidP="00C03034">
            <w:pPr>
              <w:pStyle w:val="DHHStabletext"/>
              <w:spacing w:before="0" w:after="0"/>
              <w:jc w:val="center"/>
              <w:rPr>
                <w:rFonts w:cs="Arial"/>
                <w:sz w:val="18"/>
                <w:szCs w:val="18"/>
              </w:rPr>
            </w:pPr>
            <w:r w:rsidRPr="004F1F8E">
              <w:rPr>
                <w:rFonts w:cs="Arial"/>
                <w:sz w:val="18"/>
                <w:szCs w:val="18"/>
              </w:rPr>
              <w:t>$520</w:t>
            </w:r>
          </w:p>
        </w:tc>
        <w:tc>
          <w:tcPr>
            <w:tcW w:w="1046" w:type="dxa"/>
            <w:noWrap/>
            <w:vAlign w:val="center"/>
          </w:tcPr>
          <w:p w14:paraId="4C103AA5" w14:textId="5CF5560B" w:rsidR="00287E32" w:rsidRPr="0097282B" w:rsidRDefault="00287E32" w:rsidP="00C03034">
            <w:pPr>
              <w:pStyle w:val="DHHStabletext"/>
              <w:spacing w:before="0" w:after="0"/>
              <w:jc w:val="center"/>
              <w:rPr>
                <w:rFonts w:cs="Arial"/>
                <w:sz w:val="18"/>
                <w:szCs w:val="18"/>
              </w:rPr>
            </w:pPr>
            <w:r w:rsidRPr="004F1F8E">
              <w:rPr>
                <w:rFonts w:cs="Arial"/>
                <w:sz w:val="18"/>
                <w:szCs w:val="18"/>
              </w:rPr>
              <w:t>8.3%</w:t>
            </w:r>
          </w:p>
        </w:tc>
      </w:tr>
      <w:tr w:rsidR="00287E32" w:rsidRPr="0097282B" w14:paraId="58103D14" w14:textId="77777777" w:rsidTr="00C03034">
        <w:trPr>
          <w:trHeight w:val="340"/>
        </w:trPr>
        <w:tc>
          <w:tcPr>
            <w:tcW w:w="3422" w:type="dxa"/>
            <w:noWrap/>
            <w:vAlign w:val="center"/>
          </w:tcPr>
          <w:p w14:paraId="05667901" w14:textId="77777777" w:rsidR="00287E32" w:rsidRPr="0097282B" w:rsidRDefault="00287E32" w:rsidP="00287E32">
            <w:pPr>
              <w:pStyle w:val="DHHStabletext"/>
              <w:spacing w:before="0" w:after="0"/>
              <w:rPr>
                <w:rFonts w:cs="Arial"/>
                <w:sz w:val="18"/>
                <w:szCs w:val="18"/>
              </w:rPr>
            </w:pPr>
            <w:r w:rsidRPr="0097282B">
              <w:rPr>
                <w:rFonts w:cs="Arial"/>
                <w:sz w:val="18"/>
                <w:szCs w:val="18"/>
              </w:rPr>
              <w:t>Bentleigh</w:t>
            </w:r>
          </w:p>
        </w:tc>
        <w:tc>
          <w:tcPr>
            <w:tcW w:w="829" w:type="dxa"/>
            <w:noWrap/>
            <w:vAlign w:val="center"/>
          </w:tcPr>
          <w:p w14:paraId="473CD0F0" w14:textId="61B0BB24" w:rsidR="00287E32" w:rsidRPr="0097282B" w:rsidRDefault="00287E32" w:rsidP="00C03034">
            <w:pPr>
              <w:pStyle w:val="DHHStabletext"/>
              <w:spacing w:before="0" w:after="0"/>
              <w:jc w:val="center"/>
              <w:rPr>
                <w:rFonts w:cs="Arial"/>
                <w:sz w:val="18"/>
                <w:szCs w:val="18"/>
              </w:rPr>
            </w:pPr>
            <w:r w:rsidRPr="004F1F8E">
              <w:rPr>
                <w:rFonts w:cs="Arial"/>
                <w:sz w:val="18"/>
                <w:szCs w:val="18"/>
              </w:rPr>
              <w:t>245</w:t>
            </w:r>
          </w:p>
        </w:tc>
        <w:tc>
          <w:tcPr>
            <w:tcW w:w="1009" w:type="dxa"/>
            <w:noWrap/>
            <w:vAlign w:val="center"/>
          </w:tcPr>
          <w:p w14:paraId="03285C29" w14:textId="592F7E08" w:rsidR="00287E32" w:rsidRPr="0097282B" w:rsidRDefault="00287E32" w:rsidP="00C03034">
            <w:pPr>
              <w:pStyle w:val="DHHStabletext"/>
              <w:spacing w:before="0" w:after="0"/>
              <w:jc w:val="center"/>
              <w:rPr>
                <w:rFonts w:cs="Arial"/>
                <w:sz w:val="18"/>
                <w:szCs w:val="18"/>
              </w:rPr>
            </w:pPr>
            <w:r w:rsidRPr="004F1F8E">
              <w:rPr>
                <w:rFonts w:cs="Arial"/>
                <w:sz w:val="18"/>
                <w:szCs w:val="18"/>
              </w:rPr>
              <w:t>$300</w:t>
            </w:r>
          </w:p>
        </w:tc>
        <w:tc>
          <w:tcPr>
            <w:tcW w:w="1046" w:type="dxa"/>
            <w:noWrap/>
            <w:vAlign w:val="center"/>
          </w:tcPr>
          <w:p w14:paraId="3E64439F" w14:textId="21246F7A" w:rsidR="00287E32" w:rsidRPr="0097282B" w:rsidRDefault="00287E32" w:rsidP="00C03034">
            <w:pPr>
              <w:pStyle w:val="DHHStabletext"/>
              <w:spacing w:before="0" w:after="0"/>
              <w:jc w:val="center"/>
              <w:rPr>
                <w:rFonts w:cs="Arial"/>
                <w:sz w:val="18"/>
                <w:szCs w:val="18"/>
              </w:rPr>
            </w:pPr>
            <w:r w:rsidRPr="004F1F8E">
              <w:rPr>
                <w:rFonts w:cs="Arial"/>
                <w:sz w:val="18"/>
                <w:szCs w:val="18"/>
              </w:rPr>
              <w:t>-6.3%</w:t>
            </w:r>
          </w:p>
        </w:tc>
        <w:tc>
          <w:tcPr>
            <w:tcW w:w="883" w:type="dxa"/>
            <w:noWrap/>
            <w:vAlign w:val="center"/>
          </w:tcPr>
          <w:p w14:paraId="2783037B" w14:textId="4FC325AA" w:rsidR="00287E32" w:rsidRPr="0097282B" w:rsidRDefault="00287E32" w:rsidP="00C03034">
            <w:pPr>
              <w:pStyle w:val="DHHStabletext"/>
              <w:spacing w:before="0" w:after="0"/>
              <w:jc w:val="center"/>
              <w:rPr>
                <w:rFonts w:cs="Arial"/>
                <w:sz w:val="18"/>
                <w:szCs w:val="18"/>
              </w:rPr>
            </w:pPr>
            <w:r w:rsidRPr="004F1F8E">
              <w:rPr>
                <w:rFonts w:cs="Arial"/>
                <w:sz w:val="18"/>
                <w:szCs w:val="18"/>
              </w:rPr>
              <w:t>860</w:t>
            </w:r>
          </w:p>
        </w:tc>
        <w:tc>
          <w:tcPr>
            <w:tcW w:w="883" w:type="dxa"/>
            <w:noWrap/>
            <w:vAlign w:val="center"/>
          </w:tcPr>
          <w:p w14:paraId="6829528F" w14:textId="742D674C" w:rsidR="00287E32" w:rsidRPr="0097282B" w:rsidRDefault="00287E32" w:rsidP="00C03034">
            <w:pPr>
              <w:pStyle w:val="DHHStabletext"/>
              <w:spacing w:before="0" w:after="0"/>
              <w:jc w:val="center"/>
              <w:rPr>
                <w:rFonts w:cs="Arial"/>
                <w:sz w:val="18"/>
                <w:szCs w:val="18"/>
              </w:rPr>
            </w:pPr>
            <w:r w:rsidRPr="004F1F8E">
              <w:rPr>
                <w:rFonts w:cs="Arial"/>
                <w:sz w:val="18"/>
                <w:szCs w:val="18"/>
              </w:rPr>
              <w:t>$415</w:t>
            </w:r>
          </w:p>
        </w:tc>
        <w:tc>
          <w:tcPr>
            <w:tcW w:w="1046" w:type="dxa"/>
            <w:noWrap/>
            <w:vAlign w:val="center"/>
          </w:tcPr>
          <w:p w14:paraId="14511FBA" w14:textId="25570B50" w:rsidR="00287E32" w:rsidRPr="0097282B" w:rsidRDefault="00287E32" w:rsidP="00C03034">
            <w:pPr>
              <w:pStyle w:val="DHHStabletext"/>
              <w:spacing w:before="0" w:after="0"/>
              <w:jc w:val="center"/>
              <w:rPr>
                <w:rFonts w:cs="Arial"/>
                <w:sz w:val="18"/>
                <w:szCs w:val="18"/>
              </w:rPr>
            </w:pPr>
            <w:r w:rsidRPr="004F1F8E">
              <w:rPr>
                <w:rFonts w:cs="Arial"/>
                <w:sz w:val="18"/>
                <w:szCs w:val="18"/>
              </w:rPr>
              <w:t>-2.4%</w:t>
            </w:r>
          </w:p>
        </w:tc>
        <w:tc>
          <w:tcPr>
            <w:tcW w:w="883" w:type="dxa"/>
            <w:noWrap/>
            <w:vAlign w:val="center"/>
          </w:tcPr>
          <w:p w14:paraId="073AEC01" w14:textId="67FAA3EE" w:rsidR="00287E32" w:rsidRPr="0097282B" w:rsidRDefault="00287E32" w:rsidP="00C03034">
            <w:pPr>
              <w:pStyle w:val="DHHStabletext"/>
              <w:spacing w:before="0" w:after="0"/>
              <w:jc w:val="center"/>
              <w:rPr>
                <w:rFonts w:cs="Arial"/>
                <w:sz w:val="18"/>
                <w:szCs w:val="18"/>
              </w:rPr>
            </w:pPr>
            <w:r w:rsidRPr="004F1F8E">
              <w:rPr>
                <w:rFonts w:cs="Arial"/>
                <w:sz w:val="18"/>
                <w:szCs w:val="18"/>
              </w:rPr>
              <w:t>74</w:t>
            </w:r>
          </w:p>
        </w:tc>
        <w:tc>
          <w:tcPr>
            <w:tcW w:w="883" w:type="dxa"/>
            <w:noWrap/>
            <w:vAlign w:val="center"/>
          </w:tcPr>
          <w:p w14:paraId="7A7C9623" w14:textId="7E17809C" w:rsidR="00287E32" w:rsidRPr="0097282B" w:rsidRDefault="00287E32" w:rsidP="00C03034">
            <w:pPr>
              <w:pStyle w:val="DHHStabletext"/>
              <w:spacing w:before="0" w:after="0"/>
              <w:jc w:val="center"/>
              <w:rPr>
                <w:rFonts w:cs="Arial"/>
                <w:sz w:val="18"/>
                <w:szCs w:val="18"/>
              </w:rPr>
            </w:pPr>
            <w:r w:rsidRPr="004F1F8E">
              <w:rPr>
                <w:rFonts w:cs="Arial"/>
                <w:sz w:val="18"/>
                <w:szCs w:val="18"/>
              </w:rPr>
              <w:t>$473</w:t>
            </w:r>
          </w:p>
        </w:tc>
        <w:tc>
          <w:tcPr>
            <w:tcW w:w="1046" w:type="dxa"/>
            <w:noWrap/>
            <w:vAlign w:val="center"/>
          </w:tcPr>
          <w:p w14:paraId="1898AA43" w14:textId="3808DE27" w:rsidR="00287E32" w:rsidRPr="0097282B" w:rsidRDefault="00287E32" w:rsidP="00C03034">
            <w:pPr>
              <w:pStyle w:val="DHHStabletext"/>
              <w:spacing w:before="0" w:after="0"/>
              <w:jc w:val="center"/>
              <w:rPr>
                <w:rFonts w:cs="Arial"/>
                <w:sz w:val="18"/>
                <w:szCs w:val="18"/>
              </w:rPr>
            </w:pPr>
            <w:r w:rsidRPr="004F1F8E">
              <w:rPr>
                <w:rFonts w:cs="Arial"/>
                <w:sz w:val="18"/>
                <w:szCs w:val="18"/>
              </w:rPr>
              <w:t>-0.4%</w:t>
            </w:r>
          </w:p>
        </w:tc>
        <w:tc>
          <w:tcPr>
            <w:tcW w:w="883" w:type="dxa"/>
            <w:noWrap/>
            <w:vAlign w:val="center"/>
          </w:tcPr>
          <w:p w14:paraId="33C89565" w14:textId="650EABAA" w:rsidR="00287E32" w:rsidRPr="0097282B" w:rsidRDefault="00287E32" w:rsidP="00C03034">
            <w:pPr>
              <w:pStyle w:val="DHHStabletext"/>
              <w:spacing w:before="0" w:after="0"/>
              <w:jc w:val="center"/>
              <w:rPr>
                <w:rFonts w:cs="Arial"/>
                <w:sz w:val="18"/>
                <w:szCs w:val="18"/>
              </w:rPr>
            </w:pPr>
            <w:r w:rsidRPr="004F1F8E">
              <w:rPr>
                <w:rFonts w:cs="Arial"/>
                <w:sz w:val="18"/>
                <w:szCs w:val="18"/>
              </w:rPr>
              <w:t>436</w:t>
            </w:r>
          </w:p>
        </w:tc>
        <w:tc>
          <w:tcPr>
            <w:tcW w:w="883" w:type="dxa"/>
            <w:noWrap/>
            <w:vAlign w:val="center"/>
          </w:tcPr>
          <w:p w14:paraId="3118215A" w14:textId="6A8F8477" w:rsidR="00287E32" w:rsidRPr="0097282B" w:rsidRDefault="00287E32" w:rsidP="00C03034">
            <w:pPr>
              <w:pStyle w:val="DHHStabletext"/>
              <w:spacing w:before="0" w:after="0"/>
              <w:jc w:val="center"/>
              <w:rPr>
                <w:rFonts w:cs="Arial"/>
                <w:sz w:val="18"/>
                <w:szCs w:val="18"/>
              </w:rPr>
            </w:pPr>
            <w:r w:rsidRPr="004F1F8E">
              <w:rPr>
                <w:rFonts w:cs="Arial"/>
                <w:sz w:val="18"/>
                <w:szCs w:val="18"/>
              </w:rPr>
              <w:t>$590</w:t>
            </w:r>
          </w:p>
        </w:tc>
        <w:tc>
          <w:tcPr>
            <w:tcW w:w="1046" w:type="dxa"/>
            <w:noWrap/>
            <w:vAlign w:val="center"/>
          </w:tcPr>
          <w:p w14:paraId="05C4557D" w14:textId="242877F7" w:rsidR="00287E32" w:rsidRPr="0097282B" w:rsidRDefault="00287E32" w:rsidP="00C03034">
            <w:pPr>
              <w:pStyle w:val="DHHStabletext"/>
              <w:spacing w:before="0" w:after="0"/>
              <w:jc w:val="center"/>
              <w:rPr>
                <w:rFonts w:cs="Arial"/>
                <w:sz w:val="18"/>
                <w:szCs w:val="18"/>
              </w:rPr>
            </w:pPr>
            <w:r w:rsidRPr="004F1F8E">
              <w:rPr>
                <w:rFonts w:cs="Arial"/>
                <w:sz w:val="18"/>
                <w:szCs w:val="18"/>
              </w:rPr>
              <w:t>7.3%</w:t>
            </w:r>
          </w:p>
        </w:tc>
      </w:tr>
      <w:tr w:rsidR="00287E32" w:rsidRPr="0097282B" w14:paraId="07F9A74A" w14:textId="77777777" w:rsidTr="00C03034">
        <w:trPr>
          <w:trHeight w:val="340"/>
        </w:trPr>
        <w:tc>
          <w:tcPr>
            <w:tcW w:w="3422" w:type="dxa"/>
            <w:noWrap/>
            <w:vAlign w:val="center"/>
          </w:tcPr>
          <w:p w14:paraId="0204099A" w14:textId="77777777" w:rsidR="00287E32" w:rsidRPr="0097282B" w:rsidRDefault="00287E32" w:rsidP="00287E32">
            <w:pPr>
              <w:pStyle w:val="DHHStabletext"/>
              <w:spacing w:before="0" w:after="0"/>
              <w:rPr>
                <w:rFonts w:cs="Arial"/>
                <w:sz w:val="18"/>
                <w:szCs w:val="18"/>
              </w:rPr>
            </w:pPr>
            <w:r w:rsidRPr="0097282B">
              <w:rPr>
                <w:rFonts w:cs="Arial"/>
                <w:sz w:val="18"/>
                <w:szCs w:val="18"/>
              </w:rPr>
              <w:t>Brighton</w:t>
            </w:r>
          </w:p>
        </w:tc>
        <w:tc>
          <w:tcPr>
            <w:tcW w:w="829" w:type="dxa"/>
            <w:noWrap/>
            <w:vAlign w:val="center"/>
          </w:tcPr>
          <w:p w14:paraId="6FF10A8C" w14:textId="6AAC6463" w:rsidR="00287E32" w:rsidRPr="0097282B" w:rsidRDefault="00287E32" w:rsidP="00C03034">
            <w:pPr>
              <w:pStyle w:val="DHHStabletext"/>
              <w:spacing w:before="0" w:after="0"/>
              <w:jc w:val="center"/>
              <w:rPr>
                <w:rFonts w:cs="Arial"/>
                <w:sz w:val="18"/>
                <w:szCs w:val="18"/>
              </w:rPr>
            </w:pPr>
            <w:r w:rsidRPr="004F1F8E">
              <w:rPr>
                <w:rFonts w:cs="Arial"/>
                <w:sz w:val="18"/>
                <w:szCs w:val="18"/>
              </w:rPr>
              <w:t>93</w:t>
            </w:r>
          </w:p>
        </w:tc>
        <w:tc>
          <w:tcPr>
            <w:tcW w:w="1009" w:type="dxa"/>
            <w:noWrap/>
            <w:vAlign w:val="center"/>
          </w:tcPr>
          <w:p w14:paraId="0D2E8025" w14:textId="388D0C05" w:rsidR="00287E32" w:rsidRPr="0097282B" w:rsidRDefault="00287E32" w:rsidP="00C03034">
            <w:pPr>
              <w:pStyle w:val="DHHStabletext"/>
              <w:spacing w:before="0" w:after="0"/>
              <w:jc w:val="center"/>
              <w:rPr>
                <w:rFonts w:cs="Arial"/>
                <w:sz w:val="18"/>
                <w:szCs w:val="18"/>
              </w:rPr>
            </w:pPr>
            <w:r w:rsidRPr="004F1F8E">
              <w:rPr>
                <w:rFonts w:cs="Arial"/>
                <w:sz w:val="18"/>
                <w:szCs w:val="18"/>
              </w:rPr>
              <w:t>$370</w:t>
            </w:r>
          </w:p>
        </w:tc>
        <w:tc>
          <w:tcPr>
            <w:tcW w:w="1046" w:type="dxa"/>
            <w:noWrap/>
            <w:vAlign w:val="center"/>
          </w:tcPr>
          <w:p w14:paraId="4BF6C968" w14:textId="6DFA1BA3" w:rsidR="00287E32" w:rsidRPr="0097282B" w:rsidRDefault="00287E32" w:rsidP="00C03034">
            <w:pPr>
              <w:pStyle w:val="DHHStabletext"/>
              <w:spacing w:before="0" w:after="0"/>
              <w:jc w:val="center"/>
              <w:rPr>
                <w:rFonts w:cs="Arial"/>
                <w:sz w:val="18"/>
                <w:szCs w:val="18"/>
              </w:rPr>
            </w:pPr>
            <w:r w:rsidRPr="004F1F8E">
              <w:rPr>
                <w:rFonts w:cs="Arial"/>
                <w:sz w:val="18"/>
                <w:szCs w:val="18"/>
              </w:rPr>
              <w:t>-7.5%</w:t>
            </w:r>
          </w:p>
        </w:tc>
        <w:tc>
          <w:tcPr>
            <w:tcW w:w="883" w:type="dxa"/>
            <w:noWrap/>
            <w:vAlign w:val="center"/>
          </w:tcPr>
          <w:p w14:paraId="55997CF0" w14:textId="258B9C29" w:rsidR="00287E32" w:rsidRPr="0097282B" w:rsidRDefault="00287E32" w:rsidP="00C03034">
            <w:pPr>
              <w:pStyle w:val="DHHStabletext"/>
              <w:spacing w:before="0" w:after="0"/>
              <w:jc w:val="center"/>
              <w:rPr>
                <w:rFonts w:cs="Arial"/>
                <w:sz w:val="18"/>
                <w:szCs w:val="18"/>
              </w:rPr>
            </w:pPr>
            <w:r w:rsidRPr="004F1F8E">
              <w:rPr>
                <w:rFonts w:cs="Arial"/>
                <w:sz w:val="18"/>
                <w:szCs w:val="18"/>
              </w:rPr>
              <w:t>369</w:t>
            </w:r>
          </w:p>
        </w:tc>
        <w:tc>
          <w:tcPr>
            <w:tcW w:w="883" w:type="dxa"/>
            <w:noWrap/>
            <w:vAlign w:val="center"/>
          </w:tcPr>
          <w:p w14:paraId="7C5ADB13" w14:textId="317EB7A3" w:rsidR="00287E32" w:rsidRPr="0097282B" w:rsidRDefault="00287E32" w:rsidP="00C03034">
            <w:pPr>
              <w:pStyle w:val="DHHStabletext"/>
              <w:spacing w:before="0" w:after="0"/>
              <w:jc w:val="center"/>
              <w:rPr>
                <w:rFonts w:cs="Arial"/>
                <w:sz w:val="18"/>
                <w:szCs w:val="18"/>
              </w:rPr>
            </w:pPr>
            <w:r w:rsidRPr="004F1F8E">
              <w:rPr>
                <w:rFonts w:cs="Arial"/>
                <w:sz w:val="18"/>
                <w:szCs w:val="18"/>
              </w:rPr>
              <w:t>$535</w:t>
            </w:r>
          </w:p>
        </w:tc>
        <w:tc>
          <w:tcPr>
            <w:tcW w:w="1046" w:type="dxa"/>
            <w:noWrap/>
            <w:vAlign w:val="center"/>
          </w:tcPr>
          <w:p w14:paraId="44936A94" w14:textId="70B6FC09" w:rsidR="00287E32" w:rsidRPr="0097282B" w:rsidRDefault="00287E32" w:rsidP="00C03034">
            <w:pPr>
              <w:pStyle w:val="DHHStabletext"/>
              <w:spacing w:before="0" w:after="0"/>
              <w:jc w:val="center"/>
              <w:rPr>
                <w:rFonts w:cs="Arial"/>
                <w:sz w:val="18"/>
                <w:szCs w:val="18"/>
              </w:rPr>
            </w:pPr>
            <w:r w:rsidRPr="004F1F8E">
              <w:rPr>
                <w:rFonts w:cs="Arial"/>
                <w:sz w:val="18"/>
                <w:szCs w:val="18"/>
              </w:rPr>
              <w:t>0.9%</w:t>
            </w:r>
          </w:p>
        </w:tc>
        <w:tc>
          <w:tcPr>
            <w:tcW w:w="883" w:type="dxa"/>
            <w:noWrap/>
            <w:vAlign w:val="center"/>
          </w:tcPr>
          <w:p w14:paraId="666C8136" w14:textId="28609174" w:rsidR="00287E32" w:rsidRPr="0097282B" w:rsidRDefault="00287E32" w:rsidP="00C03034">
            <w:pPr>
              <w:pStyle w:val="DHHStabletext"/>
              <w:spacing w:before="0" w:after="0"/>
              <w:jc w:val="center"/>
              <w:rPr>
                <w:rFonts w:cs="Arial"/>
                <w:sz w:val="18"/>
                <w:szCs w:val="18"/>
              </w:rPr>
            </w:pPr>
            <w:r w:rsidRPr="004F1F8E">
              <w:rPr>
                <w:rFonts w:cs="Arial"/>
                <w:sz w:val="18"/>
                <w:szCs w:val="18"/>
              </w:rPr>
              <w:t>29</w:t>
            </w:r>
          </w:p>
        </w:tc>
        <w:tc>
          <w:tcPr>
            <w:tcW w:w="883" w:type="dxa"/>
            <w:noWrap/>
            <w:vAlign w:val="center"/>
          </w:tcPr>
          <w:p w14:paraId="6BA5DF76" w14:textId="1C0042B3" w:rsidR="00287E32" w:rsidRPr="0097282B" w:rsidRDefault="00287E32" w:rsidP="00C03034">
            <w:pPr>
              <w:pStyle w:val="DHHStabletext"/>
              <w:spacing w:before="0" w:after="0"/>
              <w:jc w:val="center"/>
              <w:rPr>
                <w:rFonts w:cs="Arial"/>
                <w:sz w:val="18"/>
                <w:szCs w:val="18"/>
              </w:rPr>
            </w:pPr>
            <w:r w:rsidRPr="004F1F8E">
              <w:rPr>
                <w:rFonts w:cs="Arial"/>
                <w:sz w:val="18"/>
                <w:szCs w:val="18"/>
              </w:rPr>
              <w:t>$620</w:t>
            </w:r>
          </w:p>
        </w:tc>
        <w:tc>
          <w:tcPr>
            <w:tcW w:w="1046" w:type="dxa"/>
            <w:noWrap/>
            <w:vAlign w:val="center"/>
          </w:tcPr>
          <w:p w14:paraId="557AB2D1" w14:textId="43A0ABC4" w:rsidR="00287E32" w:rsidRPr="0097282B" w:rsidRDefault="00287E32" w:rsidP="00C03034">
            <w:pPr>
              <w:pStyle w:val="DHHStabletext"/>
              <w:spacing w:before="0" w:after="0"/>
              <w:jc w:val="center"/>
              <w:rPr>
                <w:rFonts w:cs="Arial"/>
                <w:sz w:val="18"/>
                <w:szCs w:val="18"/>
              </w:rPr>
            </w:pPr>
            <w:r w:rsidRPr="004F1F8E">
              <w:rPr>
                <w:rFonts w:cs="Arial"/>
                <w:sz w:val="18"/>
                <w:szCs w:val="18"/>
              </w:rPr>
              <w:t>-4.6%</w:t>
            </w:r>
          </w:p>
        </w:tc>
        <w:tc>
          <w:tcPr>
            <w:tcW w:w="883" w:type="dxa"/>
            <w:noWrap/>
            <w:vAlign w:val="center"/>
          </w:tcPr>
          <w:p w14:paraId="5F2AECFE" w14:textId="08D36019" w:rsidR="00287E32" w:rsidRPr="0097282B" w:rsidRDefault="00287E32" w:rsidP="00C03034">
            <w:pPr>
              <w:pStyle w:val="DHHStabletext"/>
              <w:spacing w:before="0" w:after="0"/>
              <w:jc w:val="center"/>
              <w:rPr>
                <w:rFonts w:cs="Arial"/>
                <w:sz w:val="18"/>
                <w:szCs w:val="18"/>
              </w:rPr>
            </w:pPr>
            <w:r w:rsidRPr="004F1F8E">
              <w:rPr>
                <w:rFonts w:cs="Arial"/>
                <w:sz w:val="18"/>
                <w:szCs w:val="18"/>
              </w:rPr>
              <w:t>107</w:t>
            </w:r>
          </w:p>
        </w:tc>
        <w:tc>
          <w:tcPr>
            <w:tcW w:w="883" w:type="dxa"/>
            <w:noWrap/>
            <w:vAlign w:val="center"/>
          </w:tcPr>
          <w:p w14:paraId="0CD2A9CA" w14:textId="7ABEC20F" w:rsidR="00287E32" w:rsidRPr="0097282B" w:rsidRDefault="00287E32" w:rsidP="00C03034">
            <w:pPr>
              <w:pStyle w:val="DHHStabletext"/>
              <w:spacing w:before="0" w:after="0"/>
              <w:jc w:val="center"/>
              <w:rPr>
                <w:rFonts w:cs="Arial"/>
                <w:sz w:val="18"/>
                <w:szCs w:val="18"/>
              </w:rPr>
            </w:pPr>
            <w:r w:rsidRPr="004F1F8E">
              <w:rPr>
                <w:rFonts w:cs="Arial"/>
                <w:sz w:val="18"/>
                <w:szCs w:val="18"/>
              </w:rPr>
              <w:t>$950</w:t>
            </w:r>
          </w:p>
        </w:tc>
        <w:tc>
          <w:tcPr>
            <w:tcW w:w="1046" w:type="dxa"/>
            <w:noWrap/>
            <w:vAlign w:val="center"/>
          </w:tcPr>
          <w:p w14:paraId="08C851E0" w14:textId="27B65A12" w:rsidR="00287E32" w:rsidRPr="0097282B" w:rsidRDefault="00287E32" w:rsidP="00C03034">
            <w:pPr>
              <w:pStyle w:val="DHHStabletext"/>
              <w:spacing w:before="0" w:after="0"/>
              <w:jc w:val="center"/>
              <w:rPr>
                <w:rFonts w:cs="Arial"/>
                <w:sz w:val="18"/>
                <w:szCs w:val="18"/>
              </w:rPr>
            </w:pPr>
            <w:r w:rsidRPr="004F1F8E">
              <w:rPr>
                <w:rFonts w:cs="Arial"/>
                <w:sz w:val="18"/>
                <w:szCs w:val="18"/>
              </w:rPr>
              <w:t>8.6%</w:t>
            </w:r>
          </w:p>
        </w:tc>
      </w:tr>
      <w:tr w:rsidR="00287E32" w:rsidRPr="0097282B" w14:paraId="69F00EE6" w14:textId="77777777" w:rsidTr="00C03034">
        <w:trPr>
          <w:trHeight w:val="340"/>
        </w:trPr>
        <w:tc>
          <w:tcPr>
            <w:tcW w:w="3422" w:type="dxa"/>
            <w:noWrap/>
            <w:vAlign w:val="center"/>
          </w:tcPr>
          <w:p w14:paraId="0F937C1B" w14:textId="77777777" w:rsidR="00287E32" w:rsidRPr="0097282B" w:rsidRDefault="00287E32" w:rsidP="00287E32">
            <w:pPr>
              <w:pStyle w:val="DHHStabletext"/>
              <w:spacing w:before="0" w:after="0"/>
              <w:rPr>
                <w:rFonts w:cs="Arial"/>
                <w:sz w:val="18"/>
                <w:szCs w:val="18"/>
              </w:rPr>
            </w:pPr>
            <w:r w:rsidRPr="0097282B">
              <w:rPr>
                <w:rFonts w:cs="Arial"/>
                <w:sz w:val="18"/>
                <w:szCs w:val="18"/>
              </w:rPr>
              <w:t>Brighton East</w:t>
            </w:r>
          </w:p>
        </w:tc>
        <w:tc>
          <w:tcPr>
            <w:tcW w:w="829" w:type="dxa"/>
            <w:noWrap/>
            <w:vAlign w:val="center"/>
          </w:tcPr>
          <w:p w14:paraId="280CD075" w14:textId="330E1914" w:rsidR="00287E32" w:rsidRPr="0097282B" w:rsidRDefault="00287E32" w:rsidP="00C03034">
            <w:pPr>
              <w:pStyle w:val="DHHStabletext"/>
              <w:spacing w:before="0" w:after="0"/>
              <w:jc w:val="center"/>
              <w:rPr>
                <w:rFonts w:cs="Arial"/>
                <w:sz w:val="18"/>
                <w:szCs w:val="18"/>
              </w:rPr>
            </w:pPr>
            <w:r w:rsidRPr="004F1F8E">
              <w:rPr>
                <w:rFonts w:cs="Arial"/>
                <w:sz w:val="18"/>
                <w:szCs w:val="18"/>
              </w:rPr>
              <w:t>-</w:t>
            </w:r>
          </w:p>
        </w:tc>
        <w:tc>
          <w:tcPr>
            <w:tcW w:w="1009" w:type="dxa"/>
            <w:noWrap/>
            <w:vAlign w:val="center"/>
          </w:tcPr>
          <w:p w14:paraId="0EA5D845" w14:textId="6DF1661A" w:rsidR="00287E32" w:rsidRPr="0097282B" w:rsidRDefault="00287E32" w:rsidP="00C03034">
            <w:pPr>
              <w:pStyle w:val="DHHStabletext"/>
              <w:spacing w:before="0" w:after="0"/>
              <w:jc w:val="center"/>
              <w:rPr>
                <w:rFonts w:cs="Arial"/>
                <w:sz w:val="18"/>
                <w:szCs w:val="18"/>
              </w:rPr>
            </w:pPr>
            <w:r w:rsidRPr="004F1F8E">
              <w:rPr>
                <w:rFonts w:cs="Arial"/>
                <w:sz w:val="18"/>
                <w:szCs w:val="18"/>
              </w:rPr>
              <w:t>-</w:t>
            </w:r>
          </w:p>
        </w:tc>
        <w:tc>
          <w:tcPr>
            <w:tcW w:w="1046" w:type="dxa"/>
            <w:noWrap/>
            <w:vAlign w:val="center"/>
          </w:tcPr>
          <w:p w14:paraId="0B6698A6" w14:textId="13FEDD02" w:rsidR="00287E32" w:rsidRPr="0097282B" w:rsidRDefault="00287E32" w:rsidP="00C03034">
            <w:pPr>
              <w:pStyle w:val="DHHStabletext"/>
              <w:spacing w:before="0" w:after="0"/>
              <w:jc w:val="center"/>
              <w:rPr>
                <w:rFonts w:cs="Arial"/>
                <w:sz w:val="18"/>
                <w:szCs w:val="18"/>
              </w:rPr>
            </w:pPr>
            <w:r w:rsidRPr="004F1F8E">
              <w:rPr>
                <w:rFonts w:cs="Arial"/>
                <w:sz w:val="18"/>
                <w:szCs w:val="18"/>
              </w:rPr>
              <w:t>-</w:t>
            </w:r>
          </w:p>
        </w:tc>
        <w:tc>
          <w:tcPr>
            <w:tcW w:w="883" w:type="dxa"/>
            <w:noWrap/>
            <w:vAlign w:val="center"/>
          </w:tcPr>
          <w:p w14:paraId="79FADA03" w14:textId="1C42FF5E" w:rsidR="00287E32" w:rsidRPr="0097282B" w:rsidRDefault="00287E32" w:rsidP="00C03034">
            <w:pPr>
              <w:pStyle w:val="DHHStabletext"/>
              <w:spacing w:before="0" w:after="0"/>
              <w:jc w:val="center"/>
              <w:rPr>
                <w:rFonts w:cs="Arial"/>
                <w:sz w:val="18"/>
                <w:szCs w:val="18"/>
              </w:rPr>
            </w:pPr>
            <w:r w:rsidRPr="004F1F8E">
              <w:rPr>
                <w:rFonts w:cs="Arial"/>
                <w:sz w:val="18"/>
                <w:szCs w:val="18"/>
              </w:rPr>
              <w:t>82</w:t>
            </w:r>
          </w:p>
        </w:tc>
        <w:tc>
          <w:tcPr>
            <w:tcW w:w="883" w:type="dxa"/>
            <w:noWrap/>
            <w:vAlign w:val="center"/>
          </w:tcPr>
          <w:p w14:paraId="278AB0C2" w14:textId="56819D10" w:rsidR="00287E32" w:rsidRPr="0097282B" w:rsidRDefault="00287E32" w:rsidP="00C03034">
            <w:pPr>
              <w:pStyle w:val="DHHStabletext"/>
              <w:spacing w:before="0" w:after="0"/>
              <w:jc w:val="center"/>
              <w:rPr>
                <w:rFonts w:cs="Arial"/>
                <w:sz w:val="18"/>
                <w:szCs w:val="18"/>
              </w:rPr>
            </w:pPr>
            <w:r w:rsidRPr="004F1F8E">
              <w:rPr>
                <w:rFonts w:cs="Arial"/>
                <w:sz w:val="18"/>
                <w:szCs w:val="18"/>
              </w:rPr>
              <w:t>$455</w:t>
            </w:r>
          </w:p>
        </w:tc>
        <w:tc>
          <w:tcPr>
            <w:tcW w:w="1046" w:type="dxa"/>
            <w:noWrap/>
            <w:vAlign w:val="center"/>
          </w:tcPr>
          <w:p w14:paraId="0EABCC22" w14:textId="73215B8D" w:rsidR="00287E32" w:rsidRPr="0097282B" w:rsidRDefault="00287E32" w:rsidP="00C03034">
            <w:pPr>
              <w:pStyle w:val="DHHStabletext"/>
              <w:spacing w:before="0" w:after="0"/>
              <w:jc w:val="center"/>
              <w:rPr>
                <w:rFonts w:cs="Arial"/>
                <w:sz w:val="18"/>
                <w:szCs w:val="18"/>
              </w:rPr>
            </w:pPr>
            <w:r w:rsidRPr="004F1F8E">
              <w:rPr>
                <w:rFonts w:cs="Arial"/>
                <w:sz w:val="18"/>
                <w:szCs w:val="18"/>
              </w:rPr>
              <w:t>-4.2%</w:t>
            </w:r>
          </w:p>
        </w:tc>
        <w:tc>
          <w:tcPr>
            <w:tcW w:w="883" w:type="dxa"/>
            <w:noWrap/>
            <w:vAlign w:val="center"/>
          </w:tcPr>
          <w:p w14:paraId="6FC2FD08" w14:textId="71DCB683" w:rsidR="00287E32" w:rsidRPr="0097282B" w:rsidRDefault="00287E32" w:rsidP="00C03034">
            <w:pPr>
              <w:pStyle w:val="DHHStabletext"/>
              <w:spacing w:before="0" w:after="0"/>
              <w:jc w:val="center"/>
              <w:rPr>
                <w:rFonts w:cs="Arial"/>
                <w:sz w:val="18"/>
                <w:szCs w:val="18"/>
              </w:rPr>
            </w:pPr>
            <w:r w:rsidRPr="004F1F8E">
              <w:rPr>
                <w:rFonts w:cs="Arial"/>
                <w:sz w:val="18"/>
                <w:szCs w:val="18"/>
              </w:rPr>
              <w:t>26</w:t>
            </w:r>
          </w:p>
        </w:tc>
        <w:tc>
          <w:tcPr>
            <w:tcW w:w="883" w:type="dxa"/>
            <w:noWrap/>
            <w:vAlign w:val="center"/>
          </w:tcPr>
          <w:p w14:paraId="2671FD17" w14:textId="6E475B14" w:rsidR="00287E32" w:rsidRPr="0097282B" w:rsidRDefault="00287E32" w:rsidP="00C03034">
            <w:pPr>
              <w:pStyle w:val="DHHStabletext"/>
              <w:spacing w:before="0" w:after="0"/>
              <w:jc w:val="center"/>
              <w:rPr>
                <w:rFonts w:cs="Arial"/>
                <w:sz w:val="18"/>
                <w:szCs w:val="18"/>
              </w:rPr>
            </w:pPr>
            <w:r w:rsidRPr="004F1F8E">
              <w:rPr>
                <w:rFonts w:cs="Arial"/>
                <w:sz w:val="18"/>
                <w:szCs w:val="18"/>
              </w:rPr>
              <w:t>$550</w:t>
            </w:r>
          </w:p>
        </w:tc>
        <w:tc>
          <w:tcPr>
            <w:tcW w:w="1046" w:type="dxa"/>
            <w:noWrap/>
            <w:vAlign w:val="center"/>
          </w:tcPr>
          <w:p w14:paraId="7E072575" w14:textId="75632CED" w:rsidR="00287E32" w:rsidRPr="0097282B" w:rsidRDefault="00287E32" w:rsidP="00C03034">
            <w:pPr>
              <w:pStyle w:val="DHHStabletext"/>
              <w:spacing w:before="0" w:after="0"/>
              <w:jc w:val="center"/>
              <w:rPr>
                <w:rFonts w:cs="Arial"/>
                <w:sz w:val="18"/>
                <w:szCs w:val="18"/>
              </w:rPr>
            </w:pPr>
            <w:r w:rsidRPr="004F1F8E">
              <w:rPr>
                <w:rFonts w:cs="Arial"/>
                <w:sz w:val="18"/>
                <w:szCs w:val="18"/>
              </w:rPr>
              <w:t>3.8%</w:t>
            </w:r>
          </w:p>
        </w:tc>
        <w:tc>
          <w:tcPr>
            <w:tcW w:w="883" w:type="dxa"/>
            <w:noWrap/>
            <w:vAlign w:val="center"/>
          </w:tcPr>
          <w:p w14:paraId="7334EBFE" w14:textId="64B586C9" w:rsidR="00287E32" w:rsidRPr="0097282B" w:rsidRDefault="00287E32" w:rsidP="00C03034">
            <w:pPr>
              <w:pStyle w:val="DHHStabletext"/>
              <w:spacing w:before="0" w:after="0"/>
              <w:jc w:val="center"/>
              <w:rPr>
                <w:rFonts w:cs="Arial"/>
                <w:sz w:val="18"/>
                <w:szCs w:val="18"/>
              </w:rPr>
            </w:pPr>
            <w:r w:rsidRPr="004F1F8E">
              <w:rPr>
                <w:rFonts w:cs="Arial"/>
                <w:sz w:val="18"/>
                <w:szCs w:val="18"/>
              </w:rPr>
              <w:t>106</w:t>
            </w:r>
          </w:p>
        </w:tc>
        <w:tc>
          <w:tcPr>
            <w:tcW w:w="883" w:type="dxa"/>
            <w:noWrap/>
            <w:vAlign w:val="center"/>
          </w:tcPr>
          <w:p w14:paraId="504E5E17" w14:textId="6DD6F785" w:rsidR="00287E32" w:rsidRPr="0097282B" w:rsidRDefault="00287E32" w:rsidP="00C03034">
            <w:pPr>
              <w:pStyle w:val="DHHStabletext"/>
              <w:spacing w:before="0" w:after="0"/>
              <w:jc w:val="center"/>
              <w:rPr>
                <w:rFonts w:cs="Arial"/>
                <w:sz w:val="18"/>
                <w:szCs w:val="18"/>
              </w:rPr>
            </w:pPr>
            <w:r w:rsidRPr="004F1F8E">
              <w:rPr>
                <w:rFonts w:cs="Arial"/>
                <w:sz w:val="18"/>
                <w:szCs w:val="18"/>
              </w:rPr>
              <w:t>$750</w:t>
            </w:r>
          </w:p>
        </w:tc>
        <w:tc>
          <w:tcPr>
            <w:tcW w:w="1046" w:type="dxa"/>
            <w:noWrap/>
            <w:vAlign w:val="center"/>
          </w:tcPr>
          <w:p w14:paraId="697C8B12" w14:textId="10CE1043" w:rsidR="00287E32" w:rsidRPr="0097282B" w:rsidRDefault="00287E32" w:rsidP="00C03034">
            <w:pPr>
              <w:pStyle w:val="DHHStabletext"/>
              <w:spacing w:before="0" w:after="0"/>
              <w:jc w:val="center"/>
              <w:rPr>
                <w:rFonts w:cs="Arial"/>
                <w:sz w:val="18"/>
                <w:szCs w:val="18"/>
              </w:rPr>
            </w:pPr>
            <w:r w:rsidRPr="004F1F8E">
              <w:rPr>
                <w:rFonts w:cs="Arial"/>
                <w:sz w:val="18"/>
                <w:szCs w:val="18"/>
              </w:rPr>
              <w:t>7.4%</w:t>
            </w:r>
          </w:p>
        </w:tc>
      </w:tr>
      <w:tr w:rsidR="00287E32" w:rsidRPr="0097282B" w14:paraId="79409ED6" w14:textId="77777777" w:rsidTr="00C03034">
        <w:trPr>
          <w:trHeight w:val="340"/>
        </w:trPr>
        <w:tc>
          <w:tcPr>
            <w:tcW w:w="3422" w:type="dxa"/>
            <w:noWrap/>
            <w:vAlign w:val="center"/>
          </w:tcPr>
          <w:p w14:paraId="397873D5" w14:textId="77777777" w:rsidR="00287E32" w:rsidRPr="0097282B" w:rsidRDefault="00287E32" w:rsidP="00287E32">
            <w:pPr>
              <w:pStyle w:val="DHHStabletext"/>
              <w:spacing w:before="0" w:after="0"/>
              <w:rPr>
                <w:rFonts w:cs="Arial"/>
                <w:sz w:val="18"/>
                <w:szCs w:val="18"/>
              </w:rPr>
            </w:pPr>
            <w:r w:rsidRPr="0097282B">
              <w:rPr>
                <w:rFonts w:cs="Arial"/>
                <w:sz w:val="18"/>
                <w:szCs w:val="18"/>
              </w:rPr>
              <w:t>Carnegie</w:t>
            </w:r>
          </w:p>
        </w:tc>
        <w:tc>
          <w:tcPr>
            <w:tcW w:w="829" w:type="dxa"/>
            <w:noWrap/>
            <w:vAlign w:val="center"/>
          </w:tcPr>
          <w:p w14:paraId="5D0089E5" w14:textId="1662193D" w:rsidR="00287E32" w:rsidRPr="0097282B" w:rsidRDefault="00287E32" w:rsidP="00C03034">
            <w:pPr>
              <w:pStyle w:val="DHHStabletext"/>
              <w:spacing w:before="0" w:after="0"/>
              <w:jc w:val="center"/>
              <w:rPr>
                <w:rFonts w:cs="Arial"/>
                <w:sz w:val="18"/>
                <w:szCs w:val="18"/>
              </w:rPr>
            </w:pPr>
            <w:r w:rsidRPr="004F1F8E">
              <w:rPr>
                <w:rFonts w:cs="Arial"/>
                <w:sz w:val="18"/>
                <w:szCs w:val="18"/>
              </w:rPr>
              <w:t>446</w:t>
            </w:r>
          </w:p>
        </w:tc>
        <w:tc>
          <w:tcPr>
            <w:tcW w:w="1009" w:type="dxa"/>
            <w:noWrap/>
            <w:vAlign w:val="center"/>
          </w:tcPr>
          <w:p w14:paraId="78B6F606" w14:textId="57986DF4" w:rsidR="00287E32" w:rsidRPr="0097282B" w:rsidRDefault="00287E32" w:rsidP="00C03034">
            <w:pPr>
              <w:pStyle w:val="DHHStabletext"/>
              <w:spacing w:before="0" w:after="0"/>
              <w:jc w:val="center"/>
              <w:rPr>
                <w:rFonts w:cs="Arial"/>
                <w:sz w:val="18"/>
                <w:szCs w:val="18"/>
              </w:rPr>
            </w:pPr>
            <w:r w:rsidRPr="004F1F8E">
              <w:rPr>
                <w:rFonts w:cs="Arial"/>
                <w:sz w:val="18"/>
                <w:szCs w:val="18"/>
              </w:rPr>
              <w:t>$285</w:t>
            </w:r>
          </w:p>
        </w:tc>
        <w:tc>
          <w:tcPr>
            <w:tcW w:w="1046" w:type="dxa"/>
            <w:noWrap/>
            <w:vAlign w:val="center"/>
          </w:tcPr>
          <w:p w14:paraId="1E092A3C" w14:textId="755F870F" w:rsidR="00287E32" w:rsidRPr="0097282B" w:rsidRDefault="00287E32" w:rsidP="00C03034">
            <w:pPr>
              <w:pStyle w:val="DHHStabletext"/>
              <w:spacing w:before="0" w:after="0"/>
              <w:jc w:val="center"/>
              <w:rPr>
                <w:rFonts w:cs="Arial"/>
                <w:sz w:val="18"/>
                <w:szCs w:val="18"/>
              </w:rPr>
            </w:pPr>
            <w:r w:rsidRPr="004F1F8E">
              <w:rPr>
                <w:rFonts w:cs="Arial"/>
                <w:sz w:val="18"/>
                <w:szCs w:val="18"/>
              </w:rPr>
              <w:t>-6.6%</w:t>
            </w:r>
          </w:p>
        </w:tc>
        <w:tc>
          <w:tcPr>
            <w:tcW w:w="883" w:type="dxa"/>
            <w:noWrap/>
            <w:vAlign w:val="center"/>
          </w:tcPr>
          <w:p w14:paraId="60A6028E" w14:textId="1790DEA1" w:rsidR="00287E32" w:rsidRPr="0097282B" w:rsidRDefault="00287E32" w:rsidP="00C03034">
            <w:pPr>
              <w:pStyle w:val="DHHStabletext"/>
              <w:spacing w:before="0" w:after="0"/>
              <w:jc w:val="center"/>
              <w:rPr>
                <w:rFonts w:cs="Arial"/>
                <w:sz w:val="18"/>
                <w:szCs w:val="18"/>
              </w:rPr>
            </w:pPr>
            <w:r w:rsidRPr="004F1F8E">
              <w:rPr>
                <w:rFonts w:cs="Arial"/>
                <w:sz w:val="18"/>
                <w:szCs w:val="18"/>
              </w:rPr>
              <w:t>747</w:t>
            </w:r>
          </w:p>
        </w:tc>
        <w:tc>
          <w:tcPr>
            <w:tcW w:w="883" w:type="dxa"/>
            <w:noWrap/>
            <w:vAlign w:val="center"/>
          </w:tcPr>
          <w:p w14:paraId="5BBCFBB8" w14:textId="06F8B9DA" w:rsidR="00287E32" w:rsidRPr="0097282B" w:rsidRDefault="00287E32" w:rsidP="00C03034">
            <w:pPr>
              <w:pStyle w:val="DHHStabletext"/>
              <w:spacing w:before="0" w:after="0"/>
              <w:jc w:val="center"/>
              <w:rPr>
                <w:rFonts w:cs="Arial"/>
                <w:sz w:val="18"/>
                <w:szCs w:val="18"/>
              </w:rPr>
            </w:pPr>
            <w:r w:rsidRPr="004F1F8E">
              <w:rPr>
                <w:rFonts w:cs="Arial"/>
                <w:sz w:val="18"/>
                <w:szCs w:val="18"/>
              </w:rPr>
              <w:t>$400</w:t>
            </w:r>
          </w:p>
        </w:tc>
        <w:tc>
          <w:tcPr>
            <w:tcW w:w="1046" w:type="dxa"/>
            <w:noWrap/>
            <w:vAlign w:val="center"/>
          </w:tcPr>
          <w:p w14:paraId="7C119E87" w14:textId="58D2AF61" w:rsidR="00287E32" w:rsidRPr="0097282B" w:rsidRDefault="00287E32" w:rsidP="00C03034">
            <w:pPr>
              <w:pStyle w:val="DHHStabletext"/>
              <w:spacing w:before="0" w:after="0"/>
              <w:jc w:val="center"/>
              <w:rPr>
                <w:rFonts w:cs="Arial"/>
                <w:sz w:val="18"/>
                <w:szCs w:val="18"/>
              </w:rPr>
            </w:pPr>
            <w:r w:rsidRPr="004F1F8E">
              <w:rPr>
                <w:rFonts w:cs="Arial"/>
                <w:sz w:val="18"/>
                <w:szCs w:val="18"/>
              </w:rPr>
              <w:t>-11.1%</w:t>
            </w:r>
          </w:p>
        </w:tc>
        <w:tc>
          <w:tcPr>
            <w:tcW w:w="883" w:type="dxa"/>
            <w:noWrap/>
            <w:vAlign w:val="center"/>
          </w:tcPr>
          <w:p w14:paraId="4AFB9555" w14:textId="5DA6B6B2" w:rsidR="00287E32" w:rsidRPr="0097282B" w:rsidRDefault="00287E32" w:rsidP="00C03034">
            <w:pPr>
              <w:pStyle w:val="DHHStabletext"/>
              <w:spacing w:before="0" w:after="0"/>
              <w:jc w:val="center"/>
              <w:rPr>
                <w:rFonts w:cs="Arial"/>
                <w:sz w:val="18"/>
                <w:szCs w:val="18"/>
              </w:rPr>
            </w:pPr>
            <w:r w:rsidRPr="004F1F8E">
              <w:rPr>
                <w:rFonts w:cs="Arial"/>
                <w:sz w:val="18"/>
                <w:szCs w:val="18"/>
              </w:rPr>
              <w:t>26</w:t>
            </w:r>
          </w:p>
        </w:tc>
        <w:tc>
          <w:tcPr>
            <w:tcW w:w="883" w:type="dxa"/>
            <w:noWrap/>
            <w:vAlign w:val="center"/>
          </w:tcPr>
          <w:p w14:paraId="309CB41F" w14:textId="3F20DDD3" w:rsidR="00287E32" w:rsidRPr="0097282B" w:rsidRDefault="00287E32" w:rsidP="00C03034">
            <w:pPr>
              <w:pStyle w:val="DHHStabletext"/>
              <w:spacing w:before="0" w:after="0"/>
              <w:jc w:val="center"/>
              <w:rPr>
                <w:rFonts w:cs="Arial"/>
                <w:sz w:val="18"/>
                <w:szCs w:val="18"/>
              </w:rPr>
            </w:pPr>
            <w:r w:rsidRPr="004F1F8E">
              <w:rPr>
                <w:rFonts w:cs="Arial"/>
                <w:sz w:val="18"/>
                <w:szCs w:val="18"/>
              </w:rPr>
              <w:t>$423</w:t>
            </w:r>
          </w:p>
        </w:tc>
        <w:tc>
          <w:tcPr>
            <w:tcW w:w="1046" w:type="dxa"/>
            <w:noWrap/>
            <w:vAlign w:val="center"/>
          </w:tcPr>
          <w:p w14:paraId="06B6E5BA" w14:textId="4BDCC722" w:rsidR="00287E32" w:rsidRPr="0097282B" w:rsidRDefault="00287E32" w:rsidP="00C03034">
            <w:pPr>
              <w:pStyle w:val="DHHStabletext"/>
              <w:spacing w:before="0" w:after="0"/>
              <w:jc w:val="center"/>
              <w:rPr>
                <w:rFonts w:cs="Arial"/>
                <w:sz w:val="18"/>
                <w:szCs w:val="18"/>
              </w:rPr>
            </w:pPr>
            <w:r w:rsidRPr="004F1F8E">
              <w:rPr>
                <w:rFonts w:cs="Arial"/>
                <w:sz w:val="18"/>
                <w:szCs w:val="18"/>
              </w:rPr>
              <w:t>-13.3%</w:t>
            </w:r>
          </w:p>
        </w:tc>
        <w:tc>
          <w:tcPr>
            <w:tcW w:w="883" w:type="dxa"/>
            <w:noWrap/>
            <w:vAlign w:val="center"/>
          </w:tcPr>
          <w:p w14:paraId="3197C998" w14:textId="2443C167" w:rsidR="00287E32" w:rsidRPr="0097282B" w:rsidRDefault="00287E32" w:rsidP="00C03034">
            <w:pPr>
              <w:pStyle w:val="DHHStabletext"/>
              <w:spacing w:before="0" w:after="0"/>
              <w:jc w:val="center"/>
              <w:rPr>
                <w:rFonts w:cs="Arial"/>
                <w:sz w:val="18"/>
                <w:szCs w:val="18"/>
              </w:rPr>
            </w:pPr>
            <w:r w:rsidRPr="004F1F8E">
              <w:rPr>
                <w:rFonts w:cs="Arial"/>
                <w:sz w:val="18"/>
                <w:szCs w:val="18"/>
              </w:rPr>
              <w:t>80</w:t>
            </w:r>
          </w:p>
        </w:tc>
        <w:tc>
          <w:tcPr>
            <w:tcW w:w="883" w:type="dxa"/>
            <w:noWrap/>
            <w:vAlign w:val="center"/>
          </w:tcPr>
          <w:p w14:paraId="271D8877" w14:textId="23CED011" w:rsidR="00287E32" w:rsidRPr="0097282B" w:rsidRDefault="00287E32" w:rsidP="00C03034">
            <w:pPr>
              <w:pStyle w:val="DHHStabletext"/>
              <w:spacing w:before="0" w:after="0"/>
              <w:jc w:val="center"/>
              <w:rPr>
                <w:rFonts w:cs="Arial"/>
                <w:sz w:val="18"/>
                <w:szCs w:val="18"/>
              </w:rPr>
            </w:pPr>
            <w:r w:rsidRPr="004F1F8E">
              <w:rPr>
                <w:rFonts w:cs="Arial"/>
                <w:sz w:val="18"/>
                <w:szCs w:val="18"/>
              </w:rPr>
              <w:t>$550</w:t>
            </w:r>
          </w:p>
        </w:tc>
        <w:tc>
          <w:tcPr>
            <w:tcW w:w="1046" w:type="dxa"/>
            <w:noWrap/>
            <w:vAlign w:val="center"/>
          </w:tcPr>
          <w:p w14:paraId="3308F235" w14:textId="31B5B76D" w:rsidR="00287E32" w:rsidRPr="0097282B" w:rsidRDefault="00287E32" w:rsidP="00C03034">
            <w:pPr>
              <w:pStyle w:val="DHHStabletext"/>
              <w:spacing w:before="0" w:after="0"/>
              <w:jc w:val="center"/>
              <w:rPr>
                <w:rFonts w:cs="Arial"/>
                <w:sz w:val="18"/>
                <w:szCs w:val="18"/>
              </w:rPr>
            </w:pPr>
            <w:r w:rsidRPr="004F1F8E">
              <w:rPr>
                <w:rFonts w:cs="Arial"/>
                <w:sz w:val="18"/>
                <w:szCs w:val="18"/>
              </w:rPr>
              <w:t>-9.8%</w:t>
            </w:r>
          </w:p>
        </w:tc>
      </w:tr>
      <w:tr w:rsidR="00287E32" w:rsidRPr="0097282B" w14:paraId="6D827727" w14:textId="77777777" w:rsidTr="00C03034">
        <w:trPr>
          <w:trHeight w:val="340"/>
        </w:trPr>
        <w:tc>
          <w:tcPr>
            <w:tcW w:w="3422" w:type="dxa"/>
            <w:noWrap/>
            <w:vAlign w:val="center"/>
          </w:tcPr>
          <w:p w14:paraId="3F1A71CD" w14:textId="77777777" w:rsidR="00287E32" w:rsidRPr="0097282B" w:rsidRDefault="00287E32" w:rsidP="00287E32">
            <w:pPr>
              <w:pStyle w:val="DHHStabletext"/>
              <w:spacing w:before="0" w:after="0"/>
              <w:rPr>
                <w:rFonts w:cs="Arial"/>
                <w:sz w:val="18"/>
                <w:szCs w:val="18"/>
              </w:rPr>
            </w:pPr>
            <w:r w:rsidRPr="0097282B">
              <w:rPr>
                <w:rFonts w:cs="Arial"/>
                <w:sz w:val="18"/>
                <w:szCs w:val="18"/>
              </w:rPr>
              <w:t>Caulfield</w:t>
            </w:r>
          </w:p>
        </w:tc>
        <w:tc>
          <w:tcPr>
            <w:tcW w:w="829" w:type="dxa"/>
            <w:noWrap/>
            <w:vAlign w:val="center"/>
          </w:tcPr>
          <w:p w14:paraId="748C9B43" w14:textId="7F490116" w:rsidR="00287E32" w:rsidRPr="0097282B" w:rsidRDefault="00287E32" w:rsidP="00C03034">
            <w:pPr>
              <w:pStyle w:val="DHHStabletext"/>
              <w:spacing w:before="0" w:after="0"/>
              <w:jc w:val="center"/>
              <w:rPr>
                <w:rFonts w:cs="Arial"/>
                <w:sz w:val="18"/>
                <w:szCs w:val="18"/>
              </w:rPr>
            </w:pPr>
            <w:r w:rsidRPr="004F1F8E">
              <w:rPr>
                <w:rFonts w:cs="Arial"/>
                <w:sz w:val="18"/>
                <w:szCs w:val="18"/>
              </w:rPr>
              <w:t>677</w:t>
            </w:r>
          </w:p>
        </w:tc>
        <w:tc>
          <w:tcPr>
            <w:tcW w:w="1009" w:type="dxa"/>
            <w:noWrap/>
            <w:vAlign w:val="center"/>
          </w:tcPr>
          <w:p w14:paraId="512D58B8" w14:textId="6D711646" w:rsidR="00287E32" w:rsidRPr="0097282B" w:rsidRDefault="00287E32" w:rsidP="00C03034">
            <w:pPr>
              <w:pStyle w:val="DHHStabletext"/>
              <w:spacing w:before="0" w:after="0"/>
              <w:jc w:val="center"/>
              <w:rPr>
                <w:rFonts w:cs="Arial"/>
                <w:sz w:val="18"/>
                <w:szCs w:val="18"/>
              </w:rPr>
            </w:pPr>
            <w:r w:rsidRPr="004F1F8E">
              <w:rPr>
                <w:rFonts w:cs="Arial"/>
                <w:sz w:val="18"/>
                <w:szCs w:val="18"/>
              </w:rPr>
              <w:t>$300</w:t>
            </w:r>
          </w:p>
        </w:tc>
        <w:tc>
          <w:tcPr>
            <w:tcW w:w="1046" w:type="dxa"/>
            <w:noWrap/>
            <w:vAlign w:val="center"/>
          </w:tcPr>
          <w:p w14:paraId="53B15C97" w14:textId="439A2F27" w:rsidR="00287E32" w:rsidRPr="0097282B" w:rsidRDefault="00287E32" w:rsidP="00C03034">
            <w:pPr>
              <w:pStyle w:val="DHHStabletext"/>
              <w:spacing w:before="0" w:after="0"/>
              <w:jc w:val="center"/>
              <w:rPr>
                <w:rFonts w:cs="Arial"/>
                <w:sz w:val="18"/>
                <w:szCs w:val="18"/>
              </w:rPr>
            </w:pPr>
            <w:r w:rsidRPr="004F1F8E">
              <w:rPr>
                <w:rFonts w:cs="Arial"/>
                <w:sz w:val="18"/>
                <w:szCs w:val="18"/>
              </w:rPr>
              <w:t>-3.2%</w:t>
            </w:r>
          </w:p>
        </w:tc>
        <w:tc>
          <w:tcPr>
            <w:tcW w:w="883" w:type="dxa"/>
            <w:noWrap/>
            <w:vAlign w:val="center"/>
          </w:tcPr>
          <w:p w14:paraId="5639ED36" w14:textId="32E5B9CD" w:rsidR="00287E32" w:rsidRPr="0097282B" w:rsidRDefault="00287E32" w:rsidP="00C03034">
            <w:pPr>
              <w:pStyle w:val="DHHStabletext"/>
              <w:spacing w:before="0" w:after="0"/>
              <w:jc w:val="center"/>
              <w:rPr>
                <w:rFonts w:cs="Arial"/>
                <w:sz w:val="18"/>
                <w:szCs w:val="18"/>
              </w:rPr>
            </w:pPr>
            <w:r w:rsidRPr="004F1F8E">
              <w:rPr>
                <w:rFonts w:cs="Arial"/>
                <w:sz w:val="18"/>
                <w:szCs w:val="18"/>
              </w:rPr>
              <w:t>1,247</w:t>
            </w:r>
          </w:p>
        </w:tc>
        <w:tc>
          <w:tcPr>
            <w:tcW w:w="883" w:type="dxa"/>
            <w:noWrap/>
            <w:vAlign w:val="center"/>
          </w:tcPr>
          <w:p w14:paraId="074E2117" w14:textId="08D3F681" w:rsidR="00287E32" w:rsidRPr="0097282B" w:rsidRDefault="00287E32" w:rsidP="00C03034">
            <w:pPr>
              <w:pStyle w:val="DHHStabletext"/>
              <w:spacing w:before="0" w:after="0"/>
              <w:jc w:val="center"/>
              <w:rPr>
                <w:rFonts w:cs="Arial"/>
                <w:sz w:val="18"/>
                <w:szCs w:val="18"/>
              </w:rPr>
            </w:pPr>
            <w:r w:rsidRPr="004F1F8E">
              <w:rPr>
                <w:rFonts w:cs="Arial"/>
                <w:sz w:val="18"/>
                <w:szCs w:val="18"/>
              </w:rPr>
              <w:t>$399</w:t>
            </w:r>
          </w:p>
        </w:tc>
        <w:tc>
          <w:tcPr>
            <w:tcW w:w="1046" w:type="dxa"/>
            <w:noWrap/>
            <w:vAlign w:val="center"/>
          </w:tcPr>
          <w:p w14:paraId="5B58151E" w14:textId="2DB4753C" w:rsidR="00287E32" w:rsidRPr="0097282B" w:rsidRDefault="00287E32" w:rsidP="00C03034">
            <w:pPr>
              <w:pStyle w:val="DHHStabletext"/>
              <w:spacing w:before="0" w:after="0"/>
              <w:jc w:val="center"/>
              <w:rPr>
                <w:rFonts w:cs="Arial"/>
                <w:sz w:val="18"/>
                <w:szCs w:val="18"/>
              </w:rPr>
            </w:pPr>
            <w:r w:rsidRPr="004F1F8E">
              <w:rPr>
                <w:rFonts w:cs="Arial"/>
                <w:sz w:val="18"/>
                <w:szCs w:val="18"/>
              </w:rPr>
              <w:t>-11.3%</w:t>
            </w:r>
          </w:p>
        </w:tc>
        <w:tc>
          <w:tcPr>
            <w:tcW w:w="883" w:type="dxa"/>
            <w:noWrap/>
            <w:vAlign w:val="center"/>
          </w:tcPr>
          <w:p w14:paraId="5D2F0EB7" w14:textId="1440C2BB" w:rsidR="00287E32" w:rsidRPr="0097282B" w:rsidRDefault="00287E32" w:rsidP="00C03034">
            <w:pPr>
              <w:pStyle w:val="DHHStabletext"/>
              <w:spacing w:before="0" w:after="0"/>
              <w:jc w:val="center"/>
              <w:rPr>
                <w:rFonts w:cs="Arial"/>
                <w:sz w:val="18"/>
                <w:szCs w:val="18"/>
              </w:rPr>
            </w:pPr>
            <w:r w:rsidRPr="004F1F8E">
              <w:rPr>
                <w:rFonts w:cs="Arial"/>
                <w:sz w:val="18"/>
                <w:szCs w:val="18"/>
              </w:rPr>
              <w:t>64</w:t>
            </w:r>
          </w:p>
        </w:tc>
        <w:tc>
          <w:tcPr>
            <w:tcW w:w="883" w:type="dxa"/>
            <w:noWrap/>
            <w:vAlign w:val="center"/>
          </w:tcPr>
          <w:p w14:paraId="7154751E" w14:textId="7AC5F9EA" w:rsidR="00287E32" w:rsidRPr="0097282B" w:rsidRDefault="00287E32" w:rsidP="00C03034">
            <w:pPr>
              <w:pStyle w:val="DHHStabletext"/>
              <w:spacing w:before="0" w:after="0"/>
              <w:jc w:val="center"/>
              <w:rPr>
                <w:rFonts w:cs="Arial"/>
                <w:sz w:val="18"/>
                <w:szCs w:val="18"/>
              </w:rPr>
            </w:pPr>
            <w:r w:rsidRPr="004F1F8E">
              <w:rPr>
                <w:rFonts w:cs="Arial"/>
                <w:sz w:val="18"/>
                <w:szCs w:val="18"/>
              </w:rPr>
              <w:t>$500</w:t>
            </w:r>
          </w:p>
        </w:tc>
        <w:tc>
          <w:tcPr>
            <w:tcW w:w="1046" w:type="dxa"/>
            <w:noWrap/>
            <w:vAlign w:val="center"/>
          </w:tcPr>
          <w:p w14:paraId="501DFCA7" w14:textId="714B6EE6" w:rsidR="00287E32" w:rsidRPr="0097282B" w:rsidRDefault="00287E32" w:rsidP="00C03034">
            <w:pPr>
              <w:pStyle w:val="DHHStabletext"/>
              <w:spacing w:before="0" w:after="0"/>
              <w:jc w:val="center"/>
              <w:rPr>
                <w:rFonts w:cs="Arial"/>
                <w:sz w:val="18"/>
                <w:szCs w:val="18"/>
              </w:rPr>
            </w:pPr>
            <w:r w:rsidRPr="004F1F8E">
              <w:rPr>
                <w:rFonts w:cs="Arial"/>
                <w:sz w:val="18"/>
                <w:szCs w:val="18"/>
              </w:rPr>
              <w:t>0.0%</w:t>
            </w:r>
          </w:p>
        </w:tc>
        <w:tc>
          <w:tcPr>
            <w:tcW w:w="883" w:type="dxa"/>
            <w:noWrap/>
            <w:vAlign w:val="center"/>
          </w:tcPr>
          <w:p w14:paraId="29727D25" w14:textId="3BE66FA5" w:rsidR="00287E32" w:rsidRPr="0097282B" w:rsidRDefault="00287E32" w:rsidP="00C03034">
            <w:pPr>
              <w:pStyle w:val="DHHStabletext"/>
              <w:spacing w:before="0" w:after="0"/>
              <w:jc w:val="center"/>
              <w:rPr>
                <w:rFonts w:cs="Arial"/>
                <w:sz w:val="18"/>
                <w:szCs w:val="18"/>
              </w:rPr>
            </w:pPr>
            <w:r w:rsidRPr="004F1F8E">
              <w:rPr>
                <w:rFonts w:cs="Arial"/>
                <w:sz w:val="18"/>
                <w:szCs w:val="18"/>
              </w:rPr>
              <w:t>148</w:t>
            </w:r>
          </w:p>
        </w:tc>
        <w:tc>
          <w:tcPr>
            <w:tcW w:w="883" w:type="dxa"/>
            <w:noWrap/>
            <w:vAlign w:val="center"/>
          </w:tcPr>
          <w:p w14:paraId="2837AC31" w14:textId="00C90345" w:rsidR="00287E32" w:rsidRPr="0097282B" w:rsidRDefault="00287E32" w:rsidP="00C03034">
            <w:pPr>
              <w:pStyle w:val="DHHStabletext"/>
              <w:spacing w:before="0" w:after="0"/>
              <w:jc w:val="center"/>
              <w:rPr>
                <w:rFonts w:cs="Arial"/>
                <w:sz w:val="18"/>
                <w:szCs w:val="18"/>
              </w:rPr>
            </w:pPr>
            <w:r w:rsidRPr="004F1F8E">
              <w:rPr>
                <w:rFonts w:cs="Arial"/>
                <w:sz w:val="18"/>
                <w:szCs w:val="18"/>
              </w:rPr>
              <w:t>$670</w:t>
            </w:r>
          </w:p>
        </w:tc>
        <w:tc>
          <w:tcPr>
            <w:tcW w:w="1046" w:type="dxa"/>
            <w:noWrap/>
            <w:vAlign w:val="center"/>
          </w:tcPr>
          <w:p w14:paraId="7AD58CAB" w14:textId="1E06FA31" w:rsidR="00287E32" w:rsidRPr="0097282B" w:rsidRDefault="00287E32" w:rsidP="00C03034">
            <w:pPr>
              <w:pStyle w:val="DHHStabletext"/>
              <w:spacing w:before="0" w:after="0"/>
              <w:jc w:val="center"/>
              <w:rPr>
                <w:rFonts w:cs="Arial"/>
                <w:sz w:val="18"/>
                <w:szCs w:val="18"/>
              </w:rPr>
            </w:pPr>
            <w:r w:rsidRPr="004F1F8E">
              <w:rPr>
                <w:rFonts w:cs="Arial"/>
                <w:sz w:val="18"/>
                <w:szCs w:val="18"/>
              </w:rPr>
              <w:t>3.1%</w:t>
            </w:r>
          </w:p>
        </w:tc>
      </w:tr>
      <w:tr w:rsidR="00287E32" w:rsidRPr="0097282B" w14:paraId="73BC9BCF" w14:textId="77777777" w:rsidTr="00C03034">
        <w:trPr>
          <w:trHeight w:val="340"/>
        </w:trPr>
        <w:tc>
          <w:tcPr>
            <w:tcW w:w="3422" w:type="dxa"/>
            <w:noWrap/>
            <w:vAlign w:val="center"/>
          </w:tcPr>
          <w:p w14:paraId="4121F6E6" w14:textId="77777777" w:rsidR="00287E32" w:rsidRPr="0097282B" w:rsidRDefault="00287E32" w:rsidP="00287E32">
            <w:pPr>
              <w:pStyle w:val="DHHStabletext"/>
              <w:spacing w:before="0" w:after="0"/>
              <w:rPr>
                <w:rFonts w:cs="Arial"/>
                <w:sz w:val="18"/>
                <w:szCs w:val="18"/>
              </w:rPr>
            </w:pPr>
            <w:r w:rsidRPr="0097282B">
              <w:rPr>
                <w:rFonts w:cs="Arial"/>
                <w:sz w:val="18"/>
                <w:szCs w:val="18"/>
              </w:rPr>
              <w:t>Cheltenham</w:t>
            </w:r>
          </w:p>
        </w:tc>
        <w:tc>
          <w:tcPr>
            <w:tcW w:w="829" w:type="dxa"/>
            <w:noWrap/>
            <w:vAlign w:val="center"/>
          </w:tcPr>
          <w:p w14:paraId="4F09A667" w14:textId="2D668370" w:rsidR="00287E32" w:rsidRPr="0097282B" w:rsidRDefault="00287E32" w:rsidP="00C03034">
            <w:pPr>
              <w:pStyle w:val="DHHStabletext"/>
              <w:spacing w:before="0" w:after="0"/>
              <w:jc w:val="center"/>
              <w:rPr>
                <w:rFonts w:cs="Arial"/>
                <w:sz w:val="18"/>
                <w:szCs w:val="18"/>
              </w:rPr>
            </w:pPr>
            <w:r w:rsidRPr="004F1F8E">
              <w:rPr>
                <w:rFonts w:cs="Arial"/>
                <w:sz w:val="18"/>
                <w:szCs w:val="18"/>
              </w:rPr>
              <w:t>149</w:t>
            </w:r>
          </w:p>
        </w:tc>
        <w:tc>
          <w:tcPr>
            <w:tcW w:w="1009" w:type="dxa"/>
            <w:noWrap/>
            <w:vAlign w:val="center"/>
          </w:tcPr>
          <w:p w14:paraId="404196E2" w14:textId="697B805D" w:rsidR="00287E32" w:rsidRPr="0097282B" w:rsidRDefault="00287E32" w:rsidP="00C03034">
            <w:pPr>
              <w:pStyle w:val="DHHStabletext"/>
              <w:spacing w:before="0" w:after="0"/>
              <w:jc w:val="center"/>
              <w:rPr>
                <w:rFonts w:cs="Arial"/>
                <w:sz w:val="18"/>
                <w:szCs w:val="18"/>
              </w:rPr>
            </w:pPr>
            <w:r w:rsidRPr="004F1F8E">
              <w:rPr>
                <w:rFonts w:cs="Arial"/>
                <w:sz w:val="18"/>
                <w:szCs w:val="18"/>
              </w:rPr>
              <w:t>$350</w:t>
            </w:r>
          </w:p>
        </w:tc>
        <w:tc>
          <w:tcPr>
            <w:tcW w:w="1046" w:type="dxa"/>
            <w:noWrap/>
            <w:vAlign w:val="center"/>
          </w:tcPr>
          <w:p w14:paraId="2F46314C" w14:textId="6FBF932E" w:rsidR="00287E32" w:rsidRPr="0097282B" w:rsidRDefault="00287E32" w:rsidP="00C03034">
            <w:pPr>
              <w:pStyle w:val="DHHStabletext"/>
              <w:spacing w:before="0" w:after="0"/>
              <w:jc w:val="center"/>
              <w:rPr>
                <w:rFonts w:cs="Arial"/>
                <w:sz w:val="18"/>
                <w:szCs w:val="18"/>
              </w:rPr>
            </w:pPr>
            <w:r w:rsidRPr="004F1F8E">
              <w:rPr>
                <w:rFonts w:cs="Arial"/>
                <w:sz w:val="18"/>
                <w:szCs w:val="18"/>
              </w:rPr>
              <w:t>1.4%</w:t>
            </w:r>
          </w:p>
        </w:tc>
        <w:tc>
          <w:tcPr>
            <w:tcW w:w="883" w:type="dxa"/>
            <w:noWrap/>
            <w:vAlign w:val="center"/>
          </w:tcPr>
          <w:p w14:paraId="32DDF83E" w14:textId="3BAF6A4F" w:rsidR="00287E32" w:rsidRPr="0097282B" w:rsidRDefault="00287E32" w:rsidP="00C03034">
            <w:pPr>
              <w:pStyle w:val="DHHStabletext"/>
              <w:spacing w:before="0" w:after="0"/>
              <w:jc w:val="center"/>
              <w:rPr>
                <w:rFonts w:cs="Arial"/>
                <w:sz w:val="18"/>
                <w:szCs w:val="18"/>
              </w:rPr>
            </w:pPr>
            <w:r w:rsidRPr="004F1F8E">
              <w:rPr>
                <w:rFonts w:cs="Arial"/>
                <w:sz w:val="18"/>
                <w:szCs w:val="18"/>
              </w:rPr>
              <w:t>746</w:t>
            </w:r>
          </w:p>
        </w:tc>
        <w:tc>
          <w:tcPr>
            <w:tcW w:w="883" w:type="dxa"/>
            <w:noWrap/>
            <w:vAlign w:val="center"/>
          </w:tcPr>
          <w:p w14:paraId="08892EE1" w14:textId="11104B7D" w:rsidR="00287E32" w:rsidRPr="0097282B" w:rsidRDefault="00287E32" w:rsidP="00C03034">
            <w:pPr>
              <w:pStyle w:val="DHHStabletext"/>
              <w:spacing w:before="0" w:after="0"/>
              <w:jc w:val="center"/>
              <w:rPr>
                <w:rFonts w:cs="Arial"/>
                <w:sz w:val="18"/>
                <w:szCs w:val="18"/>
              </w:rPr>
            </w:pPr>
            <w:r w:rsidRPr="004F1F8E">
              <w:rPr>
                <w:rFonts w:cs="Arial"/>
                <w:sz w:val="18"/>
                <w:szCs w:val="18"/>
              </w:rPr>
              <w:t>$400</w:t>
            </w:r>
          </w:p>
        </w:tc>
        <w:tc>
          <w:tcPr>
            <w:tcW w:w="1046" w:type="dxa"/>
            <w:noWrap/>
            <w:vAlign w:val="center"/>
          </w:tcPr>
          <w:p w14:paraId="11D824BD" w14:textId="044DF5AA" w:rsidR="00287E32" w:rsidRPr="0097282B" w:rsidRDefault="00287E32" w:rsidP="00C03034">
            <w:pPr>
              <w:pStyle w:val="DHHStabletext"/>
              <w:spacing w:before="0" w:after="0"/>
              <w:jc w:val="center"/>
              <w:rPr>
                <w:rFonts w:cs="Arial"/>
                <w:sz w:val="18"/>
                <w:szCs w:val="18"/>
              </w:rPr>
            </w:pPr>
            <w:r w:rsidRPr="004F1F8E">
              <w:rPr>
                <w:rFonts w:cs="Arial"/>
                <w:sz w:val="18"/>
                <w:szCs w:val="18"/>
              </w:rPr>
              <w:t>-3.6%</w:t>
            </w:r>
          </w:p>
        </w:tc>
        <w:tc>
          <w:tcPr>
            <w:tcW w:w="883" w:type="dxa"/>
            <w:noWrap/>
            <w:vAlign w:val="center"/>
          </w:tcPr>
          <w:p w14:paraId="2C062693" w14:textId="5BB8B0FA" w:rsidR="00287E32" w:rsidRPr="0097282B" w:rsidRDefault="00287E32" w:rsidP="00C03034">
            <w:pPr>
              <w:pStyle w:val="DHHStabletext"/>
              <w:spacing w:before="0" w:after="0"/>
              <w:jc w:val="center"/>
              <w:rPr>
                <w:rFonts w:cs="Arial"/>
                <w:sz w:val="18"/>
                <w:szCs w:val="18"/>
              </w:rPr>
            </w:pPr>
            <w:r w:rsidRPr="004F1F8E">
              <w:rPr>
                <w:rFonts w:cs="Arial"/>
                <w:sz w:val="18"/>
                <w:szCs w:val="18"/>
              </w:rPr>
              <w:t>74</w:t>
            </w:r>
          </w:p>
        </w:tc>
        <w:tc>
          <w:tcPr>
            <w:tcW w:w="883" w:type="dxa"/>
            <w:noWrap/>
            <w:vAlign w:val="center"/>
          </w:tcPr>
          <w:p w14:paraId="0302ACEC" w14:textId="256720BA" w:rsidR="00287E32" w:rsidRPr="0097282B" w:rsidRDefault="00287E32" w:rsidP="00C03034">
            <w:pPr>
              <w:pStyle w:val="DHHStabletext"/>
              <w:spacing w:before="0" w:after="0"/>
              <w:jc w:val="center"/>
              <w:rPr>
                <w:rFonts w:cs="Arial"/>
                <w:sz w:val="18"/>
                <w:szCs w:val="18"/>
              </w:rPr>
            </w:pPr>
            <w:r w:rsidRPr="004F1F8E">
              <w:rPr>
                <w:rFonts w:cs="Arial"/>
                <w:sz w:val="18"/>
                <w:szCs w:val="18"/>
              </w:rPr>
              <w:t>$490</w:t>
            </w:r>
          </w:p>
        </w:tc>
        <w:tc>
          <w:tcPr>
            <w:tcW w:w="1046" w:type="dxa"/>
            <w:noWrap/>
            <w:vAlign w:val="center"/>
          </w:tcPr>
          <w:p w14:paraId="18B09335" w14:textId="63D38FE0" w:rsidR="00287E32" w:rsidRPr="0097282B" w:rsidRDefault="00287E32" w:rsidP="00C03034">
            <w:pPr>
              <w:pStyle w:val="DHHStabletext"/>
              <w:spacing w:before="0" w:after="0"/>
              <w:jc w:val="center"/>
              <w:rPr>
                <w:rFonts w:cs="Arial"/>
                <w:sz w:val="18"/>
                <w:szCs w:val="18"/>
              </w:rPr>
            </w:pPr>
            <w:r w:rsidRPr="004F1F8E">
              <w:rPr>
                <w:rFonts w:cs="Arial"/>
                <w:sz w:val="18"/>
                <w:szCs w:val="18"/>
              </w:rPr>
              <w:t>3.2%</w:t>
            </w:r>
          </w:p>
        </w:tc>
        <w:tc>
          <w:tcPr>
            <w:tcW w:w="883" w:type="dxa"/>
            <w:noWrap/>
            <w:vAlign w:val="center"/>
          </w:tcPr>
          <w:p w14:paraId="490C17F2" w14:textId="26536C8F" w:rsidR="00287E32" w:rsidRPr="0097282B" w:rsidRDefault="00287E32" w:rsidP="00C03034">
            <w:pPr>
              <w:pStyle w:val="DHHStabletext"/>
              <w:spacing w:before="0" w:after="0"/>
              <w:jc w:val="center"/>
              <w:rPr>
                <w:rFonts w:cs="Arial"/>
                <w:sz w:val="18"/>
                <w:szCs w:val="18"/>
              </w:rPr>
            </w:pPr>
            <w:r w:rsidRPr="004F1F8E">
              <w:rPr>
                <w:rFonts w:cs="Arial"/>
                <w:sz w:val="18"/>
                <w:szCs w:val="18"/>
              </w:rPr>
              <w:t>412</w:t>
            </w:r>
          </w:p>
        </w:tc>
        <w:tc>
          <w:tcPr>
            <w:tcW w:w="883" w:type="dxa"/>
            <w:noWrap/>
            <w:vAlign w:val="center"/>
          </w:tcPr>
          <w:p w14:paraId="6FFF7887" w14:textId="4E1FDCAB" w:rsidR="00287E32" w:rsidRPr="0097282B" w:rsidRDefault="00287E32" w:rsidP="00C03034">
            <w:pPr>
              <w:pStyle w:val="DHHStabletext"/>
              <w:spacing w:before="0" w:after="0"/>
              <w:jc w:val="center"/>
              <w:rPr>
                <w:rFonts w:cs="Arial"/>
                <w:sz w:val="18"/>
                <w:szCs w:val="18"/>
              </w:rPr>
            </w:pPr>
            <w:r w:rsidRPr="004F1F8E">
              <w:rPr>
                <w:rFonts w:cs="Arial"/>
                <w:sz w:val="18"/>
                <w:szCs w:val="18"/>
              </w:rPr>
              <w:t>$550</w:t>
            </w:r>
          </w:p>
        </w:tc>
        <w:tc>
          <w:tcPr>
            <w:tcW w:w="1046" w:type="dxa"/>
            <w:noWrap/>
            <w:vAlign w:val="center"/>
          </w:tcPr>
          <w:p w14:paraId="36BFB62D" w14:textId="2F4C37A2" w:rsidR="00287E32" w:rsidRPr="0097282B" w:rsidRDefault="00287E32" w:rsidP="00C03034">
            <w:pPr>
              <w:pStyle w:val="DHHStabletext"/>
              <w:spacing w:before="0" w:after="0"/>
              <w:jc w:val="center"/>
              <w:rPr>
                <w:rFonts w:cs="Arial"/>
                <w:sz w:val="18"/>
                <w:szCs w:val="18"/>
              </w:rPr>
            </w:pPr>
            <w:r w:rsidRPr="004F1F8E">
              <w:rPr>
                <w:rFonts w:cs="Arial"/>
                <w:sz w:val="18"/>
                <w:szCs w:val="18"/>
              </w:rPr>
              <w:t>0.4%</w:t>
            </w:r>
          </w:p>
        </w:tc>
      </w:tr>
      <w:tr w:rsidR="00287E32" w:rsidRPr="0097282B" w14:paraId="13BBA1B5" w14:textId="77777777" w:rsidTr="00C03034">
        <w:trPr>
          <w:trHeight w:val="340"/>
        </w:trPr>
        <w:tc>
          <w:tcPr>
            <w:tcW w:w="3422" w:type="dxa"/>
            <w:noWrap/>
            <w:vAlign w:val="center"/>
          </w:tcPr>
          <w:p w14:paraId="25B24EA2" w14:textId="77777777" w:rsidR="00287E32" w:rsidRPr="0097282B" w:rsidRDefault="00287E32" w:rsidP="00287E32">
            <w:pPr>
              <w:pStyle w:val="DHHStabletext"/>
              <w:spacing w:before="0" w:after="0"/>
              <w:rPr>
                <w:rFonts w:cs="Arial"/>
                <w:sz w:val="18"/>
                <w:szCs w:val="18"/>
              </w:rPr>
            </w:pPr>
            <w:r w:rsidRPr="0097282B">
              <w:rPr>
                <w:rFonts w:cs="Arial"/>
                <w:sz w:val="18"/>
                <w:szCs w:val="18"/>
              </w:rPr>
              <w:t>Elsternwick</w:t>
            </w:r>
          </w:p>
        </w:tc>
        <w:tc>
          <w:tcPr>
            <w:tcW w:w="829" w:type="dxa"/>
            <w:noWrap/>
            <w:vAlign w:val="center"/>
          </w:tcPr>
          <w:p w14:paraId="447F6F33" w14:textId="6ADEC695" w:rsidR="00287E32" w:rsidRPr="0097282B" w:rsidRDefault="00287E32" w:rsidP="00C03034">
            <w:pPr>
              <w:pStyle w:val="DHHStabletext"/>
              <w:spacing w:before="0" w:after="0"/>
              <w:jc w:val="center"/>
              <w:rPr>
                <w:rFonts w:cs="Arial"/>
                <w:sz w:val="18"/>
                <w:szCs w:val="18"/>
              </w:rPr>
            </w:pPr>
            <w:r w:rsidRPr="004F1F8E">
              <w:rPr>
                <w:rFonts w:cs="Arial"/>
                <w:sz w:val="18"/>
                <w:szCs w:val="18"/>
              </w:rPr>
              <w:t>279</w:t>
            </w:r>
          </w:p>
        </w:tc>
        <w:tc>
          <w:tcPr>
            <w:tcW w:w="1009" w:type="dxa"/>
            <w:noWrap/>
            <w:vAlign w:val="center"/>
          </w:tcPr>
          <w:p w14:paraId="67D9C2E7" w14:textId="4E92FEAA" w:rsidR="00287E32" w:rsidRPr="0097282B" w:rsidRDefault="00287E32" w:rsidP="00C03034">
            <w:pPr>
              <w:pStyle w:val="DHHStabletext"/>
              <w:spacing w:before="0" w:after="0"/>
              <w:jc w:val="center"/>
              <w:rPr>
                <w:rFonts w:cs="Arial"/>
                <w:sz w:val="18"/>
                <w:szCs w:val="18"/>
              </w:rPr>
            </w:pPr>
            <w:r w:rsidRPr="004F1F8E">
              <w:rPr>
                <w:rFonts w:cs="Arial"/>
                <w:sz w:val="18"/>
                <w:szCs w:val="18"/>
              </w:rPr>
              <w:t>$300</w:t>
            </w:r>
          </w:p>
        </w:tc>
        <w:tc>
          <w:tcPr>
            <w:tcW w:w="1046" w:type="dxa"/>
            <w:noWrap/>
            <w:vAlign w:val="center"/>
          </w:tcPr>
          <w:p w14:paraId="28170DC8" w14:textId="63623C75" w:rsidR="00287E32" w:rsidRPr="0097282B" w:rsidRDefault="00287E32" w:rsidP="00C03034">
            <w:pPr>
              <w:pStyle w:val="DHHStabletext"/>
              <w:spacing w:before="0" w:after="0"/>
              <w:jc w:val="center"/>
              <w:rPr>
                <w:rFonts w:cs="Arial"/>
                <w:sz w:val="18"/>
                <w:szCs w:val="18"/>
              </w:rPr>
            </w:pPr>
            <w:r w:rsidRPr="004F1F8E">
              <w:rPr>
                <w:rFonts w:cs="Arial"/>
                <w:sz w:val="18"/>
                <w:szCs w:val="18"/>
              </w:rPr>
              <w:t>-11.8%</w:t>
            </w:r>
          </w:p>
        </w:tc>
        <w:tc>
          <w:tcPr>
            <w:tcW w:w="883" w:type="dxa"/>
            <w:noWrap/>
            <w:vAlign w:val="center"/>
          </w:tcPr>
          <w:p w14:paraId="177880C9" w14:textId="4B6A28A3" w:rsidR="00287E32" w:rsidRPr="0097282B" w:rsidRDefault="00287E32" w:rsidP="00C03034">
            <w:pPr>
              <w:pStyle w:val="DHHStabletext"/>
              <w:spacing w:before="0" w:after="0"/>
              <w:jc w:val="center"/>
              <w:rPr>
                <w:rFonts w:cs="Arial"/>
                <w:sz w:val="18"/>
                <w:szCs w:val="18"/>
              </w:rPr>
            </w:pPr>
            <w:r w:rsidRPr="004F1F8E">
              <w:rPr>
                <w:rFonts w:cs="Arial"/>
                <w:sz w:val="18"/>
                <w:szCs w:val="18"/>
              </w:rPr>
              <w:t>405</w:t>
            </w:r>
          </w:p>
        </w:tc>
        <w:tc>
          <w:tcPr>
            <w:tcW w:w="883" w:type="dxa"/>
            <w:noWrap/>
            <w:vAlign w:val="center"/>
          </w:tcPr>
          <w:p w14:paraId="04F14B4E" w14:textId="710D3AD6" w:rsidR="00287E32" w:rsidRPr="0097282B" w:rsidRDefault="00287E32" w:rsidP="00C03034">
            <w:pPr>
              <w:pStyle w:val="DHHStabletext"/>
              <w:spacing w:before="0" w:after="0"/>
              <w:jc w:val="center"/>
              <w:rPr>
                <w:rFonts w:cs="Arial"/>
                <w:sz w:val="18"/>
                <w:szCs w:val="18"/>
              </w:rPr>
            </w:pPr>
            <w:r w:rsidRPr="004F1F8E">
              <w:rPr>
                <w:rFonts w:cs="Arial"/>
                <w:sz w:val="18"/>
                <w:szCs w:val="18"/>
              </w:rPr>
              <w:t>$450</w:t>
            </w:r>
          </w:p>
        </w:tc>
        <w:tc>
          <w:tcPr>
            <w:tcW w:w="1046" w:type="dxa"/>
            <w:noWrap/>
            <w:vAlign w:val="center"/>
          </w:tcPr>
          <w:p w14:paraId="37E2B03A" w14:textId="7833CDB1" w:rsidR="00287E32" w:rsidRPr="0097282B" w:rsidRDefault="00287E32" w:rsidP="00C03034">
            <w:pPr>
              <w:pStyle w:val="DHHStabletext"/>
              <w:spacing w:before="0" w:after="0"/>
              <w:jc w:val="center"/>
              <w:rPr>
                <w:rFonts w:cs="Arial"/>
                <w:sz w:val="18"/>
                <w:szCs w:val="18"/>
              </w:rPr>
            </w:pPr>
            <w:r w:rsidRPr="004F1F8E">
              <w:rPr>
                <w:rFonts w:cs="Arial"/>
                <w:sz w:val="18"/>
                <w:szCs w:val="18"/>
              </w:rPr>
              <w:t>-6.3%</w:t>
            </w:r>
          </w:p>
        </w:tc>
        <w:tc>
          <w:tcPr>
            <w:tcW w:w="883" w:type="dxa"/>
            <w:noWrap/>
            <w:vAlign w:val="center"/>
          </w:tcPr>
          <w:p w14:paraId="0E8F6017" w14:textId="688FE7BE" w:rsidR="00287E32" w:rsidRPr="0097282B" w:rsidRDefault="00287E32" w:rsidP="00C03034">
            <w:pPr>
              <w:pStyle w:val="DHHStabletext"/>
              <w:spacing w:before="0" w:after="0"/>
              <w:jc w:val="center"/>
              <w:rPr>
                <w:rFonts w:cs="Arial"/>
                <w:sz w:val="18"/>
                <w:szCs w:val="18"/>
              </w:rPr>
            </w:pPr>
            <w:r w:rsidRPr="004F1F8E">
              <w:rPr>
                <w:rFonts w:cs="Arial"/>
                <w:sz w:val="18"/>
                <w:szCs w:val="18"/>
              </w:rPr>
              <w:t>15</w:t>
            </w:r>
          </w:p>
        </w:tc>
        <w:tc>
          <w:tcPr>
            <w:tcW w:w="883" w:type="dxa"/>
            <w:noWrap/>
            <w:vAlign w:val="center"/>
          </w:tcPr>
          <w:p w14:paraId="2D65FC9E" w14:textId="4F2867D0" w:rsidR="00287E32" w:rsidRPr="0097282B" w:rsidRDefault="00287E32" w:rsidP="00C03034">
            <w:pPr>
              <w:pStyle w:val="DHHStabletext"/>
              <w:spacing w:before="0" w:after="0"/>
              <w:jc w:val="center"/>
              <w:rPr>
                <w:rFonts w:cs="Arial"/>
                <w:sz w:val="18"/>
                <w:szCs w:val="18"/>
              </w:rPr>
            </w:pPr>
            <w:r w:rsidRPr="004F1F8E">
              <w:rPr>
                <w:rFonts w:cs="Arial"/>
                <w:sz w:val="18"/>
                <w:szCs w:val="18"/>
              </w:rPr>
              <w:t>$595</w:t>
            </w:r>
          </w:p>
        </w:tc>
        <w:tc>
          <w:tcPr>
            <w:tcW w:w="1046" w:type="dxa"/>
            <w:noWrap/>
            <w:vAlign w:val="center"/>
          </w:tcPr>
          <w:p w14:paraId="3C98FDF5" w14:textId="5798E5B5" w:rsidR="00287E32" w:rsidRPr="0097282B" w:rsidRDefault="00287E32" w:rsidP="00C03034">
            <w:pPr>
              <w:pStyle w:val="DHHStabletext"/>
              <w:spacing w:before="0" w:after="0"/>
              <w:jc w:val="center"/>
              <w:rPr>
                <w:rFonts w:cs="Arial"/>
                <w:sz w:val="18"/>
                <w:szCs w:val="18"/>
              </w:rPr>
            </w:pPr>
            <w:r w:rsidRPr="004F1F8E">
              <w:rPr>
                <w:rFonts w:cs="Arial"/>
                <w:sz w:val="18"/>
                <w:szCs w:val="18"/>
              </w:rPr>
              <w:t>10.2%</w:t>
            </w:r>
          </w:p>
        </w:tc>
        <w:tc>
          <w:tcPr>
            <w:tcW w:w="883" w:type="dxa"/>
            <w:noWrap/>
            <w:vAlign w:val="center"/>
          </w:tcPr>
          <w:p w14:paraId="5453818F" w14:textId="6DCF7774" w:rsidR="00287E32" w:rsidRPr="0097282B" w:rsidRDefault="00287E32" w:rsidP="00C03034">
            <w:pPr>
              <w:pStyle w:val="DHHStabletext"/>
              <w:spacing w:before="0" w:after="0"/>
              <w:jc w:val="center"/>
              <w:rPr>
                <w:rFonts w:cs="Arial"/>
                <w:sz w:val="18"/>
                <w:szCs w:val="18"/>
              </w:rPr>
            </w:pPr>
            <w:r w:rsidRPr="004F1F8E">
              <w:rPr>
                <w:rFonts w:cs="Arial"/>
                <w:sz w:val="18"/>
                <w:szCs w:val="18"/>
              </w:rPr>
              <w:t>46</w:t>
            </w:r>
          </w:p>
        </w:tc>
        <w:tc>
          <w:tcPr>
            <w:tcW w:w="883" w:type="dxa"/>
            <w:noWrap/>
            <w:vAlign w:val="center"/>
          </w:tcPr>
          <w:p w14:paraId="229E37D2" w14:textId="20DFA834" w:rsidR="00287E32" w:rsidRPr="0097282B" w:rsidRDefault="00287E32" w:rsidP="00C03034">
            <w:pPr>
              <w:pStyle w:val="DHHStabletext"/>
              <w:spacing w:before="0" w:after="0"/>
              <w:jc w:val="center"/>
              <w:rPr>
                <w:rFonts w:cs="Arial"/>
                <w:sz w:val="18"/>
                <w:szCs w:val="18"/>
              </w:rPr>
            </w:pPr>
            <w:r w:rsidRPr="004F1F8E">
              <w:rPr>
                <w:rFonts w:cs="Arial"/>
                <w:sz w:val="18"/>
                <w:szCs w:val="18"/>
              </w:rPr>
              <w:t>$755</w:t>
            </w:r>
          </w:p>
        </w:tc>
        <w:tc>
          <w:tcPr>
            <w:tcW w:w="1046" w:type="dxa"/>
            <w:noWrap/>
            <w:vAlign w:val="center"/>
          </w:tcPr>
          <w:p w14:paraId="2AD04A35" w14:textId="46B209FB" w:rsidR="00287E32" w:rsidRPr="0097282B" w:rsidRDefault="00287E32" w:rsidP="00C03034">
            <w:pPr>
              <w:pStyle w:val="DHHStabletext"/>
              <w:spacing w:before="0" w:after="0"/>
              <w:jc w:val="center"/>
              <w:rPr>
                <w:rFonts w:cs="Arial"/>
                <w:sz w:val="18"/>
                <w:szCs w:val="18"/>
              </w:rPr>
            </w:pPr>
            <w:r w:rsidRPr="004F1F8E">
              <w:rPr>
                <w:rFonts w:cs="Arial"/>
                <w:sz w:val="18"/>
                <w:szCs w:val="18"/>
              </w:rPr>
              <w:t>8.2%</w:t>
            </w:r>
          </w:p>
        </w:tc>
      </w:tr>
      <w:tr w:rsidR="00287E32" w:rsidRPr="0097282B" w14:paraId="379A42F8" w14:textId="77777777" w:rsidTr="00C03034">
        <w:trPr>
          <w:trHeight w:val="340"/>
        </w:trPr>
        <w:tc>
          <w:tcPr>
            <w:tcW w:w="3422" w:type="dxa"/>
            <w:noWrap/>
            <w:vAlign w:val="center"/>
          </w:tcPr>
          <w:p w14:paraId="2037570D" w14:textId="77777777" w:rsidR="00287E32" w:rsidRPr="0097282B" w:rsidRDefault="00287E32" w:rsidP="00287E32">
            <w:pPr>
              <w:pStyle w:val="DHHStabletext"/>
              <w:spacing w:before="0" w:after="0"/>
              <w:rPr>
                <w:rFonts w:cs="Arial"/>
                <w:sz w:val="18"/>
                <w:szCs w:val="18"/>
              </w:rPr>
            </w:pPr>
            <w:r w:rsidRPr="0097282B">
              <w:rPr>
                <w:rFonts w:cs="Arial"/>
                <w:sz w:val="18"/>
                <w:szCs w:val="18"/>
              </w:rPr>
              <w:t>Hampton-Beaumaris</w:t>
            </w:r>
          </w:p>
        </w:tc>
        <w:tc>
          <w:tcPr>
            <w:tcW w:w="829" w:type="dxa"/>
            <w:noWrap/>
            <w:vAlign w:val="center"/>
          </w:tcPr>
          <w:p w14:paraId="06134D57" w14:textId="2105802D" w:rsidR="00287E32" w:rsidRPr="0097282B" w:rsidRDefault="00287E32" w:rsidP="00C03034">
            <w:pPr>
              <w:pStyle w:val="DHHStabletext"/>
              <w:spacing w:before="0" w:after="0"/>
              <w:jc w:val="center"/>
              <w:rPr>
                <w:rFonts w:cs="Arial"/>
                <w:sz w:val="18"/>
                <w:szCs w:val="18"/>
              </w:rPr>
            </w:pPr>
            <w:r w:rsidRPr="004F1F8E">
              <w:rPr>
                <w:rFonts w:cs="Arial"/>
                <w:sz w:val="18"/>
                <w:szCs w:val="18"/>
              </w:rPr>
              <w:t>144</w:t>
            </w:r>
          </w:p>
        </w:tc>
        <w:tc>
          <w:tcPr>
            <w:tcW w:w="1009" w:type="dxa"/>
            <w:noWrap/>
            <w:vAlign w:val="center"/>
          </w:tcPr>
          <w:p w14:paraId="2D8ABE40" w14:textId="53C7FB50" w:rsidR="00287E32" w:rsidRPr="0097282B" w:rsidRDefault="00287E32" w:rsidP="00C03034">
            <w:pPr>
              <w:pStyle w:val="DHHStabletext"/>
              <w:spacing w:before="0" w:after="0"/>
              <w:jc w:val="center"/>
              <w:rPr>
                <w:rFonts w:cs="Arial"/>
                <w:sz w:val="18"/>
                <w:szCs w:val="18"/>
              </w:rPr>
            </w:pPr>
            <w:r w:rsidRPr="004F1F8E">
              <w:rPr>
                <w:rFonts w:cs="Arial"/>
                <w:sz w:val="18"/>
                <w:szCs w:val="18"/>
              </w:rPr>
              <w:t>$340</w:t>
            </w:r>
          </w:p>
        </w:tc>
        <w:tc>
          <w:tcPr>
            <w:tcW w:w="1046" w:type="dxa"/>
            <w:noWrap/>
            <w:vAlign w:val="center"/>
          </w:tcPr>
          <w:p w14:paraId="3EB16734" w14:textId="52CB11EB" w:rsidR="00287E32" w:rsidRPr="0097282B" w:rsidRDefault="00287E32" w:rsidP="00C03034">
            <w:pPr>
              <w:pStyle w:val="DHHStabletext"/>
              <w:spacing w:before="0" w:after="0"/>
              <w:jc w:val="center"/>
              <w:rPr>
                <w:rFonts w:cs="Arial"/>
                <w:sz w:val="18"/>
                <w:szCs w:val="18"/>
              </w:rPr>
            </w:pPr>
            <w:r w:rsidRPr="004F1F8E">
              <w:rPr>
                <w:rFonts w:cs="Arial"/>
                <w:sz w:val="18"/>
                <w:szCs w:val="18"/>
              </w:rPr>
              <w:t>-5.6%</w:t>
            </w:r>
          </w:p>
        </w:tc>
        <w:tc>
          <w:tcPr>
            <w:tcW w:w="883" w:type="dxa"/>
            <w:noWrap/>
            <w:vAlign w:val="center"/>
          </w:tcPr>
          <w:p w14:paraId="36D11A72" w14:textId="3C41D5F1" w:rsidR="00287E32" w:rsidRPr="0097282B" w:rsidRDefault="00287E32" w:rsidP="00C03034">
            <w:pPr>
              <w:pStyle w:val="DHHStabletext"/>
              <w:spacing w:before="0" w:after="0"/>
              <w:jc w:val="center"/>
              <w:rPr>
                <w:rFonts w:cs="Arial"/>
                <w:sz w:val="18"/>
                <w:szCs w:val="18"/>
              </w:rPr>
            </w:pPr>
            <w:r w:rsidRPr="004F1F8E">
              <w:rPr>
                <w:rFonts w:cs="Arial"/>
                <w:sz w:val="18"/>
                <w:szCs w:val="18"/>
              </w:rPr>
              <w:t>410</w:t>
            </w:r>
          </w:p>
        </w:tc>
        <w:tc>
          <w:tcPr>
            <w:tcW w:w="883" w:type="dxa"/>
            <w:noWrap/>
            <w:vAlign w:val="center"/>
          </w:tcPr>
          <w:p w14:paraId="0EF0581D" w14:textId="151F0A66" w:rsidR="00287E32" w:rsidRPr="0097282B" w:rsidRDefault="00287E32" w:rsidP="00C03034">
            <w:pPr>
              <w:pStyle w:val="DHHStabletext"/>
              <w:spacing w:before="0" w:after="0"/>
              <w:jc w:val="center"/>
              <w:rPr>
                <w:rFonts w:cs="Arial"/>
                <w:sz w:val="18"/>
                <w:szCs w:val="18"/>
              </w:rPr>
            </w:pPr>
            <w:r w:rsidRPr="004F1F8E">
              <w:rPr>
                <w:rFonts w:cs="Arial"/>
                <w:sz w:val="18"/>
                <w:szCs w:val="18"/>
              </w:rPr>
              <w:t>$495</w:t>
            </w:r>
          </w:p>
        </w:tc>
        <w:tc>
          <w:tcPr>
            <w:tcW w:w="1046" w:type="dxa"/>
            <w:noWrap/>
            <w:vAlign w:val="center"/>
          </w:tcPr>
          <w:p w14:paraId="35711C10" w14:textId="15236EAA" w:rsidR="00287E32" w:rsidRPr="0097282B" w:rsidRDefault="00287E32" w:rsidP="00C03034">
            <w:pPr>
              <w:pStyle w:val="DHHStabletext"/>
              <w:spacing w:before="0" w:after="0"/>
              <w:jc w:val="center"/>
              <w:rPr>
                <w:rFonts w:cs="Arial"/>
                <w:sz w:val="18"/>
                <w:szCs w:val="18"/>
              </w:rPr>
            </w:pPr>
            <w:r w:rsidRPr="004F1F8E">
              <w:rPr>
                <w:rFonts w:cs="Arial"/>
                <w:sz w:val="18"/>
                <w:szCs w:val="18"/>
              </w:rPr>
              <w:t>0.0%</w:t>
            </w:r>
          </w:p>
        </w:tc>
        <w:tc>
          <w:tcPr>
            <w:tcW w:w="883" w:type="dxa"/>
            <w:noWrap/>
            <w:vAlign w:val="center"/>
          </w:tcPr>
          <w:p w14:paraId="4F4E6F3F" w14:textId="743F56C3" w:rsidR="00287E32" w:rsidRPr="0097282B" w:rsidRDefault="00287E32" w:rsidP="00C03034">
            <w:pPr>
              <w:pStyle w:val="DHHStabletext"/>
              <w:spacing w:before="0" w:after="0"/>
              <w:jc w:val="center"/>
              <w:rPr>
                <w:rFonts w:cs="Arial"/>
                <w:sz w:val="18"/>
                <w:szCs w:val="18"/>
              </w:rPr>
            </w:pPr>
            <w:r w:rsidRPr="004F1F8E">
              <w:rPr>
                <w:rFonts w:cs="Arial"/>
                <w:sz w:val="18"/>
                <w:szCs w:val="18"/>
              </w:rPr>
              <w:t>41</w:t>
            </w:r>
          </w:p>
        </w:tc>
        <w:tc>
          <w:tcPr>
            <w:tcW w:w="883" w:type="dxa"/>
            <w:noWrap/>
            <w:vAlign w:val="center"/>
          </w:tcPr>
          <w:p w14:paraId="0F0EB123" w14:textId="6D56524C" w:rsidR="00287E32" w:rsidRPr="0097282B" w:rsidRDefault="00287E32" w:rsidP="00C03034">
            <w:pPr>
              <w:pStyle w:val="DHHStabletext"/>
              <w:spacing w:before="0" w:after="0"/>
              <w:jc w:val="center"/>
              <w:rPr>
                <w:rFonts w:cs="Arial"/>
                <w:sz w:val="18"/>
                <w:szCs w:val="18"/>
              </w:rPr>
            </w:pPr>
            <w:r w:rsidRPr="004F1F8E">
              <w:rPr>
                <w:rFonts w:cs="Arial"/>
                <w:sz w:val="18"/>
                <w:szCs w:val="18"/>
              </w:rPr>
              <w:t>$500</w:t>
            </w:r>
          </w:p>
        </w:tc>
        <w:tc>
          <w:tcPr>
            <w:tcW w:w="1046" w:type="dxa"/>
            <w:noWrap/>
            <w:vAlign w:val="center"/>
          </w:tcPr>
          <w:p w14:paraId="41AE38BF" w14:textId="4F7B1F61" w:rsidR="00287E32" w:rsidRPr="0097282B" w:rsidRDefault="00287E32" w:rsidP="00C03034">
            <w:pPr>
              <w:pStyle w:val="DHHStabletext"/>
              <w:spacing w:before="0" w:after="0"/>
              <w:jc w:val="center"/>
              <w:rPr>
                <w:rFonts w:cs="Arial"/>
                <w:sz w:val="18"/>
                <w:szCs w:val="18"/>
              </w:rPr>
            </w:pPr>
            <w:r w:rsidRPr="004F1F8E">
              <w:rPr>
                <w:rFonts w:cs="Arial"/>
                <w:sz w:val="18"/>
                <w:szCs w:val="18"/>
              </w:rPr>
              <w:t>-6.2%</w:t>
            </w:r>
          </w:p>
        </w:tc>
        <w:tc>
          <w:tcPr>
            <w:tcW w:w="883" w:type="dxa"/>
            <w:noWrap/>
            <w:vAlign w:val="center"/>
          </w:tcPr>
          <w:p w14:paraId="53C3D798" w14:textId="7596242A" w:rsidR="00287E32" w:rsidRPr="0097282B" w:rsidRDefault="00287E32" w:rsidP="00C03034">
            <w:pPr>
              <w:pStyle w:val="DHHStabletext"/>
              <w:spacing w:before="0" w:after="0"/>
              <w:jc w:val="center"/>
              <w:rPr>
                <w:rFonts w:cs="Arial"/>
                <w:sz w:val="18"/>
                <w:szCs w:val="18"/>
              </w:rPr>
            </w:pPr>
            <w:r w:rsidRPr="004F1F8E">
              <w:rPr>
                <w:rFonts w:cs="Arial"/>
                <w:sz w:val="18"/>
                <w:szCs w:val="18"/>
              </w:rPr>
              <w:t>179</w:t>
            </w:r>
          </w:p>
        </w:tc>
        <w:tc>
          <w:tcPr>
            <w:tcW w:w="883" w:type="dxa"/>
            <w:noWrap/>
            <w:vAlign w:val="center"/>
          </w:tcPr>
          <w:p w14:paraId="1B32C4C1" w14:textId="544BF3F6" w:rsidR="00287E32" w:rsidRPr="0097282B" w:rsidRDefault="00287E32" w:rsidP="00C03034">
            <w:pPr>
              <w:pStyle w:val="DHHStabletext"/>
              <w:spacing w:before="0" w:after="0"/>
              <w:jc w:val="center"/>
              <w:rPr>
                <w:rFonts w:cs="Arial"/>
                <w:sz w:val="18"/>
                <w:szCs w:val="18"/>
              </w:rPr>
            </w:pPr>
            <w:r w:rsidRPr="004F1F8E">
              <w:rPr>
                <w:rFonts w:cs="Arial"/>
                <w:sz w:val="18"/>
                <w:szCs w:val="18"/>
              </w:rPr>
              <w:t>$750</w:t>
            </w:r>
          </w:p>
        </w:tc>
        <w:tc>
          <w:tcPr>
            <w:tcW w:w="1046" w:type="dxa"/>
            <w:noWrap/>
            <w:vAlign w:val="center"/>
          </w:tcPr>
          <w:p w14:paraId="05B2CE20" w14:textId="6FF77F27" w:rsidR="00287E32" w:rsidRPr="0097282B" w:rsidRDefault="00287E32" w:rsidP="00C03034">
            <w:pPr>
              <w:pStyle w:val="DHHStabletext"/>
              <w:spacing w:before="0" w:after="0"/>
              <w:jc w:val="center"/>
              <w:rPr>
                <w:rFonts w:cs="Arial"/>
                <w:sz w:val="18"/>
                <w:szCs w:val="18"/>
              </w:rPr>
            </w:pPr>
            <w:r w:rsidRPr="004F1F8E">
              <w:rPr>
                <w:rFonts w:cs="Arial"/>
                <w:sz w:val="18"/>
                <w:szCs w:val="18"/>
              </w:rPr>
              <w:t>7.1%</w:t>
            </w:r>
          </w:p>
        </w:tc>
      </w:tr>
      <w:tr w:rsidR="00287E32" w:rsidRPr="0097282B" w14:paraId="7F942DFC" w14:textId="77777777" w:rsidTr="00C03034">
        <w:trPr>
          <w:trHeight w:val="340"/>
        </w:trPr>
        <w:tc>
          <w:tcPr>
            <w:tcW w:w="3422" w:type="dxa"/>
            <w:noWrap/>
            <w:vAlign w:val="center"/>
          </w:tcPr>
          <w:p w14:paraId="3407F76A" w14:textId="77777777" w:rsidR="00287E32" w:rsidRPr="0097282B" w:rsidRDefault="00287E32" w:rsidP="00287E32">
            <w:pPr>
              <w:pStyle w:val="DHHStabletext"/>
              <w:spacing w:before="0" w:after="0"/>
              <w:rPr>
                <w:rFonts w:cs="Arial"/>
                <w:sz w:val="18"/>
                <w:szCs w:val="18"/>
              </w:rPr>
            </w:pPr>
            <w:r w:rsidRPr="0097282B">
              <w:rPr>
                <w:rFonts w:cs="Arial"/>
                <w:sz w:val="18"/>
                <w:szCs w:val="18"/>
              </w:rPr>
              <w:t>Malvern</w:t>
            </w:r>
          </w:p>
        </w:tc>
        <w:tc>
          <w:tcPr>
            <w:tcW w:w="829" w:type="dxa"/>
            <w:noWrap/>
            <w:vAlign w:val="center"/>
          </w:tcPr>
          <w:p w14:paraId="30AB76C0" w14:textId="1C05D7AC" w:rsidR="00287E32" w:rsidRPr="0097282B" w:rsidRDefault="00287E32" w:rsidP="00C03034">
            <w:pPr>
              <w:pStyle w:val="DHHStabletext"/>
              <w:spacing w:before="0" w:after="0"/>
              <w:jc w:val="center"/>
              <w:rPr>
                <w:rFonts w:cs="Arial"/>
                <w:sz w:val="18"/>
                <w:szCs w:val="18"/>
              </w:rPr>
            </w:pPr>
            <w:r w:rsidRPr="004F1F8E">
              <w:rPr>
                <w:rFonts w:cs="Arial"/>
                <w:sz w:val="18"/>
                <w:szCs w:val="18"/>
              </w:rPr>
              <w:t>145</w:t>
            </w:r>
          </w:p>
        </w:tc>
        <w:tc>
          <w:tcPr>
            <w:tcW w:w="1009" w:type="dxa"/>
            <w:noWrap/>
            <w:vAlign w:val="center"/>
          </w:tcPr>
          <w:p w14:paraId="3CF7640A" w14:textId="67305603" w:rsidR="00287E32" w:rsidRPr="0097282B" w:rsidRDefault="00287E32" w:rsidP="00C03034">
            <w:pPr>
              <w:pStyle w:val="DHHStabletext"/>
              <w:spacing w:before="0" w:after="0"/>
              <w:jc w:val="center"/>
              <w:rPr>
                <w:rFonts w:cs="Arial"/>
                <w:sz w:val="18"/>
                <w:szCs w:val="18"/>
              </w:rPr>
            </w:pPr>
            <w:r w:rsidRPr="004F1F8E">
              <w:rPr>
                <w:rFonts w:cs="Arial"/>
                <w:sz w:val="18"/>
                <w:szCs w:val="18"/>
              </w:rPr>
              <w:t>$325</w:t>
            </w:r>
          </w:p>
        </w:tc>
        <w:tc>
          <w:tcPr>
            <w:tcW w:w="1046" w:type="dxa"/>
            <w:noWrap/>
            <w:vAlign w:val="center"/>
          </w:tcPr>
          <w:p w14:paraId="79C5A7A0" w14:textId="49621FBE" w:rsidR="00287E32" w:rsidRPr="0097282B" w:rsidRDefault="00287E32" w:rsidP="00C03034">
            <w:pPr>
              <w:pStyle w:val="DHHStabletext"/>
              <w:spacing w:before="0" w:after="0"/>
              <w:jc w:val="center"/>
              <w:rPr>
                <w:rFonts w:cs="Arial"/>
                <w:sz w:val="18"/>
                <w:szCs w:val="18"/>
              </w:rPr>
            </w:pPr>
            <w:r w:rsidRPr="004F1F8E">
              <w:rPr>
                <w:rFonts w:cs="Arial"/>
                <w:sz w:val="18"/>
                <w:szCs w:val="18"/>
              </w:rPr>
              <w:t>-5.8%</w:t>
            </w:r>
          </w:p>
        </w:tc>
        <w:tc>
          <w:tcPr>
            <w:tcW w:w="883" w:type="dxa"/>
            <w:noWrap/>
            <w:vAlign w:val="center"/>
          </w:tcPr>
          <w:p w14:paraId="2EBC96B8" w14:textId="49D181E6" w:rsidR="00287E32" w:rsidRPr="0097282B" w:rsidRDefault="00287E32" w:rsidP="00C03034">
            <w:pPr>
              <w:pStyle w:val="DHHStabletext"/>
              <w:spacing w:before="0" w:after="0"/>
              <w:jc w:val="center"/>
              <w:rPr>
                <w:rFonts w:cs="Arial"/>
                <w:sz w:val="18"/>
                <w:szCs w:val="18"/>
              </w:rPr>
            </w:pPr>
            <w:r w:rsidRPr="004F1F8E">
              <w:rPr>
                <w:rFonts w:cs="Arial"/>
                <w:sz w:val="18"/>
                <w:szCs w:val="18"/>
              </w:rPr>
              <w:t>250</w:t>
            </w:r>
          </w:p>
        </w:tc>
        <w:tc>
          <w:tcPr>
            <w:tcW w:w="883" w:type="dxa"/>
            <w:noWrap/>
            <w:vAlign w:val="center"/>
          </w:tcPr>
          <w:p w14:paraId="13EED269" w14:textId="6266C65A" w:rsidR="00287E32" w:rsidRPr="0097282B" w:rsidRDefault="00287E32" w:rsidP="00C03034">
            <w:pPr>
              <w:pStyle w:val="DHHStabletext"/>
              <w:spacing w:before="0" w:after="0"/>
              <w:jc w:val="center"/>
              <w:rPr>
                <w:rFonts w:cs="Arial"/>
                <w:sz w:val="18"/>
                <w:szCs w:val="18"/>
              </w:rPr>
            </w:pPr>
            <w:r w:rsidRPr="004F1F8E">
              <w:rPr>
                <w:rFonts w:cs="Arial"/>
                <w:sz w:val="18"/>
                <w:szCs w:val="18"/>
              </w:rPr>
              <w:t>$425</w:t>
            </w:r>
          </w:p>
        </w:tc>
        <w:tc>
          <w:tcPr>
            <w:tcW w:w="1046" w:type="dxa"/>
            <w:noWrap/>
            <w:vAlign w:val="center"/>
          </w:tcPr>
          <w:p w14:paraId="4C0AB726" w14:textId="3D1EC1DC" w:rsidR="00287E32" w:rsidRPr="0097282B" w:rsidRDefault="00287E32" w:rsidP="00C03034">
            <w:pPr>
              <w:pStyle w:val="DHHStabletext"/>
              <w:spacing w:before="0" w:after="0"/>
              <w:jc w:val="center"/>
              <w:rPr>
                <w:rFonts w:cs="Arial"/>
                <w:sz w:val="18"/>
                <w:szCs w:val="18"/>
              </w:rPr>
            </w:pPr>
            <w:r w:rsidRPr="004F1F8E">
              <w:rPr>
                <w:rFonts w:cs="Arial"/>
                <w:sz w:val="18"/>
                <w:szCs w:val="18"/>
              </w:rPr>
              <w:t>-5.6%</w:t>
            </w:r>
          </w:p>
        </w:tc>
        <w:tc>
          <w:tcPr>
            <w:tcW w:w="883" w:type="dxa"/>
            <w:noWrap/>
            <w:vAlign w:val="center"/>
          </w:tcPr>
          <w:p w14:paraId="5220FEB3" w14:textId="773E2E9B" w:rsidR="00287E32" w:rsidRPr="0097282B" w:rsidRDefault="00287E32" w:rsidP="00C03034">
            <w:pPr>
              <w:pStyle w:val="DHHStabletext"/>
              <w:spacing w:before="0" w:after="0"/>
              <w:jc w:val="center"/>
              <w:rPr>
                <w:rFonts w:cs="Arial"/>
                <w:sz w:val="18"/>
                <w:szCs w:val="18"/>
              </w:rPr>
            </w:pPr>
            <w:r w:rsidRPr="004F1F8E">
              <w:rPr>
                <w:rFonts w:cs="Arial"/>
                <w:sz w:val="18"/>
                <w:szCs w:val="18"/>
              </w:rPr>
              <w:t>15</w:t>
            </w:r>
          </w:p>
        </w:tc>
        <w:tc>
          <w:tcPr>
            <w:tcW w:w="883" w:type="dxa"/>
            <w:noWrap/>
            <w:vAlign w:val="center"/>
          </w:tcPr>
          <w:p w14:paraId="56D80752" w14:textId="2FF0174F" w:rsidR="00287E32" w:rsidRPr="0097282B" w:rsidRDefault="00287E32" w:rsidP="00C03034">
            <w:pPr>
              <w:pStyle w:val="DHHStabletext"/>
              <w:spacing w:before="0" w:after="0"/>
              <w:jc w:val="center"/>
              <w:rPr>
                <w:rFonts w:cs="Arial"/>
                <w:sz w:val="18"/>
                <w:szCs w:val="18"/>
              </w:rPr>
            </w:pPr>
            <w:r w:rsidRPr="004F1F8E">
              <w:rPr>
                <w:rFonts w:cs="Arial"/>
                <w:sz w:val="18"/>
                <w:szCs w:val="18"/>
              </w:rPr>
              <w:t>$575</w:t>
            </w:r>
          </w:p>
        </w:tc>
        <w:tc>
          <w:tcPr>
            <w:tcW w:w="1046" w:type="dxa"/>
            <w:noWrap/>
            <w:vAlign w:val="center"/>
          </w:tcPr>
          <w:p w14:paraId="389DBD04" w14:textId="28A2B6BB" w:rsidR="00287E32" w:rsidRPr="0097282B" w:rsidRDefault="00287E32" w:rsidP="00C03034">
            <w:pPr>
              <w:pStyle w:val="DHHStabletext"/>
              <w:spacing w:before="0" w:after="0"/>
              <w:jc w:val="center"/>
              <w:rPr>
                <w:rFonts w:cs="Arial"/>
                <w:sz w:val="18"/>
                <w:szCs w:val="18"/>
              </w:rPr>
            </w:pPr>
            <w:r w:rsidRPr="004F1F8E">
              <w:rPr>
                <w:rFonts w:cs="Arial"/>
                <w:sz w:val="18"/>
                <w:szCs w:val="18"/>
              </w:rPr>
              <w:t>-13.5%</w:t>
            </w:r>
          </w:p>
        </w:tc>
        <w:tc>
          <w:tcPr>
            <w:tcW w:w="883" w:type="dxa"/>
            <w:noWrap/>
            <w:vAlign w:val="center"/>
          </w:tcPr>
          <w:p w14:paraId="16690F55" w14:textId="5B704FC8" w:rsidR="00287E32" w:rsidRPr="0097282B" w:rsidRDefault="00287E32" w:rsidP="00C03034">
            <w:pPr>
              <w:pStyle w:val="DHHStabletext"/>
              <w:spacing w:before="0" w:after="0"/>
              <w:jc w:val="center"/>
              <w:rPr>
                <w:rFonts w:cs="Arial"/>
                <w:sz w:val="18"/>
                <w:szCs w:val="18"/>
              </w:rPr>
            </w:pPr>
            <w:r w:rsidRPr="004F1F8E">
              <w:rPr>
                <w:rFonts w:cs="Arial"/>
                <w:sz w:val="18"/>
                <w:szCs w:val="18"/>
              </w:rPr>
              <w:t>56</w:t>
            </w:r>
          </w:p>
        </w:tc>
        <w:tc>
          <w:tcPr>
            <w:tcW w:w="883" w:type="dxa"/>
            <w:noWrap/>
            <w:vAlign w:val="center"/>
          </w:tcPr>
          <w:p w14:paraId="577DF14A" w14:textId="7EE4A211" w:rsidR="00287E32" w:rsidRPr="0097282B" w:rsidRDefault="00287E32" w:rsidP="00C03034">
            <w:pPr>
              <w:pStyle w:val="DHHStabletext"/>
              <w:spacing w:before="0" w:after="0"/>
              <w:jc w:val="center"/>
              <w:rPr>
                <w:rFonts w:cs="Arial"/>
                <w:sz w:val="18"/>
                <w:szCs w:val="18"/>
              </w:rPr>
            </w:pPr>
            <w:r w:rsidRPr="004F1F8E">
              <w:rPr>
                <w:rFonts w:cs="Arial"/>
                <w:sz w:val="18"/>
                <w:szCs w:val="18"/>
              </w:rPr>
              <w:t>$800</w:t>
            </w:r>
          </w:p>
        </w:tc>
        <w:tc>
          <w:tcPr>
            <w:tcW w:w="1046" w:type="dxa"/>
            <w:noWrap/>
            <w:vAlign w:val="center"/>
          </w:tcPr>
          <w:p w14:paraId="159E93AE" w14:textId="0A869EE7" w:rsidR="00287E32" w:rsidRPr="0097282B" w:rsidRDefault="00287E32" w:rsidP="00C03034">
            <w:pPr>
              <w:pStyle w:val="DHHStabletext"/>
              <w:spacing w:before="0" w:after="0"/>
              <w:jc w:val="center"/>
              <w:rPr>
                <w:rFonts w:cs="Arial"/>
                <w:sz w:val="18"/>
                <w:szCs w:val="18"/>
              </w:rPr>
            </w:pPr>
            <w:r w:rsidRPr="004F1F8E">
              <w:rPr>
                <w:rFonts w:cs="Arial"/>
                <w:sz w:val="18"/>
                <w:szCs w:val="18"/>
              </w:rPr>
              <w:t>-3.0%</w:t>
            </w:r>
          </w:p>
        </w:tc>
      </w:tr>
      <w:tr w:rsidR="00287E32" w:rsidRPr="0097282B" w14:paraId="41E4E04A" w14:textId="77777777" w:rsidTr="00C03034">
        <w:trPr>
          <w:trHeight w:val="340"/>
        </w:trPr>
        <w:tc>
          <w:tcPr>
            <w:tcW w:w="3422" w:type="dxa"/>
            <w:noWrap/>
            <w:vAlign w:val="center"/>
          </w:tcPr>
          <w:p w14:paraId="72B50A17" w14:textId="77777777" w:rsidR="00287E32" w:rsidRPr="0097282B" w:rsidRDefault="00287E32" w:rsidP="00287E32">
            <w:pPr>
              <w:pStyle w:val="DHHStabletext"/>
              <w:spacing w:before="0" w:after="0"/>
              <w:rPr>
                <w:rFonts w:cs="Arial"/>
                <w:sz w:val="18"/>
                <w:szCs w:val="18"/>
              </w:rPr>
            </w:pPr>
            <w:r w:rsidRPr="0097282B">
              <w:rPr>
                <w:rFonts w:cs="Arial"/>
                <w:sz w:val="18"/>
                <w:szCs w:val="18"/>
              </w:rPr>
              <w:t>Malvern East</w:t>
            </w:r>
          </w:p>
        </w:tc>
        <w:tc>
          <w:tcPr>
            <w:tcW w:w="829" w:type="dxa"/>
            <w:noWrap/>
            <w:vAlign w:val="center"/>
          </w:tcPr>
          <w:p w14:paraId="265103C7" w14:textId="0876DD34" w:rsidR="00287E32" w:rsidRPr="0097282B" w:rsidRDefault="00287E32" w:rsidP="00C03034">
            <w:pPr>
              <w:pStyle w:val="DHHStabletext"/>
              <w:spacing w:before="0" w:after="0"/>
              <w:jc w:val="center"/>
              <w:rPr>
                <w:rFonts w:cs="Arial"/>
                <w:sz w:val="18"/>
                <w:szCs w:val="18"/>
              </w:rPr>
            </w:pPr>
            <w:r w:rsidRPr="004F1F8E">
              <w:rPr>
                <w:rFonts w:cs="Arial"/>
                <w:sz w:val="18"/>
                <w:szCs w:val="18"/>
              </w:rPr>
              <w:t>387</w:t>
            </w:r>
          </w:p>
        </w:tc>
        <w:tc>
          <w:tcPr>
            <w:tcW w:w="1009" w:type="dxa"/>
            <w:noWrap/>
            <w:vAlign w:val="center"/>
          </w:tcPr>
          <w:p w14:paraId="0D0AA0AB" w14:textId="488332E0" w:rsidR="00287E32" w:rsidRPr="0097282B" w:rsidRDefault="00287E32" w:rsidP="00C03034">
            <w:pPr>
              <w:pStyle w:val="DHHStabletext"/>
              <w:spacing w:before="0" w:after="0"/>
              <w:jc w:val="center"/>
              <w:rPr>
                <w:rFonts w:cs="Arial"/>
                <w:sz w:val="18"/>
                <w:szCs w:val="18"/>
              </w:rPr>
            </w:pPr>
            <w:r w:rsidRPr="004F1F8E">
              <w:rPr>
                <w:rFonts w:cs="Arial"/>
                <w:sz w:val="18"/>
                <w:szCs w:val="18"/>
              </w:rPr>
              <w:t>$300</w:t>
            </w:r>
          </w:p>
        </w:tc>
        <w:tc>
          <w:tcPr>
            <w:tcW w:w="1046" w:type="dxa"/>
            <w:noWrap/>
            <w:vAlign w:val="center"/>
          </w:tcPr>
          <w:p w14:paraId="6BC27C83" w14:textId="7A5DF284" w:rsidR="00287E32" w:rsidRPr="0097282B" w:rsidRDefault="00287E32" w:rsidP="00C03034">
            <w:pPr>
              <w:pStyle w:val="DHHStabletext"/>
              <w:spacing w:before="0" w:after="0"/>
              <w:jc w:val="center"/>
              <w:rPr>
                <w:rFonts w:cs="Arial"/>
                <w:sz w:val="18"/>
                <w:szCs w:val="18"/>
              </w:rPr>
            </w:pPr>
            <w:r w:rsidRPr="004F1F8E">
              <w:rPr>
                <w:rFonts w:cs="Arial"/>
                <w:sz w:val="18"/>
                <w:szCs w:val="18"/>
              </w:rPr>
              <w:t>-2.6%</w:t>
            </w:r>
          </w:p>
        </w:tc>
        <w:tc>
          <w:tcPr>
            <w:tcW w:w="883" w:type="dxa"/>
            <w:noWrap/>
            <w:vAlign w:val="center"/>
          </w:tcPr>
          <w:p w14:paraId="1F2F96DE" w14:textId="50DEFCDD" w:rsidR="00287E32" w:rsidRPr="0097282B" w:rsidRDefault="00287E32" w:rsidP="00C03034">
            <w:pPr>
              <w:pStyle w:val="DHHStabletext"/>
              <w:spacing w:before="0" w:after="0"/>
              <w:jc w:val="center"/>
              <w:rPr>
                <w:rFonts w:cs="Arial"/>
                <w:sz w:val="18"/>
                <w:szCs w:val="18"/>
              </w:rPr>
            </w:pPr>
            <w:r w:rsidRPr="004F1F8E">
              <w:rPr>
                <w:rFonts w:cs="Arial"/>
                <w:sz w:val="18"/>
                <w:szCs w:val="18"/>
              </w:rPr>
              <w:t>566</w:t>
            </w:r>
          </w:p>
        </w:tc>
        <w:tc>
          <w:tcPr>
            <w:tcW w:w="883" w:type="dxa"/>
            <w:noWrap/>
            <w:vAlign w:val="center"/>
          </w:tcPr>
          <w:p w14:paraId="7FBB7E10" w14:textId="728927AE" w:rsidR="00287E32" w:rsidRPr="0097282B" w:rsidRDefault="00287E32" w:rsidP="00C03034">
            <w:pPr>
              <w:pStyle w:val="DHHStabletext"/>
              <w:spacing w:before="0" w:after="0"/>
              <w:jc w:val="center"/>
              <w:rPr>
                <w:rFonts w:cs="Arial"/>
                <w:sz w:val="18"/>
                <w:szCs w:val="18"/>
              </w:rPr>
            </w:pPr>
            <w:r w:rsidRPr="004F1F8E">
              <w:rPr>
                <w:rFonts w:cs="Arial"/>
                <w:sz w:val="18"/>
                <w:szCs w:val="18"/>
              </w:rPr>
              <w:t>$395</w:t>
            </w:r>
          </w:p>
        </w:tc>
        <w:tc>
          <w:tcPr>
            <w:tcW w:w="1046" w:type="dxa"/>
            <w:noWrap/>
            <w:vAlign w:val="center"/>
          </w:tcPr>
          <w:p w14:paraId="56E02D96" w14:textId="09682AA0" w:rsidR="00287E32" w:rsidRPr="0097282B" w:rsidRDefault="00287E32" w:rsidP="00C03034">
            <w:pPr>
              <w:pStyle w:val="DHHStabletext"/>
              <w:spacing w:before="0" w:after="0"/>
              <w:jc w:val="center"/>
              <w:rPr>
                <w:rFonts w:cs="Arial"/>
                <w:sz w:val="18"/>
                <w:szCs w:val="18"/>
              </w:rPr>
            </w:pPr>
            <w:r w:rsidRPr="004F1F8E">
              <w:rPr>
                <w:rFonts w:cs="Arial"/>
                <w:sz w:val="18"/>
                <w:szCs w:val="18"/>
              </w:rPr>
              <w:t>-10.2%</w:t>
            </w:r>
          </w:p>
        </w:tc>
        <w:tc>
          <w:tcPr>
            <w:tcW w:w="883" w:type="dxa"/>
            <w:noWrap/>
            <w:vAlign w:val="center"/>
          </w:tcPr>
          <w:p w14:paraId="7141C468" w14:textId="0AEC81BB" w:rsidR="00287E32" w:rsidRPr="0097282B" w:rsidRDefault="00287E32" w:rsidP="00C03034">
            <w:pPr>
              <w:pStyle w:val="DHHStabletext"/>
              <w:spacing w:before="0" w:after="0"/>
              <w:jc w:val="center"/>
              <w:rPr>
                <w:rFonts w:cs="Arial"/>
                <w:sz w:val="18"/>
                <w:szCs w:val="18"/>
              </w:rPr>
            </w:pPr>
            <w:r w:rsidRPr="004F1F8E">
              <w:rPr>
                <w:rFonts w:cs="Arial"/>
                <w:sz w:val="18"/>
                <w:szCs w:val="18"/>
              </w:rPr>
              <w:t>44</w:t>
            </w:r>
          </w:p>
        </w:tc>
        <w:tc>
          <w:tcPr>
            <w:tcW w:w="883" w:type="dxa"/>
            <w:noWrap/>
            <w:vAlign w:val="center"/>
          </w:tcPr>
          <w:p w14:paraId="0318BFB9" w14:textId="72298D5E" w:rsidR="00287E32" w:rsidRPr="0097282B" w:rsidRDefault="00287E32" w:rsidP="00C03034">
            <w:pPr>
              <w:pStyle w:val="DHHStabletext"/>
              <w:spacing w:before="0" w:after="0"/>
              <w:jc w:val="center"/>
              <w:rPr>
                <w:rFonts w:cs="Arial"/>
                <w:sz w:val="18"/>
                <w:szCs w:val="18"/>
              </w:rPr>
            </w:pPr>
            <w:r w:rsidRPr="004F1F8E">
              <w:rPr>
                <w:rFonts w:cs="Arial"/>
                <w:sz w:val="18"/>
                <w:szCs w:val="18"/>
              </w:rPr>
              <w:t>$498</w:t>
            </w:r>
          </w:p>
        </w:tc>
        <w:tc>
          <w:tcPr>
            <w:tcW w:w="1046" w:type="dxa"/>
            <w:noWrap/>
            <w:vAlign w:val="center"/>
          </w:tcPr>
          <w:p w14:paraId="677FCC16" w14:textId="77C6714A" w:rsidR="00287E32" w:rsidRPr="0097282B" w:rsidRDefault="00287E32" w:rsidP="00C03034">
            <w:pPr>
              <w:pStyle w:val="DHHStabletext"/>
              <w:spacing w:before="0" w:after="0"/>
              <w:jc w:val="center"/>
              <w:rPr>
                <w:rFonts w:cs="Arial"/>
                <w:sz w:val="18"/>
                <w:szCs w:val="18"/>
              </w:rPr>
            </w:pPr>
            <w:r w:rsidRPr="004F1F8E">
              <w:rPr>
                <w:rFonts w:cs="Arial"/>
                <w:sz w:val="18"/>
                <w:szCs w:val="18"/>
              </w:rPr>
              <w:t>-2.4%</w:t>
            </w:r>
          </w:p>
        </w:tc>
        <w:tc>
          <w:tcPr>
            <w:tcW w:w="883" w:type="dxa"/>
            <w:noWrap/>
            <w:vAlign w:val="center"/>
          </w:tcPr>
          <w:p w14:paraId="2CC54475" w14:textId="60FA9739" w:rsidR="00287E32" w:rsidRPr="0097282B" w:rsidRDefault="00287E32" w:rsidP="00C03034">
            <w:pPr>
              <w:pStyle w:val="DHHStabletext"/>
              <w:spacing w:before="0" w:after="0"/>
              <w:jc w:val="center"/>
              <w:rPr>
                <w:rFonts w:cs="Arial"/>
                <w:sz w:val="18"/>
                <w:szCs w:val="18"/>
              </w:rPr>
            </w:pPr>
            <w:r w:rsidRPr="004F1F8E">
              <w:rPr>
                <w:rFonts w:cs="Arial"/>
                <w:sz w:val="18"/>
                <w:szCs w:val="18"/>
              </w:rPr>
              <w:t>154</w:t>
            </w:r>
          </w:p>
        </w:tc>
        <w:tc>
          <w:tcPr>
            <w:tcW w:w="883" w:type="dxa"/>
            <w:noWrap/>
            <w:vAlign w:val="center"/>
          </w:tcPr>
          <w:p w14:paraId="26E00C87" w14:textId="7178A74F" w:rsidR="00287E32" w:rsidRPr="0097282B" w:rsidRDefault="00287E32" w:rsidP="00C03034">
            <w:pPr>
              <w:pStyle w:val="DHHStabletext"/>
              <w:spacing w:before="0" w:after="0"/>
              <w:jc w:val="center"/>
              <w:rPr>
                <w:rFonts w:cs="Arial"/>
                <w:sz w:val="18"/>
                <w:szCs w:val="18"/>
              </w:rPr>
            </w:pPr>
            <w:r w:rsidRPr="004F1F8E">
              <w:rPr>
                <w:rFonts w:cs="Arial"/>
                <w:sz w:val="18"/>
                <w:szCs w:val="18"/>
              </w:rPr>
              <w:t>$600</w:t>
            </w:r>
          </w:p>
        </w:tc>
        <w:tc>
          <w:tcPr>
            <w:tcW w:w="1046" w:type="dxa"/>
            <w:noWrap/>
            <w:vAlign w:val="center"/>
          </w:tcPr>
          <w:p w14:paraId="7C4D7094" w14:textId="64954865" w:rsidR="00287E32" w:rsidRPr="0097282B" w:rsidRDefault="00287E32" w:rsidP="00C03034">
            <w:pPr>
              <w:pStyle w:val="DHHStabletext"/>
              <w:spacing w:before="0" w:after="0"/>
              <w:jc w:val="center"/>
              <w:rPr>
                <w:rFonts w:cs="Arial"/>
                <w:sz w:val="18"/>
                <w:szCs w:val="18"/>
              </w:rPr>
            </w:pPr>
            <w:r w:rsidRPr="004F1F8E">
              <w:rPr>
                <w:rFonts w:cs="Arial"/>
                <w:sz w:val="18"/>
                <w:szCs w:val="18"/>
              </w:rPr>
              <w:t>0.0%</w:t>
            </w:r>
          </w:p>
        </w:tc>
      </w:tr>
      <w:tr w:rsidR="00287E32" w:rsidRPr="0097282B" w14:paraId="122F4CF0" w14:textId="77777777" w:rsidTr="00C03034">
        <w:trPr>
          <w:trHeight w:val="340"/>
        </w:trPr>
        <w:tc>
          <w:tcPr>
            <w:tcW w:w="3422" w:type="dxa"/>
            <w:noWrap/>
            <w:vAlign w:val="center"/>
          </w:tcPr>
          <w:p w14:paraId="047D60E9" w14:textId="77777777" w:rsidR="00287E32" w:rsidRPr="0097282B" w:rsidRDefault="00287E32" w:rsidP="00287E32">
            <w:pPr>
              <w:pStyle w:val="DHHStabletext"/>
              <w:spacing w:before="0" w:after="0"/>
              <w:rPr>
                <w:rFonts w:cs="Arial"/>
                <w:sz w:val="18"/>
                <w:szCs w:val="18"/>
              </w:rPr>
            </w:pPr>
            <w:r w:rsidRPr="0097282B">
              <w:rPr>
                <w:rFonts w:cs="Arial"/>
                <w:sz w:val="18"/>
                <w:szCs w:val="18"/>
              </w:rPr>
              <w:t>Mentone-Parkdale-Mordialloc</w:t>
            </w:r>
          </w:p>
        </w:tc>
        <w:tc>
          <w:tcPr>
            <w:tcW w:w="829" w:type="dxa"/>
            <w:noWrap/>
            <w:vAlign w:val="center"/>
          </w:tcPr>
          <w:p w14:paraId="58FB7EF1" w14:textId="038CE185" w:rsidR="00287E32" w:rsidRPr="0097282B" w:rsidRDefault="00287E32" w:rsidP="00C03034">
            <w:pPr>
              <w:pStyle w:val="DHHStabletext"/>
              <w:spacing w:before="0" w:after="0"/>
              <w:jc w:val="center"/>
              <w:rPr>
                <w:rFonts w:cs="Arial"/>
                <w:sz w:val="18"/>
                <w:szCs w:val="18"/>
              </w:rPr>
            </w:pPr>
            <w:r w:rsidRPr="004F1F8E">
              <w:rPr>
                <w:rFonts w:cs="Arial"/>
                <w:sz w:val="18"/>
                <w:szCs w:val="18"/>
              </w:rPr>
              <w:t>273</w:t>
            </w:r>
          </w:p>
        </w:tc>
        <w:tc>
          <w:tcPr>
            <w:tcW w:w="1009" w:type="dxa"/>
            <w:noWrap/>
            <w:vAlign w:val="center"/>
          </w:tcPr>
          <w:p w14:paraId="4341DB83" w14:textId="7AC4AAF9" w:rsidR="00287E32" w:rsidRPr="0097282B" w:rsidRDefault="00287E32" w:rsidP="00C03034">
            <w:pPr>
              <w:pStyle w:val="DHHStabletext"/>
              <w:spacing w:before="0" w:after="0"/>
              <w:jc w:val="center"/>
              <w:rPr>
                <w:rFonts w:cs="Arial"/>
                <w:sz w:val="18"/>
                <w:szCs w:val="18"/>
              </w:rPr>
            </w:pPr>
            <w:r w:rsidRPr="004F1F8E">
              <w:rPr>
                <w:rFonts w:cs="Arial"/>
                <w:sz w:val="18"/>
                <w:szCs w:val="18"/>
              </w:rPr>
              <w:t>$315</w:t>
            </w:r>
          </w:p>
        </w:tc>
        <w:tc>
          <w:tcPr>
            <w:tcW w:w="1046" w:type="dxa"/>
            <w:noWrap/>
            <w:vAlign w:val="center"/>
          </w:tcPr>
          <w:p w14:paraId="508F0303" w14:textId="5E69E409" w:rsidR="00287E32" w:rsidRPr="0097282B" w:rsidRDefault="00287E32" w:rsidP="00C03034">
            <w:pPr>
              <w:pStyle w:val="DHHStabletext"/>
              <w:spacing w:before="0" w:after="0"/>
              <w:jc w:val="center"/>
              <w:rPr>
                <w:rFonts w:cs="Arial"/>
                <w:sz w:val="18"/>
                <w:szCs w:val="18"/>
              </w:rPr>
            </w:pPr>
            <w:r w:rsidRPr="004F1F8E">
              <w:rPr>
                <w:rFonts w:cs="Arial"/>
                <w:sz w:val="18"/>
                <w:szCs w:val="18"/>
              </w:rPr>
              <w:t>1.6%</w:t>
            </w:r>
          </w:p>
        </w:tc>
        <w:tc>
          <w:tcPr>
            <w:tcW w:w="883" w:type="dxa"/>
            <w:noWrap/>
            <w:vAlign w:val="center"/>
          </w:tcPr>
          <w:p w14:paraId="19735C70" w14:textId="78FB0409" w:rsidR="00287E32" w:rsidRPr="0097282B" w:rsidRDefault="00287E32" w:rsidP="00C03034">
            <w:pPr>
              <w:pStyle w:val="DHHStabletext"/>
              <w:spacing w:before="0" w:after="0"/>
              <w:jc w:val="center"/>
              <w:rPr>
                <w:rFonts w:cs="Arial"/>
                <w:sz w:val="18"/>
                <w:szCs w:val="18"/>
              </w:rPr>
            </w:pPr>
            <w:r w:rsidRPr="004F1F8E">
              <w:rPr>
                <w:rFonts w:cs="Arial"/>
                <w:sz w:val="18"/>
                <w:szCs w:val="18"/>
              </w:rPr>
              <w:t>554</w:t>
            </w:r>
          </w:p>
        </w:tc>
        <w:tc>
          <w:tcPr>
            <w:tcW w:w="883" w:type="dxa"/>
            <w:noWrap/>
            <w:vAlign w:val="center"/>
          </w:tcPr>
          <w:p w14:paraId="79AE0010" w14:textId="5850F243" w:rsidR="00287E32" w:rsidRPr="0097282B" w:rsidRDefault="00287E32" w:rsidP="00C03034">
            <w:pPr>
              <w:pStyle w:val="DHHStabletext"/>
              <w:spacing w:before="0" w:after="0"/>
              <w:jc w:val="center"/>
              <w:rPr>
                <w:rFonts w:cs="Arial"/>
                <w:sz w:val="18"/>
                <w:szCs w:val="18"/>
              </w:rPr>
            </w:pPr>
            <w:r w:rsidRPr="004F1F8E">
              <w:rPr>
                <w:rFonts w:cs="Arial"/>
                <w:sz w:val="18"/>
                <w:szCs w:val="18"/>
              </w:rPr>
              <w:t>$410</w:t>
            </w:r>
          </w:p>
        </w:tc>
        <w:tc>
          <w:tcPr>
            <w:tcW w:w="1046" w:type="dxa"/>
            <w:noWrap/>
            <w:vAlign w:val="center"/>
          </w:tcPr>
          <w:p w14:paraId="23455BAD" w14:textId="01E19BF6" w:rsidR="00287E32" w:rsidRPr="0097282B" w:rsidRDefault="00287E32" w:rsidP="00C03034">
            <w:pPr>
              <w:pStyle w:val="DHHStabletext"/>
              <w:spacing w:before="0" w:after="0"/>
              <w:jc w:val="center"/>
              <w:rPr>
                <w:rFonts w:cs="Arial"/>
                <w:sz w:val="18"/>
                <w:szCs w:val="18"/>
              </w:rPr>
            </w:pPr>
            <w:r w:rsidRPr="004F1F8E">
              <w:rPr>
                <w:rFonts w:cs="Arial"/>
                <w:sz w:val="18"/>
                <w:szCs w:val="18"/>
              </w:rPr>
              <w:t>1.2%</w:t>
            </w:r>
          </w:p>
        </w:tc>
        <w:tc>
          <w:tcPr>
            <w:tcW w:w="883" w:type="dxa"/>
            <w:noWrap/>
            <w:vAlign w:val="center"/>
          </w:tcPr>
          <w:p w14:paraId="36DACB0C" w14:textId="081CFC42" w:rsidR="00287E32" w:rsidRPr="0097282B" w:rsidRDefault="00287E32" w:rsidP="00C03034">
            <w:pPr>
              <w:pStyle w:val="DHHStabletext"/>
              <w:spacing w:before="0" w:after="0"/>
              <w:jc w:val="center"/>
              <w:rPr>
                <w:rFonts w:cs="Arial"/>
                <w:sz w:val="18"/>
                <w:szCs w:val="18"/>
              </w:rPr>
            </w:pPr>
            <w:r w:rsidRPr="004F1F8E">
              <w:rPr>
                <w:rFonts w:cs="Arial"/>
                <w:sz w:val="18"/>
                <w:szCs w:val="18"/>
              </w:rPr>
              <w:t>32</w:t>
            </w:r>
          </w:p>
        </w:tc>
        <w:tc>
          <w:tcPr>
            <w:tcW w:w="883" w:type="dxa"/>
            <w:noWrap/>
            <w:vAlign w:val="center"/>
          </w:tcPr>
          <w:p w14:paraId="02AC64FA" w14:textId="13184702" w:rsidR="00287E32" w:rsidRPr="0097282B" w:rsidRDefault="00287E32" w:rsidP="00C03034">
            <w:pPr>
              <w:pStyle w:val="DHHStabletext"/>
              <w:spacing w:before="0" w:after="0"/>
              <w:jc w:val="center"/>
              <w:rPr>
                <w:rFonts w:cs="Arial"/>
                <w:sz w:val="18"/>
                <w:szCs w:val="18"/>
              </w:rPr>
            </w:pPr>
            <w:r w:rsidRPr="004F1F8E">
              <w:rPr>
                <w:rFonts w:cs="Arial"/>
                <w:sz w:val="18"/>
                <w:szCs w:val="18"/>
              </w:rPr>
              <w:t>$493</w:t>
            </w:r>
          </w:p>
        </w:tc>
        <w:tc>
          <w:tcPr>
            <w:tcW w:w="1046" w:type="dxa"/>
            <w:noWrap/>
            <w:vAlign w:val="center"/>
          </w:tcPr>
          <w:p w14:paraId="2AAA8797" w14:textId="429E40AA" w:rsidR="00287E32" w:rsidRPr="0097282B" w:rsidRDefault="00287E32" w:rsidP="00C03034">
            <w:pPr>
              <w:pStyle w:val="DHHStabletext"/>
              <w:spacing w:before="0" w:after="0"/>
              <w:jc w:val="center"/>
              <w:rPr>
                <w:rFonts w:cs="Arial"/>
                <w:sz w:val="18"/>
                <w:szCs w:val="18"/>
              </w:rPr>
            </w:pPr>
            <w:r w:rsidRPr="004F1F8E">
              <w:rPr>
                <w:rFonts w:cs="Arial"/>
                <w:sz w:val="18"/>
                <w:szCs w:val="18"/>
              </w:rPr>
              <w:t>9.6%</w:t>
            </w:r>
          </w:p>
        </w:tc>
        <w:tc>
          <w:tcPr>
            <w:tcW w:w="883" w:type="dxa"/>
            <w:noWrap/>
            <w:vAlign w:val="center"/>
          </w:tcPr>
          <w:p w14:paraId="6B206B3F" w14:textId="09D6FDCB" w:rsidR="00287E32" w:rsidRPr="0097282B" w:rsidRDefault="00287E32" w:rsidP="00C03034">
            <w:pPr>
              <w:pStyle w:val="DHHStabletext"/>
              <w:spacing w:before="0" w:after="0"/>
              <w:jc w:val="center"/>
              <w:rPr>
                <w:rFonts w:cs="Arial"/>
                <w:sz w:val="18"/>
                <w:szCs w:val="18"/>
              </w:rPr>
            </w:pPr>
            <w:r w:rsidRPr="004F1F8E">
              <w:rPr>
                <w:rFonts w:cs="Arial"/>
                <w:sz w:val="18"/>
                <w:szCs w:val="18"/>
              </w:rPr>
              <w:t>156</w:t>
            </w:r>
          </w:p>
        </w:tc>
        <w:tc>
          <w:tcPr>
            <w:tcW w:w="883" w:type="dxa"/>
            <w:noWrap/>
            <w:vAlign w:val="center"/>
          </w:tcPr>
          <w:p w14:paraId="55BF33FD" w14:textId="1908A0B0" w:rsidR="00287E32" w:rsidRPr="0097282B" w:rsidRDefault="00287E32" w:rsidP="00C03034">
            <w:pPr>
              <w:pStyle w:val="DHHStabletext"/>
              <w:spacing w:before="0" w:after="0"/>
              <w:jc w:val="center"/>
              <w:rPr>
                <w:rFonts w:cs="Arial"/>
                <w:sz w:val="18"/>
                <w:szCs w:val="18"/>
              </w:rPr>
            </w:pPr>
            <w:r w:rsidRPr="004F1F8E">
              <w:rPr>
                <w:rFonts w:cs="Arial"/>
                <w:sz w:val="18"/>
                <w:szCs w:val="18"/>
              </w:rPr>
              <w:t>$590</w:t>
            </w:r>
          </w:p>
        </w:tc>
        <w:tc>
          <w:tcPr>
            <w:tcW w:w="1046" w:type="dxa"/>
            <w:noWrap/>
            <w:vAlign w:val="center"/>
          </w:tcPr>
          <w:p w14:paraId="233A6487" w14:textId="2CFA64AE" w:rsidR="00287E32" w:rsidRPr="0097282B" w:rsidRDefault="00287E32" w:rsidP="00C03034">
            <w:pPr>
              <w:pStyle w:val="DHHStabletext"/>
              <w:spacing w:before="0" w:after="0"/>
              <w:jc w:val="center"/>
              <w:rPr>
                <w:rFonts w:cs="Arial"/>
                <w:sz w:val="18"/>
                <w:szCs w:val="18"/>
              </w:rPr>
            </w:pPr>
            <w:r w:rsidRPr="004F1F8E">
              <w:rPr>
                <w:rFonts w:cs="Arial"/>
                <w:sz w:val="18"/>
                <w:szCs w:val="18"/>
              </w:rPr>
              <w:t>3.5%</w:t>
            </w:r>
          </w:p>
        </w:tc>
      </w:tr>
      <w:tr w:rsidR="00287E32" w:rsidRPr="0097282B" w14:paraId="42F56704" w14:textId="77777777" w:rsidTr="00C03034">
        <w:trPr>
          <w:trHeight w:val="340"/>
        </w:trPr>
        <w:tc>
          <w:tcPr>
            <w:tcW w:w="3422" w:type="dxa"/>
            <w:noWrap/>
            <w:vAlign w:val="center"/>
          </w:tcPr>
          <w:p w14:paraId="3BA74803" w14:textId="77777777" w:rsidR="00287E32" w:rsidRPr="0097282B" w:rsidRDefault="00287E32" w:rsidP="00287E32">
            <w:pPr>
              <w:pStyle w:val="DHHStabletext"/>
              <w:spacing w:before="0" w:after="0"/>
              <w:rPr>
                <w:rFonts w:cs="Arial"/>
                <w:sz w:val="18"/>
                <w:szCs w:val="18"/>
              </w:rPr>
            </w:pPr>
            <w:r w:rsidRPr="0097282B">
              <w:rPr>
                <w:rFonts w:cs="Arial"/>
                <w:sz w:val="18"/>
                <w:szCs w:val="18"/>
              </w:rPr>
              <w:t>Murrumbeena-Hughesdale</w:t>
            </w:r>
          </w:p>
        </w:tc>
        <w:tc>
          <w:tcPr>
            <w:tcW w:w="829" w:type="dxa"/>
            <w:noWrap/>
            <w:vAlign w:val="center"/>
          </w:tcPr>
          <w:p w14:paraId="1B82771B" w14:textId="03C28FF5" w:rsidR="00287E32" w:rsidRPr="0097282B" w:rsidRDefault="00287E32" w:rsidP="00C03034">
            <w:pPr>
              <w:pStyle w:val="DHHStabletext"/>
              <w:spacing w:before="0" w:after="0"/>
              <w:jc w:val="center"/>
              <w:rPr>
                <w:rFonts w:cs="Arial"/>
                <w:sz w:val="18"/>
                <w:szCs w:val="18"/>
              </w:rPr>
            </w:pPr>
            <w:r w:rsidRPr="004F1F8E">
              <w:rPr>
                <w:rFonts w:cs="Arial"/>
                <w:sz w:val="18"/>
                <w:szCs w:val="18"/>
              </w:rPr>
              <w:t>264</w:t>
            </w:r>
          </w:p>
        </w:tc>
        <w:tc>
          <w:tcPr>
            <w:tcW w:w="1009" w:type="dxa"/>
            <w:noWrap/>
            <w:vAlign w:val="center"/>
          </w:tcPr>
          <w:p w14:paraId="771FFC61" w14:textId="182FDFDC" w:rsidR="00287E32" w:rsidRPr="0097282B" w:rsidRDefault="00287E32" w:rsidP="00C03034">
            <w:pPr>
              <w:pStyle w:val="DHHStabletext"/>
              <w:spacing w:before="0" w:after="0"/>
              <w:jc w:val="center"/>
              <w:rPr>
                <w:rFonts w:cs="Arial"/>
                <w:sz w:val="18"/>
                <w:szCs w:val="18"/>
              </w:rPr>
            </w:pPr>
            <w:r w:rsidRPr="004F1F8E">
              <w:rPr>
                <w:rFonts w:cs="Arial"/>
                <w:sz w:val="18"/>
                <w:szCs w:val="18"/>
              </w:rPr>
              <w:t>$280</w:t>
            </w:r>
          </w:p>
        </w:tc>
        <w:tc>
          <w:tcPr>
            <w:tcW w:w="1046" w:type="dxa"/>
            <w:noWrap/>
            <w:vAlign w:val="center"/>
          </w:tcPr>
          <w:p w14:paraId="21221093" w14:textId="7C36A3B8" w:rsidR="00287E32" w:rsidRPr="0097282B" w:rsidRDefault="00287E32" w:rsidP="00C03034">
            <w:pPr>
              <w:pStyle w:val="DHHStabletext"/>
              <w:spacing w:before="0" w:after="0"/>
              <w:jc w:val="center"/>
              <w:rPr>
                <w:rFonts w:cs="Arial"/>
                <w:sz w:val="18"/>
                <w:szCs w:val="18"/>
              </w:rPr>
            </w:pPr>
            <w:r w:rsidRPr="004F1F8E">
              <w:rPr>
                <w:rFonts w:cs="Arial"/>
                <w:sz w:val="18"/>
                <w:szCs w:val="18"/>
              </w:rPr>
              <w:t>-6.7%</w:t>
            </w:r>
          </w:p>
        </w:tc>
        <w:tc>
          <w:tcPr>
            <w:tcW w:w="883" w:type="dxa"/>
            <w:noWrap/>
            <w:vAlign w:val="center"/>
          </w:tcPr>
          <w:p w14:paraId="32E28A48" w14:textId="769C19F8" w:rsidR="00287E32" w:rsidRPr="0097282B" w:rsidRDefault="00287E32" w:rsidP="00C03034">
            <w:pPr>
              <w:pStyle w:val="DHHStabletext"/>
              <w:spacing w:before="0" w:after="0"/>
              <w:jc w:val="center"/>
              <w:rPr>
                <w:rFonts w:cs="Arial"/>
                <w:sz w:val="18"/>
                <w:szCs w:val="18"/>
              </w:rPr>
            </w:pPr>
            <w:r w:rsidRPr="004F1F8E">
              <w:rPr>
                <w:rFonts w:cs="Arial"/>
                <w:sz w:val="18"/>
                <w:szCs w:val="18"/>
              </w:rPr>
              <w:t>415</w:t>
            </w:r>
          </w:p>
        </w:tc>
        <w:tc>
          <w:tcPr>
            <w:tcW w:w="883" w:type="dxa"/>
            <w:noWrap/>
            <w:vAlign w:val="center"/>
          </w:tcPr>
          <w:p w14:paraId="37DFAC72" w14:textId="72954F52" w:rsidR="00287E32" w:rsidRPr="0097282B" w:rsidRDefault="00287E32" w:rsidP="00C03034">
            <w:pPr>
              <w:pStyle w:val="DHHStabletext"/>
              <w:spacing w:before="0" w:after="0"/>
              <w:jc w:val="center"/>
              <w:rPr>
                <w:rFonts w:cs="Arial"/>
                <w:sz w:val="18"/>
                <w:szCs w:val="18"/>
              </w:rPr>
            </w:pPr>
            <w:r w:rsidRPr="004F1F8E">
              <w:rPr>
                <w:rFonts w:cs="Arial"/>
                <w:sz w:val="18"/>
                <w:szCs w:val="18"/>
              </w:rPr>
              <w:t>$395</w:t>
            </w:r>
          </w:p>
        </w:tc>
        <w:tc>
          <w:tcPr>
            <w:tcW w:w="1046" w:type="dxa"/>
            <w:noWrap/>
            <w:vAlign w:val="center"/>
          </w:tcPr>
          <w:p w14:paraId="1AE76569" w14:textId="54203820" w:rsidR="00287E32" w:rsidRPr="0097282B" w:rsidRDefault="00287E32" w:rsidP="00C03034">
            <w:pPr>
              <w:pStyle w:val="DHHStabletext"/>
              <w:spacing w:before="0" w:after="0"/>
              <w:jc w:val="center"/>
              <w:rPr>
                <w:rFonts w:cs="Arial"/>
                <w:sz w:val="18"/>
                <w:szCs w:val="18"/>
              </w:rPr>
            </w:pPr>
            <w:r w:rsidRPr="004F1F8E">
              <w:rPr>
                <w:rFonts w:cs="Arial"/>
                <w:sz w:val="18"/>
                <w:szCs w:val="18"/>
              </w:rPr>
              <w:t>-6.0%</w:t>
            </w:r>
          </w:p>
        </w:tc>
        <w:tc>
          <w:tcPr>
            <w:tcW w:w="883" w:type="dxa"/>
            <w:noWrap/>
            <w:vAlign w:val="center"/>
          </w:tcPr>
          <w:p w14:paraId="3A2A3860" w14:textId="2F2D9E72" w:rsidR="00287E32" w:rsidRPr="0097282B" w:rsidRDefault="00287E32" w:rsidP="00C03034">
            <w:pPr>
              <w:pStyle w:val="DHHStabletext"/>
              <w:spacing w:before="0" w:after="0"/>
              <w:jc w:val="center"/>
              <w:rPr>
                <w:rFonts w:cs="Arial"/>
                <w:sz w:val="18"/>
                <w:szCs w:val="18"/>
              </w:rPr>
            </w:pPr>
            <w:r w:rsidRPr="004F1F8E">
              <w:rPr>
                <w:rFonts w:cs="Arial"/>
                <w:sz w:val="18"/>
                <w:szCs w:val="18"/>
              </w:rPr>
              <w:t>37</w:t>
            </w:r>
          </w:p>
        </w:tc>
        <w:tc>
          <w:tcPr>
            <w:tcW w:w="883" w:type="dxa"/>
            <w:noWrap/>
            <w:vAlign w:val="center"/>
          </w:tcPr>
          <w:p w14:paraId="00C17C71" w14:textId="7DF6522A" w:rsidR="00287E32" w:rsidRPr="0097282B" w:rsidRDefault="00287E32" w:rsidP="00C03034">
            <w:pPr>
              <w:pStyle w:val="DHHStabletext"/>
              <w:spacing w:before="0" w:after="0"/>
              <w:jc w:val="center"/>
              <w:rPr>
                <w:rFonts w:cs="Arial"/>
                <w:sz w:val="18"/>
                <w:szCs w:val="18"/>
              </w:rPr>
            </w:pPr>
            <w:r w:rsidRPr="004F1F8E">
              <w:rPr>
                <w:rFonts w:cs="Arial"/>
                <w:sz w:val="18"/>
                <w:szCs w:val="18"/>
              </w:rPr>
              <w:t>$450</w:t>
            </w:r>
          </w:p>
        </w:tc>
        <w:tc>
          <w:tcPr>
            <w:tcW w:w="1046" w:type="dxa"/>
            <w:noWrap/>
            <w:vAlign w:val="center"/>
          </w:tcPr>
          <w:p w14:paraId="19CFAC0E" w14:textId="3DF698D2" w:rsidR="00287E32" w:rsidRPr="0097282B" w:rsidRDefault="00287E32" w:rsidP="00C03034">
            <w:pPr>
              <w:pStyle w:val="DHHStabletext"/>
              <w:spacing w:before="0" w:after="0"/>
              <w:jc w:val="center"/>
              <w:rPr>
                <w:rFonts w:cs="Arial"/>
                <w:sz w:val="18"/>
                <w:szCs w:val="18"/>
              </w:rPr>
            </w:pPr>
            <w:r w:rsidRPr="004F1F8E">
              <w:rPr>
                <w:rFonts w:cs="Arial"/>
                <w:sz w:val="18"/>
                <w:szCs w:val="18"/>
              </w:rPr>
              <w:t>7.7%</w:t>
            </w:r>
          </w:p>
        </w:tc>
        <w:tc>
          <w:tcPr>
            <w:tcW w:w="883" w:type="dxa"/>
            <w:noWrap/>
            <w:vAlign w:val="center"/>
          </w:tcPr>
          <w:p w14:paraId="4F0866FC" w14:textId="2A696E75" w:rsidR="00287E32" w:rsidRPr="0097282B" w:rsidRDefault="00287E32" w:rsidP="00C03034">
            <w:pPr>
              <w:pStyle w:val="DHHStabletext"/>
              <w:spacing w:before="0" w:after="0"/>
              <w:jc w:val="center"/>
              <w:rPr>
                <w:rFonts w:cs="Arial"/>
                <w:sz w:val="18"/>
                <w:szCs w:val="18"/>
              </w:rPr>
            </w:pPr>
            <w:r w:rsidRPr="004F1F8E">
              <w:rPr>
                <w:rFonts w:cs="Arial"/>
                <w:sz w:val="18"/>
                <w:szCs w:val="18"/>
              </w:rPr>
              <w:t>91</w:t>
            </w:r>
          </w:p>
        </w:tc>
        <w:tc>
          <w:tcPr>
            <w:tcW w:w="883" w:type="dxa"/>
            <w:noWrap/>
            <w:vAlign w:val="center"/>
          </w:tcPr>
          <w:p w14:paraId="1063A4FC" w14:textId="289C6875" w:rsidR="00287E32" w:rsidRPr="0097282B" w:rsidRDefault="00287E32" w:rsidP="00C03034">
            <w:pPr>
              <w:pStyle w:val="DHHStabletext"/>
              <w:spacing w:before="0" w:after="0"/>
              <w:jc w:val="center"/>
              <w:rPr>
                <w:rFonts w:cs="Arial"/>
                <w:sz w:val="18"/>
                <w:szCs w:val="18"/>
              </w:rPr>
            </w:pPr>
            <w:r w:rsidRPr="004F1F8E">
              <w:rPr>
                <w:rFonts w:cs="Arial"/>
                <w:sz w:val="18"/>
                <w:szCs w:val="18"/>
              </w:rPr>
              <w:t>$550</w:t>
            </w:r>
          </w:p>
        </w:tc>
        <w:tc>
          <w:tcPr>
            <w:tcW w:w="1046" w:type="dxa"/>
            <w:noWrap/>
            <w:vAlign w:val="center"/>
          </w:tcPr>
          <w:p w14:paraId="59BD01A8" w14:textId="6A8D4BEA" w:rsidR="00287E32" w:rsidRPr="0097282B" w:rsidRDefault="00287E32" w:rsidP="00C03034">
            <w:pPr>
              <w:pStyle w:val="DHHStabletext"/>
              <w:spacing w:before="0" w:after="0"/>
              <w:jc w:val="center"/>
              <w:rPr>
                <w:rFonts w:cs="Arial"/>
                <w:sz w:val="18"/>
                <w:szCs w:val="18"/>
              </w:rPr>
            </w:pPr>
            <w:r w:rsidRPr="004F1F8E">
              <w:rPr>
                <w:rFonts w:cs="Arial"/>
                <w:sz w:val="18"/>
                <w:szCs w:val="18"/>
              </w:rPr>
              <w:t>1.3%</w:t>
            </w:r>
          </w:p>
        </w:tc>
      </w:tr>
      <w:tr w:rsidR="00287E32" w:rsidRPr="00EB715B" w14:paraId="0DFEEABC" w14:textId="77777777" w:rsidTr="00C03034">
        <w:trPr>
          <w:trHeight w:val="397"/>
        </w:trPr>
        <w:tc>
          <w:tcPr>
            <w:tcW w:w="3422" w:type="dxa"/>
            <w:tcBorders>
              <w:bottom w:val="single" w:sz="8" w:space="0" w:color="007A33"/>
            </w:tcBorders>
            <w:noWrap/>
            <w:vAlign w:val="center"/>
          </w:tcPr>
          <w:p w14:paraId="5B7DEE40" w14:textId="77777777" w:rsidR="00287E32" w:rsidRPr="00EB715B" w:rsidRDefault="00287E32" w:rsidP="00287E32">
            <w:pPr>
              <w:pStyle w:val="DHHStabletext"/>
              <w:spacing w:before="0" w:after="0"/>
              <w:jc w:val="right"/>
              <w:rPr>
                <w:rFonts w:cs="Arial"/>
                <w:b/>
                <w:i/>
                <w:sz w:val="18"/>
                <w:szCs w:val="18"/>
                <w:lang w:eastAsia="en-AU"/>
              </w:rPr>
            </w:pPr>
            <w:r w:rsidRPr="00EB715B">
              <w:rPr>
                <w:rFonts w:cs="Arial"/>
                <w:b/>
                <w:i/>
                <w:sz w:val="18"/>
                <w:szCs w:val="18"/>
                <w:lang w:eastAsia="en-AU"/>
              </w:rPr>
              <w:t>Southern Melbourne - Total</w:t>
            </w:r>
          </w:p>
        </w:tc>
        <w:tc>
          <w:tcPr>
            <w:tcW w:w="829" w:type="dxa"/>
            <w:tcBorders>
              <w:bottom w:val="single" w:sz="8" w:space="0" w:color="007A33"/>
            </w:tcBorders>
            <w:noWrap/>
            <w:vAlign w:val="center"/>
          </w:tcPr>
          <w:p w14:paraId="0929F960" w14:textId="0B96C258" w:rsidR="00287E32" w:rsidRPr="000B588C" w:rsidRDefault="00287E32" w:rsidP="00C03034">
            <w:pPr>
              <w:pStyle w:val="DHHStabletext"/>
              <w:spacing w:before="0" w:after="0"/>
              <w:jc w:val="center"/>
              <w:rPr>
                <w:rFonts w:cs="Arial"/>
                <w:b/>
                <w:bCs/>
                <w:i/>
                <w:iCs/>
                <w:sz w:val="18"/>
                <w:szCs w:val="18"/>
              </w:rPr>
            </w:pPr>
            <w:r w:rsidRPr="000B588C">
              <w:rPr>
                <w:rFonts w:cs="Arial"/>
                <w:b/>
                <w:bCs/>
                <w:i/>
                <w:iCs/>
                <w:sz w:val="18"/>
                <w:szCs w:val="18"/>
              </w:rPr>
              <w:t>3,149</w:t>
            </w:r>
          </w:p>
        </w:tc>
        <w:tc>
          <w:tcPr>
            <w:tcW w:w="1009" w:type="dxa"/>
            <w:tcBorders>
              <w:bottom w:val="single" w:sz="8" w:space="0" w:color="007A33"/>
            </w:tcBorders>
            <w:noWrap/>
            <w:vAlign w:val="center"/>
          </w:tcPr>
          <w:p w14:paraId="2A508F79" w14:textId="72BB0E75" w:rsidR="00287E32" w:rsidRPr="000B588C" w:rsidRDefault="00287E32" w:rsidP="00C03034">
            <w:pPr>
              <w:pStyle w:val="DHHStabletext"/>
              <w:spacing w:before="0" w:after="0"/>
              <w:jc w:val="center"/>
              <w:rPr>
                <w:rFonts w:cs="Arial"/>
                <w:b/>
                <w:bCs/>
                <w:i/>
                <w:iCs/>
                <w:sz w:val="18"/>
                <w:szCs w:val="18"/>
              </w:rPr>
            </w:pPr>
            <w:r w:rsidRPr="000B588C">
              <w:rPr>
                <w:rFonts w:cs="Arial"/>
                <w:b/>
                <w:bCs/>
                <w:i/>
                <w:iCs/>
                <w:sz w:val="18"/>
                <w:szCs w:val="18"/>
              </w:rPr>
              <w:t>$300</w:t>
            </w:r>
          </w:p>
        </w:tc>
        <w:tc>
          <w:tcPr>
            <w:tcW w:w="1046" w:type="dxa"/>
            <w:tcBorders>
              <w:bottom w:val="single" w:sz="8" w:space="0" w:color="007A33"/>
            </w:tcBorders>
            <w:noWrap/>
            <w:vAlign w:val="center"/>
          </w:tcPr>
          <w:p w14:paraId="6F9CE640" w14:textId="1DF993A0" w:rsidR="00287E32" w:rsidRPr="000B588C" w:rsidRDefault="00287E32" w:rsidP="00C03034">
            <w:pPr>
              <w:pStyle w:val="DHHStabletext"/>
              <w:spacing w:before="0" w:after="0"/>
              <w:jc w:val="center"/>
              <w:rPr>
                <w:rFonts w:cs="Arial"/>
                <w:b/>
                <w:bCs/>
                <w:i/>
                <w:iCs/>
                <w:sz w:val="18"/>
                <w:szCs w:val="18"/>
              </w:rPr>
            </w:pPr>
            <w:r w:rsidRPr="000B588C">
              <w:rPr>
                <w:rFonts w:cs="Arial"/>
                <w:b/>
                <w:bCs/>
                <w:i/>
                <w:iCs/>
                <w:sz w:val="18"/>
                <w:szCs w:val="18"/>
              </w:rPr>
              <w:t>-6.3%</w:t>
            </w:r>
          </w:p>
        </w:tc>
        <w:tc>
          <w:tcPr>
            <w:tcW w:w="883" w:type="dxa"/>
            <w:tcBorders>
              <w:bottom w:val="single" w:sz="8" w:space="0" w:color="007A33"/>
            </w:tcBorders>
            <w:noWrap/>
            <w:vAlign w:val="center"/>
          </w:tcPr>
          <w:p w14:paraId="713A2886" w14:textId="60528D1B" w:rsidR="00287E32" w:rsidRPr="000B588C" w:rsidRDefault="00287E32" w:rsidP="00C03034">
            <w:pPr>
              <w:pStyle w:val="DHHStabletext"/>
              <w:spacing w:before="0" w:after="0"/>
              <w:jc w:val="center"/>
              <w:rPr>
                <w:rFonts w:cs="Arial"/>
                <w:b/>
                <w:bCs/>
                <w:i/>
                <w:iCs/>
                <w:sz w:val="18"/>
                <w:szCs w:val="18"/>
              </w:rPr>
            </w:pPr>
            <w:r w:rsidRPr="000B588C">
              <w:rPr>
                <w:rFonts w:cs="Arial"/>
                <w:b/>
                <w:bCs/>
                <w:i/>
                <w:iCs/>
                <w:sz w:val="18"/>
                <w:szCs w:val="18"/>
              </w:rPr>
              <w:t>7,139</w:t>
            </w:r>
          </w:p>
        </w:tc>
        <w:tc>
          <w:tcPr>
            <w:tcW w:w="883" w:type="dxa"/>
            <w:tcBorders>
              <w:bottom w:val="single" w:sz="8" w:space="0" w:color="007A33"/>
            </w:tcBorders>
            <w:noWrap/>
            <w:vAlign w:val="center"/>
          </w:tcPr>
          <w:p w14:paraId="5F317F82" w14:textId="3D4C7D22" w:rsidR="00287E32" w:rsidRPr="000B588C" w:rsidRDefault="00287E32" w:rsidP="00C03034">
            <w:pPr>
              <w:pStyle w:val="DHHStabletext"/>
              <w:spacing w:before="0" w:after="0"/>
              <w:jc w:val="center"/>
              <w:rPr>
                <w:rFonts w:cs="Arial"/>
                <w:b/>
                <w:bCs/>
                <w:i/>
                <w:iCs/>
                <w:sz w:val="18"/>
                <w:szCs w:val="18"/>
              </w:rPr>
            </w:pPr>
            <w:r w:rsidRPr="000B588C">
              <w:rPr>
                <w:rFonts w:cs="Arial"/>
                <w:b/>
                <w:bCs/>
                <w:i/>
                <w:iCs/>
                <w:sz w:val="18"/>
                <w:szCs w:val="18"/>
              </w:rPr>
              <w:t>$410</w:t>
            </w:r>
          </w:p>
        </w:tc>
        <w:tc>
          <w:tcPr>
            <w:tcW w:w="1046" w:type="dxa"/>
            <w:tcBorders>
              <w:bottom w:val="single" w:sz="8" w:space="0" w:color="007A33"/>
            </w:tcBorders>
            <w:noWrap/>
            <w:vAlign w:val="center"/>
          </w:tcPr>
          <w:p w14:paraId="08F58E8C" w14:textId="77801119" w:rsidR="00287E32" w:rsidRPr="000B588C" w:rsidRDefault="00287E32" w:rsidP="00C03034">
            <w:pPr>
              <w:pStyle w:val="DHHStabletext"/>
              <w:spacing w:before="0" w:after="0"/>
              <w:jc w:val="center"/>
              <w:rPr>
                <w:rFonts w:cs="Arial"/>
                <w:b/>
                <w:bCs/>
                <w:i/>
                <w:iCs/>
                <w:sz w:val="18"/>
                <w:szCs w:val="18"/>
              </w:rPr>
            </w:pPr>
            <w:r w:rsidRPr="000B588C">
              <w:rPr>
                <w:rFonts w:cs="Arial"/>
                <w:b/>
                <w:bCs/>
                <w:i/>
                <w:iCs/>
                <w:sz w:val="18"/>
                <w:szCs w:val="18"/>
              </w:rPr>
              <w:t>-6.8%</w:t>
            </w:r>
          </w:p>
        </w:tc>
        <w:tc>
          <w:tcPr>
            <w:tcW w:w="883" w:type="dxa"/>
            <w:tcBorders>
              <w:bottom w:val="single" w:sz="8" w:space="0" w:color="007A33"/>
            </w:tcBorders>
            <w:noWrap/>
            <w:vAlign w:val="center"/>
          </w:tcPr>
          <w:p w14:paraId="4F6A4F0D" w14:textId="7ADB2743" w:rsidR="00287E32" w:rsidRPr="000B588C" w:rsidRDefault="00287E32" w:rsidP="00C03034">
            <w:pPr>
              <w:pStyle w:val="DHHStabletext"/>
              <w:spacing w:before="0" w:after="0"/>
              <w:jc w:val="center"/>
              <w:rPr>
                <w:rFonts w:cs="Arial"/>
                <w:b/>
                <w:bCs/>
                <w:i/>
                <w:iCs/>
                <w:sz w:val="18"/>
                <w:szCs w:val="18"/>
              </w:rPr>
            </w:pPr>
            <w:r w:rsidRPr="000B588C">
              <w:rPr>
                <w:rFonts w:cs="Arial"/>
                <w:b/>
                <w:bCs/>
                <w:i/>
                <w:iCs/>
                <w:sz w:val="18"/>
                <w:szCs w:val="18"/>
              </w:rPr>
              <w:t>535</w:t>
            </w:r>
          </w:p>
        </w:tc>
        <w:tc>
          <w:tcPr>
            <w:tcW w:w="883" w:type="dxa"/>
            <w:tcBorders>
              <w:bottom w:val="single" w:sz="8" w:space="0" w:color="007A33"/>
            </w:tcBorders>
            <w:noWrap/>
            <w:vAlign w:val="center"/>
          </w:tcPr>
          <w:p w14:paraId="3C67766C" w14:textId="377D16F8" w:rsidR="00287E32" w:rsidRPr="000B588C" w:rsidRDefault="00287E32" w:rsidP="00C03034">
            <w:pPr>
              <w:pStyle w:val="DHHStabletext"/>
              <w:spacing w:before="0" w:after="0"/>
              <w:jc w:val="center"/>
              <w:rPr>
                <w:rFonts w:cs="Arial"/>
                <w:b/>
                <w:bCs/>
                <w:i/>
                <w:iCs/>
                <w:sz w:val="18"/>
                <w:szCs w:val="18"/>
              </w:rPr>
            </w:pPr>
            <w:r w:rsidRPr="000B588C">
              <w:rPr>
                <w:rFonts w:cs="Arial"/>
                <w:b/>
                <w:bCs/>
                <w:i/>
                <w:iCs/>
                <w:sz w:val="18"/>
                <w:szCs w:val="18"/>
              </w:rPr>
              <w:t>$490</w:t>
            </w:r>
          </w:p>
        </w:tc>
        <w:tc>
          <w:tcPr>
            <w:tcW w:w="1046" w:type="dxa"/>
            <w:tcBorders>
              <w:bottom w:val="single" w:sz="8" w:space="0" w:color="007A33"/>
            </w:tcBorders>
            <w:noWrap/>
            <w:vAlign w:val="center"/>
          </w:tcPr>
          <w:p w14:paraId="6836D8C3" w14:textId="3984CA90" w:rsidR="00287E32" w:rsidRPr="000B588C" w:rsidRDefault="00287E32" w:rsidP="00C03034">
            <w:pPr>
              <w:pStyle w:val="DHHStabletext"/>
              <w:spacing w:before="0" w:after="0"/>
              <w:jc w:val="center"/>
              <w:rPr>
                <w:rFonts w:cs="Arial"/>
                <w:b/>
                <w:bCs/>
                <w:i/>
                <w:iCs/>
                <w:sz w:val="18"/>
                <w:szCs w:val="18"/>
              </w:rPr>
            </w:pPr>
            <w:r w:rsidRPr="000B588C">
              <w:rPr>
                <w:rFonts w:cs="Arial"/>
                <w:b/>
                <w:bCs/>
                <w:i/>
                <w:iCs/>
                <w:sz w:val="18"/>
                <w:szCs w:val="18"/>
              </w:rPr>
              <w:t>2.1%</w:t>
            </w:r>
          </w:p>
        </w:tc>
        <w:tc>
          <w:tcPr>
            <w:tcW w:w="883" w:type="dxa"/>
            <w:tcBorders>
              <w:bottom w:val="single" w:sz="8" w:space="0" w:color="007A33"/>
            </w:tcBorders>
            <w:noWrap/>
            <w:vAlign w:val="center"/>
          </w:tcPr>
          <w:p w14:paraId="1B268E47" w14:textId="79EBA9BE" w:rsidR="00287E32" w:rsidRPr="000B588C" w:rsidRDefault="00287E32" w:rsidP="00C03034">
            <w:pPr>
              <w:pStyle w:val="DHHStabletext"/>
              <w:spacing w:before="0" w:after="0"/>
              <w:jc w:val="center"/>
              <w:rPr>
                <w:rFonts w:cs="Arial"/>
                <w:b/>
                <w:bCs/>
                <w:i/>
                <w:iCs/>
                <w:sz w:val="18"/>
                <w:szCs w:val="18"/>
              </w:rPr>
            </w:pPr>
            <w:r w:rsidRPr="000B588C">
              <w:rPr>
                <w:rFonts w:cs="Arial"/>
                <w:b/>
                <w:bCs/>
                <w:i/>
                <w:iCs/>
                <w:sz w:val="18"/>
                <w:szCs w:val="18"/>
              </w:rPr>
              <w:t>2,247</w:t>
            </w:r>
          </w:p>
        </w:tc>
        <w:tc>
          <w:tcPr>
            <w:tcW w:w="883" w:type="dxa"/>
            <w:tcBorders>
              <w:bottom w:val="single" w:sz="8" w:space="0" w:color="007A33"/>
            </w:tcBorders>
            <w:noWrap/>
            <w:vAlign w:val="center"/>
          </w:tcPr>
          <w:p w14:paraId="312D00AD" w14:textId="6F113B92" w:rsidR="00287E32" w:rsidRPr="000B588C" w:rsidRDefault="00287E32" w:rsidP="00C03034">
            <w:pPr>
              <w:pStyle w:val="DHHStabletext"/>
              <w:spacing w:before="0" w:after="0"/>
              <w:jc w:val="center"/>
              <w:rPr>
                <w:rFonts w:cs="Arial"/>
                <w:b/>
                <w:bCs/>
                <w:i/>
                <w:iCs/>
                <w:sz w:val="18"/>
                <w:szCs w:val="18"/>
              </w:rPr>
            </w:pPr>
            <w:r w:rsidRPr="000B588C">
              <w:rPr>
                <w:rFonts w:cs="Arial"/>
                <w:b/>
                <w:bCs/>
                <w:i/>
                <w:iCs/>
                <w:sz w:val="18"/>
                <w:szCs w:val="18"/>
              </w:rPr>
              <w:t>$600</w:t>
            </w:r>
          </w:p>
        </w:tc>
        <w:tc>
          <w:tcPr>
            <w:tcW w:w="1046" w:type="dxa"/>
            <w:tcBorders>
              <w:bottom w:val="single" w:sz="8" w:space="0" w:color="007A33"/>
            </w:tcBorders>
            <w:noWrap/>
            <w:vAlign w:val="center"/>
          </w:tcPr>
          <w:p w14:paraId="267FC03F" w14:textId="1224FB8D" w:rsidR="00287E32" w:rsidRPr="000B588C" w:rsidRDefault="00287E32" w:rsidP="00C03034">
            <w:pPr>
              <w:pStyle w:val="DHHStabletext"/>
              <w:spacing w:before="0" w:after="0"/>
              <w:jc w:val="center"/>
              <w:rPr>
                <w:rFonts w:cs="Arial"/>
                <w:b/>
                <w:bCs/>
                <w:i/>
                <w:iCs/>
                <w:sz w:val="18"/>
                <w:szCs w:val="18"/>
              </w:rPr>
            </w:pPr>
            <w:r w:rsidRPr="000B588C">
              <w:rPr>
                <w:rFonts w:cs="Arial"/>
                <w:b/>
                <w:bCs/>
                <w:i/>
                <w:iCs/>
                <w:sz w:val="18"/>
                <w:szCs w:val="18"/>
              </w:rPr>
              <w:t>2.6%</w:t>
            </w:r>
          </w:p>
        </w:tc>
      </w:tr>
      <w:tr w:rsidR="00FB393C" w:rsidRPr="00EB715B" w14:paraId="5152AB99" w14:textId="77777777" w:rsidTr="00287E32">
        <w:trPr>
          <w:trHeight w:val="397"/>
        </w:trPr>
        <w:tc>
          <w:tcPr>
            <w:tcW w:w="14742" w:type="dxa"/>
            <w:gridSpan w:val="13"/>
            <w:tcBorders>
              <w:top w:val="single" w:sz="8" w:space="0" w:color="007A33"/>
            </w:tcBorders>
            <w:noWrap/>
            <w:vAlign w:val="bottom"/>
          </w:tcPr>
          <w:p w14:paraId="077FEA78" w14:textId="77777777" w:rsidR="00FB393C" w:rsidRPr="00EB715B" w:rsidRDefault="00FB393C" w:rsidP="00EB715B">
            <w:pPr>
              <w:pStyle w:val="DHHStabletext"/>
              <w:spacing w:before="0" w:after="0"/>
              <w:rPr>
                <w:rFonts w:cs="Arial"/>
                <w:b/>
                <w:sz w:val="18"/>
                <w:szCs w:val="18"/>
                <w:lang w:eastAsia="en-AU"/>
              </w:rPr>
            </w:pPr>
            <w:r w:rsidRPr="00EB715B">
              <w:rPr>
                <w:rFonts w:cs="Arial"/>
                <w:b/>
                <w:sz w:val="18"/>
                <w:szCs w:val="18"/>
                <w:lang w:eastAsia="en-AU"/>
              </w:rPr>
              <w:t>Outer Western Melbourne</w:t>
            </w:r>
          </w:p>
        </w:tc>
      </w:tr>
      <w:tr w:rsidR="00287E32" w:rsidRPr="0097282B" w14:paraId="45364E90" w14:textId="77777777" w:rsidTr="00C03034">
        <w:trPr>
          <w:trHeight w:val="340"/>
        </w:trPr>
        <w:tc>
          <w:tcPr>
            <w:tcW w:w="3422" w:type="dxa"/>
            <w:noWrap/>
            <w:vAlign w:val="center"/>
          </w:tcPr>
          <w:p w14:paraId="6B8DFAA6" w14:textId="77777777" w:rsidR="00287E32" w:rsidRPr="0097282B" w:rsidRDefault="00287E32" w:rsidP="00287E32">
            <w:pPr>
              <w:pStyle w:val="DHHStabletext"/>
              <w:spacing w:before="0" w:after="0"/>
              <w:rPr>
                <w:rFonts w:cs="Arial"/>
                <w:sz w:val="18"/>
                <w:szCs w:val="18"/>
              </w:rPr>
            </w:pPr>
            <w:r w:rsidRPr="0097282B">
              <w:rPr>
                <w:rFonts w:cs="Arial"/>
                <w:sz w:val="18"/>
                <w:szCs w:val="18"/>
              </w:rPr>
              <w:t>Altona</w:t>
            </w:r>
          </w:p>
        </w:tc>
        <w:tc>
          <w:tcPr>
            <w:tcW w:w="829" w:type="dxa"/>
            <w:noWrap/>
            <w:vAlign w:val="center"/>
          </w:tcPr>
          <w:p w14:paraId="40D5ABFD" w14:textId="6F11BDD3" w:rsidR="00287E32" w:rsidRPr="0097282B" w:rsidRDefault="00287E32" w:rsidP="00C03034">
            <w:pPr>
              <w:pStyle w:val="DHHStabletext"/>
              <w:spacing w:before="0" w:after="0"/>
              <w:jc w:val="center"/>
              <w:rPr>
                <w:rFonts w:cs="Arial"/>
                <w:sz w:val="18"/>
                <w:szCs w:val="18"/>
              </w:rPr>
            </w:pPr>
            <w:r w:rsidRPr="004F1F8E">
              <w:rPr>
                <w:rFonts w:cs="Arial"/>
                <w:sz w:val="18"/>
                <w:szCs w:val="18"/>
              </w:rPr>
              <w:t>96</w:t>
            </w:r>
          </w:p>
        </w:tc>
        <w:tc>
          <w:tcPr>
            <w:tcW w:w="1009" w:type="dxa"/>
            <w:noWrap/>
            <w:vAlign w:val="center"/>
          </w:tcPr>
          <w:p w14:paraId="6033E226" w14:textId="684DC553" w:rsidR="00287E32" w:rsidRPr="0097282B" w:rsidRDefault="00287E32" w:rsidP="00C03034">
            <w:pPr>
              <w:pStyle w:val="DHHStabletext"/>
              <w:spacing w:before="0" w:after="0"/>
              <w:jc w:val="center"/>
              <w:rPr>
                <w:rFonts w:cs="Arial"/>
                <w:sz w:val="18"/>
                <w:szCs w:val="18"/>
              </w:rPr>
            </w:pPr>
            <w:r w:rsidRPr="004F1F8E">
              <w:rPr>
                <w:rFonts w:cs="Arial"/>
                <w:sz w:val="18"/>
                <w:szCs w:val="18"/>
              </w:rPr>
              <w:t>$280</w:t>
            </w:r>
          </w:p>
        </w:tc>
        <w:tc>
          <w:tcPr>
            <w:tcW w:w="1046" w:type="dxa"/>
            <w:noWrap/>
            <w:vAlign w:val="center"/>
          </w:tcPr>
          <w:p w14:paraId="4177B275" w14:textId="006560AE" w:rsidR="00287E32" w:rsidRPr="0097282B" w:rsidRDefault="00287E32" w:rsidP="00C03034">
            <w:pPr>
              <w:pStyle w:val="DHHStabletext"/>
              <w:spacing w:before="0" w:after="0"/>
              <w:jc w:val="center"/>
              <w:rPr>
                <w:rFonts w:cs="Arial"/>
                <w:sz w:val="18"/>
                <w:szCs w:val="18"/>
              </w:rPr>
            </w:pPr>
            <w:r w:rsidRPr="004F1F8E">
              <w:rPr>
                <w:rFonts w:cs="Arial"/>
                <w:sz w:val="18"/>
                <w:szCs w:val="18"/>
              </w:rPr>
              <w:t>-3.4%</w:t>
            </w:r>
          </w:p>
        </w:tc>
        <w:tc>
          <w:tcPr>
            <w:tcW w:w="883" w:type="dxa"/>
            <w:noWrap/>
            <w:vAlign w:val="center"/>
          </w:tcPr>
          <w:p w14:paraId="28060680" w14:textId="00FFA0C7" w:rsidR="00287E32" w:rsidRPr="0097282B" w:rsidRDefault="00287E32" w:rsidP="00C03034">
            <w:pPr>
              <w:pStyle w:val="DHHStabletext"/>
              <w:spacing w:before="0" w:after="0"/>
              <w:jc w:val="center"/>
              <w:rPr>
                <w:rFonts w:cs="Arial"/>
                <w:sz w:val="18"/>
                <w:szCs w:val="18"/>
              </w:rPr>
            </w:pPr>
            <w:r w:rsidRPr="004F1F8E">
              <w:rPr>
                <w:rFonts w:cs="Arial"/>
                <w:sz w:val="18"/>
                <w:szCs w:val="18"/>
              </w:rPr>
              <w:t>660</w:t>
            </w:r>
          </w:p>
        </w:tc>
        <w:tc>
          <w:tcPr>
            <w:tcW w:w="883" w:type="dxa"/>
            <w:noWrap/>
            <w:vAlign w:val="center"/>
          </w:tcPr>
          <w:p w14:paraId="0A3427BB" w14:textId="2D151263" w:rsidR="00287E32" w:rsidRPr="0097282B" w:rsidRDefault="00287E32" w:rsidP="00C03034">
            <w:pPr>
              <w:pStyle w:val="DHHStabletext"/>
              <w:spacing w:before="0" w:after="0"/>
              <w:jc w:val="center"/>
              <w:rPr>
                <w:rFonts w:cs="Arial"/>
                <w:sz w:val="18"/>
                <w:szCs w:val="18"/>
              </w:rPr>
            </w:pPr>
            <w:r w:rsidRPr="004F1F8E">
              <w:rPr>
                <w:rFonts w:cs="Arial"/>
                <w:sz w:val="18"/>
                <w:szCs w:val="18"/>
              </w:rPr>
              <w:t>$350</w:t>
            </w:r>
          </w:p>
        </w:tc>
        <w:tc>
          <w:tcPr>
            <w:tcW w:w="1046" w:type="dxa"/>
            <w:noWrap/>
            <w:vAlign w:val="center"/>
          </w:tcPr>
          <w:p w14:paraId="0DE4F280" w14:textId="6D0D1EED" w:rsidR="00287E32" w:rsidRPr="0097282B" w:rsidRDefault="00287E32" w:rsidP="00C03034">
            <w:pPr>
              <w:pStyle w:val="DHHStabletext"/>
              <w:spacing w:before="0" w:after="0"/>
              <w:jc w:val="center"/>
              <w:rPr>
                <w:rFonts w:cs="Arial"/>
                <w:sz w:val="18"/>
                <w:szCs w:val="18"/>
              </w:rPr>
            </w:pPr>
            <w:r w:rsidRPr="004F1F8E">
              <w:rPr>
                <w:rFonts w:cs="Arial"/>
                <w:sz w:val="18"/>
                <w:szCs w:val="18"/>
              </w:rPr>
              <w:t>0.0%</w:t>
            </w:r>
          </w:p>
        </w:tc>
        <w:tc>
          <w:tcPr>
            <w:tcW w:w="883" w:type="dxa"/>
            <w:noWrap/>
            <w:vAlign w:val="center"/>
          </w:tcPr>
          <w:p w14:paraId="2337C981" w14:textId="5DF132AB" w:rsidR="00287E32" w:rsidRPr="0097282B" w:rsidRDefault="00287E32" w:rsidP="00C03034">
            <w:pPr>
              <w:pStyle w:val="DHHStabletext"/>
              <w:spacing w:before="0" w:after="0"/>
              <w:jc w:val="center"/>
              <w:rPr>
                <w:rFonts w:cs="Arial"/>
                <w:sz w:val="18"/>
                <w:szCs w:val="18"/>
              </w:rPr>
            </w:pPr>
            <w:r w:rsidRPr="004F1F8E">
              <w:rPr>
                <w:rFonts w:cs="Arial"/>
                <w:sz w:val="18"/>
                <w:szCs w:val="18"/>
              </w:rPr>
              <w:t>152</w:t>
            </w:r>
          </w:p>
        </w:tc>
        <w:tc>
          <w:tcPr>
            <w:tcW w:w="883" w:type="dxa"/>
            <w:noWrap/>
            <w:vAlign w:val="center"/>
          </w:tcPr>
          <w:p w14:paraId="2E3A2BC3" w14:textId="53B62025" w:rsidR="00287E32" w:rsidRPr="0097282B" w:rsidRDefault="00287E32" w:rsidP="00C03034">
            <w:pPr>
              <w:pStyle w:val="DHHStabletext"/>
              <w:spacing w:before="0" w:after="0"/>
              <w:jc w:val="center"/>
              <w:rPr>
                <w:rFonts w:cs="Arial"/>
                <w:sz w:val="18"/>
                <w:szCs w:val="18"/>
              </w:rPr>
            </w:pPr>
            <w:r w:rsidRPr="004F1F8E">
              <w:rPr>
                <w:rFonts w:cs="Arial"/>
                <w:sz w:val="18"/>
                <w:szCs w:val="18"/>
              </w:rPr>
              <w:t>$360</w:t>
            </w:r>
          </w:p>
        </w:tc>
        <w:tc>
          <w:tcPr>
            <w:tcW w:w="1046" w:type="dxa"/>
            <w:noWrap/>
            <w:vAlign w:val="center"/>
          </w:tcPr>
          <w:p w14:paraId="08AD9FC6" w14:textId="3E576AD1" w:rsidR="00287E32" w:rsidRPr="0097282B" w:rsidRDefault="00287E32" w:rsidP="00C03034">
            <w:pPr>
              <w:pStyle w:val="DHHStabletext"/>
              <w:spacing w:before="0" w:after="0"/>
              <w:jc w:val="center"/>
              <w:rPr>
                <w:rFonts w:cs="Arial"/>
                <w:sz w:val="18"/>
                <w:szCs w:val="18"/>
              </w:rPr>
            </w:pPr>
            <w:r w:rsidRPr="004F1F8E">
              <w:rPr>
                <w:rFonts w:cs="Arial"/>
                <w:sz w:val="18"/>
                <w:szCs w:val="18"/>
              </w:rPr>
              <w:t>-1.4%</w:t>
            </w:r>
          </w:p>
        </w:tc>
        <w:tc>
          <w:tcPr>
            <w:tcW w:w="883" w:type="dxa"/>
            <w:noWrap/>
            <w:vAlign w:val="center"/>
          </w:tcPr>
          <w:p w14:paraId="07D730CC" w14:textId="18F7FB56" w:rsidR="00287E32" w:rsidRPr="0097282B" w:rsidRDefault="00287E32" w:rsidP="00C03034">
            <w:pPr>
              <w:pStyle w:val="DHHStabletext"/>
              <w:spacing w:before="0" w:after="0"/>
              <w:jc w:val="center"/>
              <w:rPr>
                <w:rFonts w:cs="Arial"/>
                <w:sz w:val="18"/>
                <w:szCs w:val="18"/>
              </w:rPr>
            </w:pPr>
            <w:r w:rsidRPr="004F1F8E">
              <w:rPr>
                <w:rFonts w:cs="Arial"/>
                <w:sz w:val="18"/>
                <w:szCs w:val="18"/>
              </w:rPr>
              <w:t>1,384</w:t>
            </w:r>
          </w:p>
        </w:tc>
        <w:tc>
          <w:tcPr>
            <w:tcW w:w="883" w:type="dxa"/>
            <w:noWrap/>
            <w:vAlign w:val="center"/>
          </w:tcPr>
          <w:p w14:paraId="6577A89F" w14:textId="368C750E" w:rsidR="00287E32" w:rsidRPr="0097282B" w:rsidRDefault="00287E32" w:rsidP="00C03034">
            <w:pPr>
              <w:pStyle w:val="DHHStabletext"/>
              <w:spacing w:before="0" w:after="0"/>
              <w:jc w:val="center"/>
              <w:rPr>
                <w:rFonts w:cs="Arial"/>
                <w:sz w:val="18"/>
                <w:szCs w:val="18"/>
              </w:rPr>
            </w:pPr>
            <w:r w:rsidRPr="004F1F8E">
              <w:rPr>
                <w:rFonts w:cs="Arial"/>
                <w:sz w:val="18"/>
                <w:szCs w:val="18"/>
              </w:rPr>
              <w:t>$380</w:t>
            </w:r>
          </w:p>
        </w:tc>
        <w:tc>
          <w:tcPr>
            <w:tcW w:w="1046" w:type="dxa"/>
            <w:noWrap/>
            <w:vAlign w:val="center"/>
          </w:tcPr>
          <w:p w14:paraId="3A8CC38A" w14:textId="795B5AF5" w:rsidR="00287E32" w:rsidRPr="0097282B" w:rsidRDefault="00287E32" w:rsidP="00C03034">
            <w:pPr>
              <w:pStyle w:val="DHHStabletext"/>
              <w:spacing w:before="0" w:after="0"/>
              <w:jc w:val="center"/>
              <w:rPr>
                <w:rFonts w:cs="Arial"/>
                <w:sz w:val="18"/>
                <w:szCs w:val="18"/>
              </w:rPr>
            </w:pPr>
            <w:r w:rsidRPr="004F1F8E">
              <w:rPr>
                <w:rFonts w:cs="Arial"/>
                <w:sz w:val="18"/>
                <w:szCs w:val="18"/>
              </w:rPr>
              <w:t>-2.6%</w:t>
            </w:r>
          </w:p>
        </w:tc>
      </w:tr>
      <w:tr w:rsidR="00287E32" w:rsidRPr="0097282B" w14:paraId="77E2425B" w14:textId="77777777" w:rsidTr="00C03034">
        <w:trPr>
          <w:trHeight w:val="340"/>
        </w:trPr>
        <w:tc>
          <w:tcPr>
            <w:tcW w:w="3422" w:type="dxa"/>
            <w:noWrap/>
            <w:vAlign w:val="center"/>
          </w:tcPr>
          <w:p w14:paraId="4F70C473" w14:textId="77777777" w:rsidR="00287E32" w:rsidRPr="0097282B" w:rsidRDefault="00287E32" w:rsidP="00287E32">
            <w:pPr>
              <w:pStyle w:val="DHHStabletext"/>
              <w:spacing w:before="0" w:after="0"/>
              <w:rPr>
                <w:rFonts w:cs="Arial"/>
                <w:sz w:val="18"/>
                <w:szCs w:val="18"/>
              </w:rPr>
            </w:pPr>
            <w:r w:rsidRPr="0097282B">
              <w:rPr>
                <w:rFonts w:cs="Arial"/>
                <w:sz w:val="18"/>
                <w:szCs w:val="18"/>
              </w:rPr>
              <w:t>Footscray</w:t>
            </w:r>
          </w:p>
        </w:tc>
        <w:tc>
          <w:tcPr>
            <w:tcW w:w="829" w:type="dxa"/>
            <w:noWrap/>
            <w:vAlign w:val="center"/>
          </w:tcPr>
          <w:p w14:paraId="342D5D53" w14:textId="3A830A25" w:rsidR="00287E32" w:rsidRPr="0097282B" w:rsidRDefault="00287E32" w:rsidP="00C03034">
            <w:pPr>
              <w:pStyle w:val="DHHStabletext"/>
              <w:spacing w:before="0" w:after="0"/>
              <w:jc w:val="center"/>
              <w:rPr>
                <w:rFonts w:cs="Arial"/>
                <w:sz w:val="18"/>
                <w:szCs w:val="18"/>
              </w:rPr>
            </w:pPr>
            <w:r w:rsidRPr="004F1F8E">
              <w:rPr>
                <w:rFonts w:cs="Arial"/>
                <w:sz w:val="18"/>
                <w:szCs w:val="18"/>
              </w:rPr>
              <w:t>681</w:t>
            </w:r>
          </w:p>
        </w:tc>
        <w:tc>
          <w:tcPr>
            <w:tcW w:w="1009" w:type="dxa"/>
            <w:noWrap/>
            <w:vAlign w:val="center"/>
          </w:tcPr>
          <w:p w14:paraId="4B62020F" w14:textId="4E5465FF" w:rsidR="00287E32" w:rsidRPr="0097282B" w:rsidRDefault="00287E32" w:rsidP="00C03034">
            <w:pPr>
              <w:pStyle w:val="DHHStabletext"/>
              <w:spacing w:before="0" w:after="0"/>
              <w:jc w:val="center"/>
              <w:rPr>
                <w:rFonts w:cs="Arial"/>
                <w:sz w:val="18"/>
                <w:szCs w:val="18"/>
              </w:rPr>
            </w:pPr>
            <w:r w:rsidRPr="004F1F8E">
              <w:rPr>
                <w:rFonts w:cs="Arial"/>
                <w:sz w:val="18"/>
                <w:szCs w:val="18"/>
              </w:rPr>
              <w:t>$300</w:t>
            </w:r>
          </w:p>
        </w:tc>
        <w:tc>
          <w:tcPr>
            <w:tcW w:w="1046" w:type="dxa"/>
            <w:noWrap/>
            <w:vAlign w:val="center"/>
          </w:tcPr>
          <w:p w14:paraId="09F5C92D" w14:textId="3A2B1F24" w:rsidR="00287E32" w:rsidRPr="0097282B" w:rsidRDefault="00287E32" w:rsidP="00C03034">
            <w:pPr>
              <w:pStyle w:val="DHHStabletext"/>
              <w:spacing w:before="0" w:after="0"/>
              <w:jc w:val="center"/>
              <w:rPr>
                <w:rFonts w:cs="Arial"/>
                <w:sz w:val="18"/>
                <w:szCs w:val="18"/>
              </w:rPr>
            </w:pPr>
            <w:r w:rsidRPr="004F1F8E">
              <w:rPr>
                <w:rFonts w:cs="Arial"/>
                <w:sz w:val="18"/>
                <w:szCs w:val="18"/>
              </w:rPr>
              <w:t>4.5%</w:t>
            </w:r>
          </w:p>
        </w:tc>
        <w:tc>
          <w:tcPr>
            <w:tcW w:w="883" w:type="dxa"/>
            <w:noWrap/>
            <w:vAlign w:val="center"/>
          </w:tcPr>
          <w:p w14:paraId="35338104" w14:textId="475B9635" w:rsidR="00287E32" w:rsidRPr="0097282B" w:rsidRDefault="00287E32" w:rsidP="00C03034">
            <w:pPr>
              <w:pStyle w:val="DHHStabletext"/>
              <w:spacing w:before="0" w:after="0"/>
              <w:jc w:val="center"/>
              <w:rPr>
                <w:rFonts w:cs="Arial"/>
                <w:sz w:val="18"/>
                <w:szCs w:val="18"/>
              </w:rPr>
            </w:pPr>
            <w:r w:rsidRPr="004F1F8E">
              <w:rPr>
                <w:rFonts w:cs="Arial"/>
                <w:sz w:val="18"/>
                <w:szCs w:val="18"/>
              </w:rPr>
              <w:t>932</w:t>
            </w:r>
          </w:p>
        </w:tc>
        <w:tc>
          <w:tcPr>
            <w:tcW w:w="883" w:type="dxa"/>
            <w:noWrap/>
            <w:vAlign w:val="center"/>
          </w:tcPr>
          <w:p w14:paraId="13E93CBD" w14:textId="18CB33D9" w:rsidR="00287E32" w:rsidRPr="0097282B" w:rsidRDefault="00287E32" w:rsidP="00C03034">
            <w:pPr>
              <w:pStyle w:val="DHHStabletext"/>
              <w:spacing w:before="0" w:after="0"/>
              <w:jc w:val="center"/>
              <w:rPr>
                <w:rFonts w:cs="Arial"/>
                <w:sz w:val="18"/>
                <w:szCs w:val="18"/>
              </w:rPr>
            </w:pPr>
            <w:r w:rsidRPr="004F1F8E">
              <w:rPr>
                <w:rFonts w:cs="Arial"/>
                <w:sz w:val="18"/>
                <w:szCs w:val="18"/>
              </w:rPr>
              <w:t>$380</w:t>
            </w:r>
          </w:p>
        </w:tc>
        <w:tc>
          <w:tcPr>
            <w:tcW w:w="1046" w:type="dxa"/>
            <w:noWrap/>
            <w:vAlign w:val="center"/>
          </w:tcPr>
          <w:p w14:paraId="75CBE0AB" w14:textId="3AA62442" w:rsidR="00287E32" w:rsidRPr="0097282B" w:rsidRDefault="00287E32" w:rsidP="00C03034">
            <w:pPr>
              <w:pStyle w:val="DHHStabletext"/>
              <w:spacing w:before="0" w:after="0"/>
              <w:jc w:val="center"/>
              <w:rPr>
                <w:rFonts w:cs="Arial"/>
                <w:sz w:val="18"/>
                <w:szCs w:val="18"/>
              </w:rPr>
            </w:pPr>
            <w:r w:rsidRPr="004F1F8E">
              <w:rPr>
                <w:rFonts w:cs="Arial"/>
                <w:sz w:val="18"/>
                <w:szCs w:val="18"/>
              </w:rPr>
              <w:t>-3.8%</w:t>
            </w:r>
          </w:p>
        </w:tc>
        <w:tc>
          <w:tcPr>
            <w:tcW w:w="883" w:type="dxa"/>
            <w:noWrap/>
            <w:vAlign w:val="center"/>
          </w:tcPr>
          <w:p w14:paraId="2977014D" w14:textId="63F8EB4B" w:rsidR="00287E32" w:rsidRPr="0097282B" w:rsidRDefault="00287E32" w:rsidP="00C03034">
            <w:pPr>
              <w:pStyle w:val="DHHStabletext"/>
              <w:spacing w:before="0" w:after="0"/>
              <w:jc w:val="center"/>
              <w:rPr>
                <w:rFonts w:cs="Arial"/>
                <w:sz w:val="18"/>
                <w:szCs w:val="18"/>
              </w:rPr>
            </w:pPr>
            <w:r w:rsidRPr="004F1F8E">
              <w:rPr>
                <w:rFonts w:cs="Arial"/>
                <w:sz w:val="18"/>
                <w:szCs w:val="18"/>
              </w:rPr>
              <w:t>147</w:t>
            </w:r>
          </w:p>
        </w:tc>
        <w:tc>
          <w:tcPr>
            <w:tcW w:w="883" w:type="dxa"/>
            <w:noWrap/>
            <w:vAlign w:val="center"/>
          </w:tcPr>
          <w:p w14:paraId="5579A024" w14:textId="228574FF" w:rsidR="00287E32" w:rsidRPr="0097282B" w:rsidRDefault="00287E32" w:rsidP="00C03034">
            <w:pPr>
              <w:pStyle w:val="DHHStabletext"/>
              <w:spacing w:before="0" w:after="0"/>
              <w:jc w:val="center"/>
              <w:rPr>
                <w:rFonts w:cs="Arial"/>
                <w:sz w:val="18"/>
                <w:szCs w:val="18"/>
              </w:rPr>
            </w:pPr>
            <w:r w:rsidRPr="004F1F8E">
              <w:rPr>
                <w:rFonts w:cs="Arial"/>
                <w:sz w:val="18"/>
                <w:szCs w:val="18"/>
              </w:rPr>
              <w:t>$450</w:t>
            </w:r>
          </w:p>
        </w:tc>
        <w:tc>
          <w:tcPr>
            <w:tcW w:w="1046" w:type="dxa"/>
            <w:noWrap/>
            <w:vAlign w:val="center"/>
          </w:tcPr>
          <w:p w14:paraId="3601759F" w14:textId="3DB766A8" w:rsidR="00287E32" w:rsidRPr="0097282B" w:rsidRDefault="00287E32" w:rsidP="00C03034">
            <w:pPr>
              <w:pStyle w:val="DHHStabletext"/>
              <w:spacing w:before="0" w:after="0"/>
              <w:jc w:val="center"/>
              <w:rPr>
                <w:rFonts w:cs="Arial"/>
                <w:sz w:val="18"/>
                <w:szCs w:val="18"/>
              </w:rPr>
            </w:pPr>
            <w:r w:rsidRPr="004F1F8E">
              <w:rPr>
                <w:rFonts w:cs="Arial"/>
                <w:sz w:val="18"/>
                <w:szCs w:val="18"/>
              </w:rPr>
              <w:t>0.0%</w:t>
            </w:r>
          </w:p>
        </w:tc>
        <w:tc>
          <w:tcPr>
            <w:tcW w:w="883" w:type="dxa"/>
            <w:noWrap/>
            <w:vAlign w:val="center"/>
          </w:tcPr>
          <w:p w14:paraId="710A27DB" w14:textId="13437445" w:rsidR="00287E32" w:rsidRPr="0097282B" w:rsidRDefault="00287E32" w:rsidP="00C03034">
            <w:pPr>
              <w:pStyle w:val="DHHStabletext"/>
              <w:spacing w:before="0" w:after="0"/>
              <w:jc w:val="center"/>
              <w:rPr>
                <w:rFonts w:cs="Arial"/>
                <w:sz w:val="18"/>
                <w:szCs w:val="18"/>
              </w:rPr>
            </w:pPr>
            <w:r w:rsidRPr="004F1F8E">
              <w:rPr>
                <w:rFonts w:cs="Arial"/>
                <w:sz w:val="18"/>
                <w:szCs w:val="18"/>
              </w:rPr>
              <w:t>176</w:t>
            </w:r>
          </w:p>
        </w:tc>
        <w:tc>
          <w:tcPr>
            <w:tcW w:w="883" w:type="dxa"/>
            <w:noWrap/>
            <w:vAlign w:val="center"/>
          </w:tcPr>
          <w:p w14:paraId="2DA7E742" w14:textId="5A78EF6B" w:rsidR="00287E32" w:rsidRPr="0097282B" w:rsidRDefault="00287E32" w:rsidP="00C03034">
            <w:pPr>
              <w:pStyle w:val="DHHStabletext"/>
              <w:spacing w:before="0" w:after="0"/>
              <w:jc w:val="center"/>
              <w:rPr>
                <w:rFonts w:cs="Arial"/>
                <w:sz w:val="18"/>
                <w:szCs w:val="18"/>
              </w:rPr>
            </w:pPr>
            <w:r w:rsidRPr="004F1F8E">
              <w:rPr>
                <w:rFonts w:cs="Arial"/>
                <w:sz w:val="18"/>
                <w:szCs w:val="18"/>
              </w:rPr>
              <w:t>$495</w:t>
            </w:r>
          </w:p>
        </w:tc>
        <w:tc>
          <w:tcPr>
            <w:tcW w:w="1046" w:type="dxa"/>
            <w:noWrap/>
            <w:vAlign w:val="center"/>
          </w:tcPr>
          <w:p w14:paraId="1D5F9BA1" w14:textId="65502278" w:rsidR="00287E32" w:rsidRPr="0097282B" w:rsidRDefault="00287E32" w:rsidP="00C03034">
            <w:pPr>
              <w:pStyle w:val="DHHStabletext"/>
              <w:spacing w:before="0" w:after="0"/>
              <w:jc w:val="center"/>
              <w:rPr>
                <w:rFonts w:cs="Arial"/>
                <w:sz w:val="18"/>
                <w:szCs w:val="18"/>
              </w:rPr>
            </w:pPr>
            <w:r w:rsidRPr="004F1F8E">
              <w:rPr>
                <w:rFonts w:cs="Arial"/>
                <w:sz w:val="18"/>
                <w:szCs w:val="18"/>
              </w:rPr>
              <w:t>3.1%</w:t>
            </w:r>
          </w:p>
        </w:tc>
      </w:tr>
      <w:tr w:rsidR="00287E32" w:rsidRPr="0097282B" w14:paraId="0313A89E" w14:textId="77777777" w:rsidTr="00C03034">
        <w:trPr>
          <w:trHeight w:val="340"/>
        </w:trPr>
        <w:tc>
          <w:tcPr>
            <w:tcW w:w="3422" w:type="dxa"/>
            <w:noWrap/>
            <w:vAlign w:val="center"/>
          </w:tcPr>
          <w:p w14:paraId="3E189937" w14:textId="77777777" w:rsidR="00287E32" w:rsidRPr="0097282B" w:rsidRDefault="00287E32" w:rsidP="00287E32">
            <w:pPr>
              <w:pStyle w:val="DHHStabletext"/>
              <w:spacing w:before="0" w:after="0"/>
              <w:rPr>
                <w:rFonts w:cs="Arial"/>
                <w:sz w:val="18"/>
                <w:szCs w:val="18"/>
              </w:rPr>
            </w:pPr>
            <w:r w:rsidRPr="0097282B">
              <w:rPr>
                <w:rFonts w:cs="Arial"/>
                <w:sz w:val="18"/>
                <w:szCs w:val="18"/>
              </w:rPr>
              <w:t>Keilor East-Avondale Heights</w:t>
            </w:r>
          </w:p>
        </w:tc>
        <w:tc>
          <w:tcPr>
            <w:tcW w:w="829" w:type="dxa"/>
            <w:noWrap/>
            <w:vAlign w:val="center"/>
          </w:tcPr>
          <w:p w14:paraId="50BAAC12" w14:textId="20FB4D0F" w:rsidR="00287E32" w:rsidRPr="0097282B" w:rsidRDefault="00287E32" w:rsidP="00C03034">
            <w:pPr>
              <w:pStyle w:val="DHHStabletext"/>
              <w:spacing w:before="0" w:after="0"/>
              <w:jc w:val="center"/>
              <w:rPr>
                <w:rFonts w:cs="Arial"/>
                <w:sz w:val="18"/>
                <w:szCs w:val="18"/>
              </w:rPr>
            </w:pPr>
            <w:r w:rsidRPr="004F1F8E">
              <w:rPr>
                <w:rFonts w:cs="Arial"/>
                <w:sz w:val="18"/>
                <w:szCs w:val="18"/>
              </w:rPr>
              <w:t>251</w:t>
            </w:r>
          </w:p>
        </w:tc>
        <w:tc>
          <w:tcPr>
            <w:tcW w:w="1009" w:type="dxa"/>
            <w:noWrap/>
            <w:vAlign w:val="center"/>
          </w:tcPr>
          <w:p w14:paraId="24680742" w14:textId="0CA93B9C" w:rsidR="00287E32" w:rsidRPr="0097282B" w:rsidRDefault="00287E32" w:rsidP="00C03034">
            <w:pPr>
              <w:pStyle w:val="DHHStabletext"/>
              <w:spacing w:before="0" w:after="0"/>
              <w:jc w:val="center"/>
              <w:rPr>
                <w:rFonts w:cs="Arial"/>
                <w:sz w:val="18"/>
                <w:szCs w:val="18"/>
              </w:rPr>
            </w:pPr>
            <w:r w:rsidRPr="004F1F8E">
              <w:rPr>
                <w:rFonts w:cs="Arial"/>
                <w:sz w:val="18"/>
                <w:szCs w:val="18"/>
              </w:rPr>
              <w:t>$320</w:t>
            </w:r>
          </w:p>
        </w:tc>
        <w:tc>
          <w:tcPr>
            <w:tcW w:w="1046" w:type="dxa"/>
            <w:noWrap/>
            <w:vAlign w:val="center"/>
          </w:tcPr>
          <w:p w14:paraId="45EB24DA" w14:textId="3B7F78DA" w:rsidR="00287E32" w:rsidRPr="0097282B" w:rsidRDefault="00287E32" w:rsidP="00C03034">
            <w:pPr>
              <w:pStyle w:val="DHHStabletext"/>
              <w:spacing w:before="0" w:after="0"/>
              <w:jc w:val="center"/>
              <w:rPr>
                <w:rFonts w:cs="Arial"/>
                <w:sz w:val="18"/>
                <w:szCs w:val="18"/>
              </w:rPr>
            </w:pPr>
            <w:r w:rsidRPr="004F1F8E">
              <w:rPr>
                <w:rFonts w:cs="Arial"/>
                <w:sz w:val="18"/>
                <w:szCs w:val="18"/>
              </w:rPr>
              <w:t>-8.6%</w:t>
            </w:r>
          </w:p>
        </w:tc>
        <w:tc>
          <w:tcPr>
            <w:tcW w:w="883" w:type="dxa"/>
            <w:noWrap/>
            <w:vAlign w:val="center"/>
          </w:tcPr>
          <w:p w14:paraId="68F189AC" w14:textId="1758F010" w:rsidR="00287E32" w:rsidRPr="0097282B" w:rsidRDefault="00287E32" w:rsidP="00C03034">
            <w:pPr>
              <w:pStyle w:val="DHHStabletext"/>
              <w:spacing w:before="0" w:after="0"/>
              <w:jc w:val="center"/>
              <w:rPr>
                <w:rFonts w:cs="Arial"/>
                <w:sz w:val="18"/>
                <w:szCs w:val="18"/>
              </w:rPr>
            </w:pPr>
            <w:r w:rsidRPr="004F1F8E">
              <w:rPr>
                <w:rFonts w:cs="Arial"/>
                <w:sz w:val="18"/>
                <w:szCs w:val="18"/>
              </w:rPr>
              <w:t>425</w:t>
            </w:r>
          </w:p>
        </w:tc>
        <w:tc>
          <w:tcPr>
            <w:tcW w:w="883" w:type="dxa"/>
            <w:noWrap/>
            <w:vAlign w:val="center"/>
          </w:tcPr>
          <w:p w14:paraId="153B7A75" w14:textId="3FB53ADC" w:rsidR="00287E32" w:rsidRPr="0097282B" w:rsidRDefault="00287E32" w:rsidP="00C03034">
            <w:pPr>
              <w:pStyle w:val="DHHStabletext"/>
              <w:spacing w:before="0" w:after="0"/>
              <w:jc w:val="center"/>
              <w:rPr>
                <w:rFonts w:cs="Arial"/>
                <w:sz w:val="18"/>
                <w:szCs w:val="18"/>
              </w:rPr>
            </w:pPr>
            <w:r w:rsidRPr="004F1F8E">
              <w:rPr>
                <w:rFonts w:cs="Arial"/>
                <w:sz w:val="18"/>
                <w:szCs w:val="18"/>
              </w:rPr>
              <w:t>$385</w:t>
            </w:r>
          </w:p>
        </w:tc>
        <w:tc>
          <w:tcPr>
            <w:tcW w:w="1046" w:type="dxa"/>
            <w:noWrap/>
            <w:vAlign w:val="center"/>
          </w:tcPr>
          <w:p w14:paraId="25D58E5B" w14:textId="5E3F4987" w:rsidR="00287E32" w:rsidRPr="0097282B" w:rsidRDefault="00287E32" w:rsidP="00C03034">
            <w:pPr>
              <w:pStyle w:val="DHHStabletext"/>
              <w:spacing w:before="0" w:after="0"/>
              <w:jc w:val="center"/>
              <w:rPr>
                <w:rFonts w:cs="Arial"/>
                <w:sz w:val="18"/>
                <w:szCs w:val="18"/>
              </w:rPr>
            </w:pPr>
            <w:r w:rsidRPr="004F1F8E">
              <w:rPr>
                <w:rFonts w:cs="Arial"/>
                <w:sz w:val="18"/>
                <w:szCs w:val="18"/>
              </w:rPr>
              <w:t>-3.8%</w:t>
            </w:r>
          </w:p>
        </w:tc>
        <w:tc>
          <w:tcPr>
            <w:tcW w:w="883" w:type="dxa"/>
            <w:noWrap/>
            <w:vAlign w:val="center"/>
          </w:tcPr>
          <w:p w14:paraId="0CC30736" w14:textId="127A99D7" w:rsidR="00287E32" w:rsidRPr="0097282B" w:rsidRDefault="00287E32" w:rsidP="00C03034">
            <w:pPr>
              <w:pStyle w:val="DHHStabletext"/>
              <w:spacing w:before="0" w:after="0"/>
              <w:jc w:val="center"/>
              <w:rPr>
                <w:rFonts w:cs="Arial"/>
                <w:sz w:val="18"/>
                <w:szCs w:val="18"/>
              </w:rPr>
            </w:pPr>
            <w:r w:rsidRPr="004F1F8E">
              <w:rPr>
                <w:rFonts w:cs="Arial"/>
                <w:sz w:val="18"/>
                <w:szCs w:val="18"/>
              </w:rPr>
              <w:t>39</w:t>
            </w:r>
          </w:p>
        </w:tc>
        <w:tc>
          <w:tcPr>
            <w:tcW w:w="883" w:type="dxa"/>
            <w:noWrap/>
            <w:vAlign w:val="center"/>
          </w:tcPr>
          <w:p w14:paraId="30F86767" w14:textId="536AD055" w:rsidR="00287E32" w:rsidRPr="0097282B" w:rsidRDefault="00287E32" w:rsidP="00C03034">
            <w:pPr>
              <w:pStyle w:val="DHHStabletext"/>
              <w:spacing w:before="0" w:after="0"/>
              <w:jc w:val="center"/>
              <w:rPr>
                <w:rFonts w:cs="Arial"/>
                <w:sz w:val="18"/>
                <w:szCs w:val="18"/>
              </w:rPr>
            </w:pPr>
            <w:r w:rsidRPr="004F1F8E">
              <w:rPr>
                <w:rFonts w:cs="Arial"/>
                <w:sz w:val="18"/>
                <w:szCs w:val="18"/>
              </w:rPr>
              <w:t>$385</w:t>
            </w:r>
          </w:p>
        </w:tc>
        <w:tc>
          <w:tcPr>
            <w:tcW w:w="1046" w:type="dxa"/>
            <w:noWrap/>
            <w:vAlign w:val="center"/>
          </w:tcPr>
          <w:p w14:paraId="44A3AA84" w14:textId="4B0B282B" w:rsidR="00287E32" w:rsidRPr="0097282B" w:rsidRDefault="00287E32" w:rsidP="00C03034">
            <w:pPr>
              <w:pStyle w:val="DHHStabletext"/>
              <w:spacing w:before="0" w:after="0"/>
              <w:jc w:val="center"/>
              <w:rPr>
                <w:rFonts w:cs="Arial"/>
                <w:sz w:val="18"/>
                <w:szCs w:val="18"/>
              </w:rPr>
            </w:pPr>
            <w:r w:rsidRPr="004F1F8E">
              <w:rPr>
                <w:rFonts w:cs="Arial"/>
                <w:sz w:val="18"/>
                <w:szCs w:val="18"/>
              </w:rPr>
              <w:t>-2.0%</w:t>
            </w:r>
          </w:p>
        </w:tc>
        <w:tc>
          <w:tcPr>
            <w:tcW w:w="883" w:type="dxa"/>
            <w:noWrap/>
            <w:vAlign w:val="center"/>
          </w:tcPr>
          <w:p w14:paraId="55D16A76" w14:textId="50D1CD6A" w:rsidR="00287E32" w:rsidRPr="0097282B" w:rsidRDefault="00287E32" w:rsidP="00C03034">
            <w:pPr>
              <w:pStyle w:val="DHHStabletext"/>
              <w:spacing w:before="0" w:after="0"/>
              <w:jc w:val="center"/>
              <w:rPr>
                <w:rFonts w:cs="Arial"/>
                <w:sz w:val="18"/>
                <w:szCs w:val="18"/>
              </w:rPr>
            </w:pPr>
            <w:r w:rsidRPr="004F1F8E">
              <w:rPr>
                <w:rFonts w:cs="Arial"/>
                <w:sz w:val="18"/>
                <w:szCs w:val="18"/>
              </w:rPr>
              <w:t>318</w:t>
            </w:r>
          </w:p>
        </w:tc>
        <w:tc>
          <w:tcPr>
            <w:tcW w:w="883" w:type="dxa"/>
            <w:noWrap/>
            <w:vAlign w:val="center"/>
          </w:tcPr>
          <w:p w14:paraId="5DEE08E8" w14:textId="062ED5DE" w:rsidR="00287E32" w:rsidRPr="0097282B" w:rsidRDefault="00287E32" w:rsidP="00C03034">
            <w:pPr>
              <w:pStyle w:val="DHHStabletext"/>
              <w:spacing w:before="0" w:after="0"/>
              <w:jc w:val="center"/>
              <w:rPr>
                <w:rFonts w:cs="Arial"/>
                <w:sz w:val="18"/>
                <w:szCs w:val="18"/>
              </w:rPr>
            </w:pPr>
            <w:r w:rsidRPr="004F1F8E">
              <w:rPr>
                <w:rFonts w:cs="Arial"/>
                <w:sz w:val="18"/>
                <w:szCs w:val="18"/>
              </w:rPr>
              <w:t>$430</w:t>
            </w:r>
          </w:p>
        </w:tc>
        <w:tc>
          <w:tcPr>
            <w:tcW w:w="1046" w:type="dxa"/>
            <w:noWrap/>
            <w:vAlign w:val="center"/>
          </w:tcPr>
          <w:p w14:paraId="0FD89688" w14:textId="271F2C5A" w:rsidR="00287E32" w:rsidRPr="0097282B" w:rsidRDefault="00287E32" w:rsidP="00C03034">
            <w:pPr>
              <w:pStyle w:val="DHHStabletext"/>
              <w:spacing w:before="0" w:after="0"/>
              <w:jc w:val="center"/>
              <w:rPr>
                <w:rFonts w:cs="Arial"/>
                <w:sz w:val="18"/>
                <w:szCs w:val="18"/>
              </w:rPr>
            </w:pPr>
            <w:r w:rsidRPr="004F1F8E">
              <w:rPr>
                <w:rFonts w:cs="Arial"/>
                <w:sz w:val="18"/>
                <w:szCs w:val="18"/>
              </w:rPr>
              <w:t>0.0%</w:t>
            </w:r>
          </w:p>
        </w:tc>
      </w:tr>
      <w:tr w:rsidR="00287E32" w:rsidRPr="0097282B" w14:paraId="3C5CB8AA" w14:textId="77777777" w:rsidTr="00C03034">
        <w:trPr>
          <w:trHeight w:val="340"/>
        </w:trPr>
        <w:tc>
          <w:tcPr>
            <w:tcW w:w="3422" w:type="dxa"/>
            <w:noWrap/>
            <w:vAlign w:val="center"/>
          </w:tcPr>
          <w:p w14:paraId="24385445" w14:textId="77777777" w:rsidR="00287E32" w:rsidRPr="0097282B" w:rsidRDefault="00287E32" w:rsidP="00287E32">
            <w:pPr>
              <w:pStyle w:val="DHHStabletext"/>
              <w:spacing w:before="0" w:after="0"/>
              <w:rPr>
                <w:rFonts w:cs="Arial"/>
                <w:sz w:val="18"/>
                <w:szCs w:val="18"/>
              </w:rPr>
            </w:pPr>
            <w:r w:rsidRPr="0097282B">
              <w:rPr>
                <w:rFonts w:cs="Arial"/>
                <w:sz w:val="18"/>
                <w:szCs w:val="18"/>
              </w:rPr>
              <w:t>Melton</w:t>
            </w:r>
          </w:p>
        </w:tc>
        <w:tc>
          <w:tcPr>
            <w:tcW w:w="829" w:type="dxa"/>
            <w:noWrap/>
            <w:vAlign w:val="center"/>
          </w:tcPr>
          <w:p w14:paraId="2005AE9E" w14:textId="65F1628D" w:rsidR="00287E32" w:rsidRPr="0097282B" w:rsidRDefault="00287E32" w:rsidP="00C03034">
            <w:pPr>
              <w:pStyle w:val="DHHStabletext"/>
              <w:spacing w:before="0" w:after="0"/>
              <w:jc w:val="center"/>
              <w:rPr>
                <w:rFonts w:cs="Arial"/>
                <w:sz w:val="18"/>
                <w:szCs w:val="18"/>
              </w:rPr>
            </w:pPr>
            <w:r w:rsidRPr="004F1F8E">
              <w:rPr>
                <w:rFonts w:cs="Arial"/>
                <w:sz w:val="18"/>
                <w:szCs w:val="18"/>
              </w:rPr>
              <w:t>18</w:t>
            </w:r>
          </w:p>
        </w:tc>
        <w:tc>
          <w:tcPr>
            <w:tcW w:w="1009" w:type="dxa"/>
            <w:noWrap/>
            <w:vAlign w:val="center"/>
          </w:tcPr>
          <w:p w14:paraId="15089BD3" w14:textId="61EABD11" w:rsidR="00287E32" w:rsidRPr="0097282B" w:rsidRDefault="00287E32" w:rsidP="00C03034">
            <w:pPr>
              <w:pStyle w:val="DHHStabletext"/>
              <w:spacing w:before="0" w:after="0"/>
              <w:jc w:val="center"/>
              <w:rPr>
                <w:rFonts w:cs="Arial"/>
                <w:sz w:val="18"/>
                <w:szCs w:val="18"/>
              </w:rPr>
            </w:pPr>
            <w:r w:rsidRPr="004F1F8E">
              <w:rPr>
                <w:rFonts w:cs="Arial"/>
                <w:sz w:val="18"/>
                <w:szCs w:val="18"/>
              </w:rPr>
              <w:t>$352</w:t>
            </w:r>
          </w:p>
        </w:tc>
        <w:tc>
          <w:tcPr>
            <w:tcW w:w="1046" w:type="dxa"/>
            <w:noWrap/>
            <w:vAlign w:val="center"/>
          </w:tcPr>
          <w:p w14:paraId="064E9884" w14:textId="6BE2CFA3" w:rsidR="00287E32" w:rsidRPr="0097282B" w:rsidRDefault="00287E32" w:rsidP="00C03034">
            <w:pPr>
              <w:pStyle w:val="DHHStabletext"/>
              <w:spacing w:before="0" w:after="0"/>
              <w:jc w:val="center"/>
              <w:rPr>
                <w:rFonts w:cs="Arial"/>
                <w:sz w:val="18"/>
                <w:szCs w:val="18"/>
              </w:rPr>
            </w:pPr>
            <w:r w:rsidRPr="004F1F8E">
              <w:rPr>
                <w:rFonts w:cs="Arial"/>
                <w:sz w:val="18"/>
                <w:szCs w:val="18"/>
              </w:rPr>
              <w:t>2.0%</w:t>
            </w:r>
          </w:p>
        </w:tc>
        <w:tc>
          <w:tcPr>
            <w:tcW w:w="883" w:type="dxa"/>
            <w:noWrap/>
            <w:vAlign w:val="center"/>
          </w:tcPr>
          <w:p w14:paraId="103DAF89" w14:textId="1E8BBD77" w:rsidR="00287E32" w:rsidRPr="0097282B" w:rsidRDefault="00287E32" w:rsidP="00C03034">
            <w:pPr>
              <w:pStyle w:val="DHHStabletext"/>
              <w:spacing w:before="0" w:after="0"/>
              <w:jc w:val="center"/>
              <w:rPr>
                <w:rFonts w:cs="Arial"/>
                <w:sz w:val="18"/>
                <w:szCs w:val="18"/>
              </w:rPr>
            </w:pPr>
            <w:r w:rsidRPr="004F1F8E">
              <w:rPr>
                <w:rFonts w:cs="Arial"/>
                <w:sz w:val="18"/>
                <w:szCs w:val="18"/>
              </w:rPr>
              <w:t>100</w:t>
            </w:r>
          </w:p>
        </w:tc>
        <w:tc>
          <w:tcPr>
            <w:tcW w:w="883" w:type="dxa"/>
            <w:noWrap/>
            <w:vAlign w:val="center"/>
          </w:tcPr>
          <w:p w14:paraId="2983DB5C" w14:textId="29C35AFE" w:rsidR="00287E32" w:rsidRPr="0097282B" w:rsidRDefault="00287E32" w:rsidP="00C03034">
            <w:pPr>
              <w:pStyle w:val="DHHStabletext"/>
              <w:spacing w:before="0" w:after="0"/>
              <w:jc w:val="center"/>
              <w:rPr>
                <w:rFonts w:cs="Arial"/>
                <w:sz w:val="18"/>
                <w:szCs w:val="18"/>
              </w:rPr>
            </w:pPr>
            <w:r w:rsidRPr="004F1F8E">
              <w:rPr>
                <w:rFonts w:cs="Arial"/>
                <w:sz w:val="18"/>
                <w:szCs w:val="18"/>
              </w:rPr>
              <w:t>$290</w:t>
            </w:r>
          </w:p>
        </w:tc>
        <w:tc>
          <w:tcPr>
            <w:tcW w:w="1046" w:type="dxa"/>
            <w:noWrap/>
            <w:vAlign w:val="center"/>
          </w:tcPr>
          <w:p w14:paraId="428321ED" w14:textId="329073B2" w:rsidR="00287E32" w:rsidRPr="0097282B" w:rsidRDefault="00287E32" w:rsidP="00C03034">
            <w:pPr>
              <w:pStyle w:val="DHHStabletext"/>
              <w:spacing w:before="0" w:after="0"/>
              <w:jc w:val="center"/>
              <w:rPr>
                <w:rFonts w:cs="Arial"/>
                <w:sz w:val="18"/>
                <w:szCs w:val="18"/>
              </w:rPr>
            </w:pPr>
            <w:r w:rsidRPr="004F1F8E">
              <w:rPr>
                <w:rFonts w:cs="Arial"/>
                <w:sz w:val="18"/>
                <w:szCs w:val="18"/>
              </w:rPr>
              <w:t>0.0%</w:t>
            </w:r>
          </w:p>
        </w:tc>
        <w:tc>
          <w:tcPr>
            <w:tcW w:w="883" w:type="dxa"/>
            <w:noWrap/>
            <w:vAlign w:val="center"/>
          </w:tcPr>
          <w:p w14:paraId="3BB96235" w14:textId="78B481EF" w:rsidR="00287E32" w:rsidRPr="0097282B" w:rsidRDefault="00287E32" w:rsidP="00C03034">
            <w:pPr>
              <w:pStyle w:val="DHHStabletext"/>
              <w:spacing w:before="0" w:after="0"/>
              <w:jc w:val="center"/>
              <w:rPr>
                <w:rFonts w:cs="Arial"/>
                <w:sz w:val="18"/>
                <w:szCs w:val="18"/>
              </w:rPr>
            </w:pPr>
            <w:r w:rsidRPr="004F1F8E">
              <w:rPr>
                <w:rFonts w:cs="Arial"/>
                <w:sz w:val="18"/>
                <w:szCs w:val="18"/>
              </w:rPr>
              <w:t>37</w:t>
            </w:r>
          </w:p>
        </w:tc>
        <w:tc>
          <w:tcPr>
            <w:tcW w:w="883" w:type="dxa"/>
            <w:noWrap/>
            <w:vAlign w:val="center"/>
          </w:tcPr>
          <w:p w14:paraId="51F94E50" w14:textId="00423143" w:rsidR="00287E32" w:rsidRPr="0097282B" w:rsidRDefault="00287E32" w:rsidP="00C03034">
            <w:pPr>
              <w:pStyle w:val="DHHStabletext"/>
              <w:spacing w:before="0" w:after="0"/>
              <w:jc w:val="center"/>
              <w:rPr>
                <w:rFonts w:cs="Arial"/>
                <w:sz w:val="18"/>
                <w:szCs w:val="18"/>
              </w:rPr>
            </w:pPr>
            <w:r w:rsidRPr="004F1F8E">
              <w:rPr>
                <w:rFonts w:cs="Arial"/>
                <w:sz w:val="18"/>
                <w:szCs w:val="18"/>
              </w:rPr>
              <w:t>$295</w:t>
            </w:r>
          </w:p>
        </w:tc>
        <w:tc>
          <w:tcPr>
            <w:tcW w:w="1046" w:type="dxa"/>
            <w:noWrap/>
            <w:vAlign w:val="center"/>
          </w:tcPr>
          <w:p w14:paraId="643E42B4" w14:textId="74F85635" w:rsidR="00287E32" w:rsidRPr="0097282B" w:rsidRDefault="00287E32" w:rsidP="00C03034">
            <w:pPr>
              <w:pStyle w:val="DHHStabletext"/>
              <w:spacing w:before="0" w:after="0"/>
              <w:jc w:val="center"/>
              <w:rPr>
                <w:rFonts w:cs="Arial"/>
                <w:sz w:val="18"/>
                <w:szCs w:val="18"/>
              </w:rPr>
            </w:pPr>
            <w:r w:rsidRPr="004F1F8E">
              <w:rPr>
                <w:rFonts w:cs="Arial"/>
                <w:sz w:val="18"/>
                <w:szCs w:val="18"/>
              </w:rPr>
              <w:t>1.7%</w:t>
            </w:r>
          </w:p>
        </w:tc>
        <w:tc>
          <w:tcPr>
            <w:tcW w:w="883" w:type="dxa"/>
            <w:noWrap/>
            <w:vAlign w:val="center"/>
          </w:tcPr>
          <w:p w14:paraId="4391E5F5" w14:textId="638EDF1C" w:rsidR="00287E32" w:rsidRPr="0097282B" w:rsidRDefault="00287E32" w:rsidP="00C03034">
            <w:pPr>
              <w:pStyle w:val="DHHStabletext"/>
              <w:spacing w:before="0" w:after="0"/>
              <w:jc w:val="center"/>
              <w:rPr>
                <w:rFonts w:cs="Arial"/>
                <w:sz w:val="18"/>
                <w:szCs w:val="18"/>
              </w:rPr>
            </w:pPr>
            <w:r w:rsidRPr="004F1F8E">
              <w:rPr>
                <w:rFonts w:cs="Arial"/>
                <w:sz w:val="18"/>
                <w:szCs w:val="18"/>
              </w:rPr>
              <w:t>1,065</w:t>
            </w:r>
          </w:p>
        </w:tc>
        <w:tc>
          <w:tcPr>
            <w:tcW w:w="883" w:type="dxa"/>
            <w:noWrap/>
            <w:vAlign w:val="center"/>
          </w:tcPr>
          <w:p w14:paraId="4F2FB76D" w14:textId="03D2FE58" w:rsidR="00287E32" w:rsidRPr="0097282B" w:rsidRDefault="00287E32" w:rsidP="00C03034">
            <w:pPr>
              <w:pStyle w:val="DHHStabletext"/>
              <w:spacing w:before="0" w:after="0"/>
              <w:jc w:val="center"/>
              <w:rPr>
                <w:rFonts w:cs="Arial"/>
                <w:sz w:val="18"/>
                <w:szCs w:val="18"/>
              </w:rPr>
            </w:pPr>
            <w:r w:rsidRPr="004F1F8E">
              <w:rPr>
                <w:rFonts w:cs="Arial"/>
                <w:sz w:val="18"/>
                <w:szCs w:val="18"/>
              </w:rPr>
              <w:t>$330</w:t>
            </w:r>
          </w:p>
        </w:tc>
        <w:tc>
          <w:tcPr>
            <w:tcW w:w="1046" w:type="dxa"/>
            <w:noWrap/>
            <w:vAlign w:val="center"/>
          </w:tcPr>
          <w:p w14:paraId="749CBF1D" w14:textId="151BB86E" w:rsidR="00287E32" w:rsidRPr="0097282B" w:rsidRDefault="00287E32" w:rsidP="00C03034">
            <w:pPr>
              <w:pStyle w:val="DHHStabletext"/>
              <w:spacing w:before="0" w:after="0"/>
              <w:jc w:val="center"/>
              <w:rPr>
                <w:rFonts w:cs="Arial"/>
                <w:sz w:val="18"/>
                <w:szCs w:val="18"/>
              </w:rPr>
            </w:pPr>
            <w:r w:rsidRPr="004F1F8E">
              <w:rPr>
                <w:rFonts w:cs="Arial"/>
                <w:sz w:val="18"/>
                <w:szCs w:val="18"/>
              </w:rPr>
              <w:t>0.0%</w:t>
            </w:r>
          </w:p>
        </w:tc>
      </w:tr>
      <w:tr w:rsidR="00287E32" w:rsidRPr="0097282B" w14:paraId="4475CDBD" w14:textId="77777777" w:rsidTr="00C03034">
        <w:trPr>
          <w:trHeight w:val="340"/>
        </w:trPr>
        <w:tc>
          <w:tcPr>
            <w:tcW w:w="3422" w:type="dxa"/>
            <w:noWrap/>
            <w:vAlign w:val="center"/>
          </w:tcPr>
          <w:p w14:paraId="4C2538C9" w14:textId="77777777" w:rsidR="00287E32" w:rsidRPr="0097282B" w:rsidRDefault="00287E32" w:rsidP="00287E32">
            <w:pPr>
              <w:pStyle w:val="DHHStabletext"/>
              <w:spacing w:before="0" w:after="0"/>
              <w:rPr>
                <w:rFonts w:cs="Arial"/>
                <w:sz w:val="18"/>
                <w:szCs w:val="18"/>
              </w:rPr>
            </w:pPr>
            <w:r w:rsidRPr="0097282B">
              <w:rPr>
                <w:rFonts w:cs="Arial"/>
                <w:sz w:val="18"/>
                <w:szCs w:val="18"/>
              </w:rPr>
              <w:t>Newport-Spotswood</w:t>
            </w:r>
          </w:p>
        </w:tc>
        <w:tc>
          <w:tcPr>
            <w:tcW w:w="829" w:type="dxa"/>
            <w:noWrap/>
            <w:vAlign w:val="center"/>
          </w:tcPr>
          <w:p w14:paraId="4B00477E" w14:textId="1F18B9A6" w:rsidR="00287E32" w:rsidRPr="0097282B" w:rsidRDefault="00287E32" w:rsidP="00C03034">
            <w:pPr>
              <w:pStyle w:val="DHHStabletext"/>
              <w:spacing w:before="0" w:after="0"/>
              <w:jc w:val="center"/>
              <w:rPr>
                <w:rFonts w:cs="Arial"/>
                <w:sz w:val="18"/>
                <w:szCs w:val="18"/>
              </w:rPr>
            </w:pPr>
            <w:r w:rsidRPr="004F1F8E">
              <w:rPr>
                <w:rFonts w:cs="Arial"/>
                <w:sz w:val="18"/>
                <w:szCs w:val="18"/>
              </w:rPr>
              <w:t>85</w:t>
            </w:r>
          </w:p>
        </w:tc>
        <w:tc>
          <w:tcPr>
            <w:tcW w:w="1009" w:type="dxa"/>
            <w:noWrap/>
            <w:vAlign w:val="center"/>
          </w:tcPr>
          <w:p w14:paraId="64C389C2" w14:textId="4189C553" w:rsidR="00287E32" w:rsidRPr="0097282B" w:rsidRDefault="00287E32" w:rsidP="00C03034">
            <w:pPr>
              <w:pStyle w:val="DHHStabletext"/>
              <w:spacing w:before="0" w:after="0"/>
              <w:jc w:val="center"/>
              <w:rPr>
                <w:rFonts w:cs="Arial"/>
                <w:sz w:val="18"/>
                <w:szCs w:val="18"/>
              </w:rPr>
            </w:pPr>
            <w:r w:rsidRPr="004F1F8E">
              <w:rPr>
                <w:rFonts w:cs="Arial"/>
                <w:sz w:val="18"/>
                <w:szCs w:val="18"/>
              </w:rPr>
              <w:t>$290</w:t>
            </w:r>
          </w:p>
        </w:tc>
        <w:tc>
          <w:tcPr>
            <w:tcW w:w="1046" w:type="dxa"/>
            <w:noWrap/>
            <w:vAlign w:val="center"/>
          </w:tcPr>
          <w:p w14:paraId="3C88C147" w14:textId="58906E11" w:rsidR="00287E32" w:rsidRPr="0097282B" w:rsidRDefault="00287E32" w:rsidP="00C03034">
            <w:pPr>
              <w:pStyle w:val="DHHStabletext"/>
              <w:spacing w:before="0" w:after="0"/>
              <w:jc w:val="center"/>
              <w:rPr>
                <w:rFonts w:cs="Arial"/>
                <w:sz w:val="18"/>
                <w:szCs w:val="18"/>
              </w:rPr>
            </w:pPr>
            <w:r w:rsidRPr="004F1F8E">
              <w:rPr>
                <w:rFonts w:cs="Arial"/>
                <w:sz w:val="18"/>
                <w:szCs w:val="18"/>
              </w:rPr>
              <w:t>0.7%</w:t>
            </w:r>
          </w:p>
        </w:tc>
        <w:tc>
          <w:tcPr>
            <w:tcW w:w="883" w:type="dxa"/>
            <w:noWrap/>
            <w:vAlign w:val="center"/>
          </w:tcPr>
          <w:p w14:paraId="656B868D" w14:textId="7959A999" w:rsidR="00287E32" w:rsidRPr="0097282B" w:rsidRDefault="00287E32" w:rsidP="00C03034">
            <w:pPr>
              <w:pStyle w:val="DHHStabletext"/>
              <w:spacing w:before="0" w:after="0"/>
              <w:jc w:val="center"/>
              <w:rPr>
                <w:rFonts w:cs="Arial"/>
                <w:sz w:val="18"/>
                <w:szCs w:val="18"/>
              </w:rPr>
            </w:pPr>
            <w:r w:rsidRPr="004F1F8E">
              <w:rPr>
                <w:rFonts w:cs="Arial"/>
                <w:sz w:val="18"/>
                <w:szCs w:val="18"/>
              </w:rPr>
              <w:t>140</w:t>
            </w:r>
          </w:p>
        </w:tc>
        <w:tc>
          <w:tcPr>
            <w:tcW w:w="883" w:type="dxa"/>
            <w:noWrap/>
            <w:vAlign w:val="center"/>
          </w:tcPr>
          <w:p w14:paraId="6915AD2E" w14:textId="5D936F20" w:rsidR="00287E32" w:rsidRPr="0097282B" w:rsidRDefault="00287E32" w:rsidP="00C03034">
            <w:pPr>
              <w:pStyle w:val="DHHStabletext"/>
              <w:spacing w:before="0" w:after="0"/>
              <w:jc w:val="center"/>
              <w:rPr>
                <w:rFonts w:cs="Arial"/>
                <w:sz w:val="18"/>
                <w:szCs w:val="18"/>
              </w:rPr>
            </w:pPr>
            <w:r w:rsidRPr="004F1F8E">
              <w:rPr>
                <w:rFonts w:cs="Arial"/>
                <w:sz w:val="18"/>
                <w:szCs w:val="18"/>
              </w:rPr>
              <w:t>$370</w:t>
            </w:r>
          </w:p>
        </w:tc>
        <w:tc>
          <w:tcPr>
            <w:tcW w:w="1046" w:type="dxa"/>
            <w:noWrap/>
            <w:vAlign w:val="center"/>
          </w:tcPr>
          <w:p w14:paraId="7FA1B55E" w14:textId="34A05D8A" w:rsidR="00287E32" w:rsidRPr="0097282B" w:rsidRDefault="00287E32" w:rsidP="00C03034">
            <w:pPr>
              <w:pStyle w:val="DHHStabletext"/>
              <w:spacing w:before="0" w:after="0"/>
              <w:jc w:val="center"/>
              <w:rPr>
                <w:rFonts w:cs="Arial"/>
                <w:sz w:val="18"/>
                <w:szCs w:val="18"/>
              </w:rPr>
            </w:pPr>
            <w:r w:rsidRPr="004F1F8E">
              <w:rPr>
                <w:rFonts w:cs="Arial"/>
                <w:sz w:val="18"/>
                <w:szCs w:val="18"/>
              </w:rPr>
              <w:t>-6.3%</w:t>
            </w:r>
          </w:p>
        </w:tc>
        <w:tc>
          <w:tcPr>
            <w:tcW w:w="883" w:type="dxa"/>
            <w:noWrap/>
            <w:vAlign w:val="center"/>
          </w:tcPr>
          <w:p w14:paraId="79B7DA6B" w14:textId="05CEE23E" w:rsidR="00287E32" w:rsidRPr="0097282B" w:rsidRDefault="00287E32" w:rsidP="00C03034">
            <w:pPr>
              <w:pStyle w:val="DHHStabletext"/>
              <w:spacing w:before="0" w:after="0"/>
              <w:jc w:val="center"/>
              <w:rPr>
                <w:rFonts w:cs="Arial"/>
                <w:sz w:val="18"/>
                <w:szCs w:val="18"/>
              </w:rPr>
            </w:pPr>
            <w:r w:rsidRPr="004F1F8E">
              <w:rPr>
                <w:rFonts w:cs="Arial"/>
                <w:sz w:val="18"/>
                <w:szCs w:val="18"/>
              </w:rPr>
              <w:t>93</w:t>
            </w:r>
          </w:p>
        </w:tc>
        <w:tc>
          <w:tcPr>
            <w:tcW w:w="883" w:type="dxa"/>
            <w:noWrap/>
            <w:vAlign w:val="center"/>
          </w:tcPr>
          <w:p w14:paraId="1D434411" w14:textId="1FBCCD09" w:rsidR="00287E32" w:rsidRPr="0097282B" w:rsidRDefault="00287E32" w:rsidP="00C03034">
            <w:pPr>
              <w:pStyle w:val="DHHStabletext"/>
              <w:spacing w:before="0" w:after="0"/>
              <w:jc w:val="center"/>
              <w:rPr>
                <w:rFonts w:cs="Arial"/>
                <w:sz w:val="18"/>
                <w:szCs w:val="18"/>
              </w:rPr>
            </w:pPr>
            <w:r w:rsidRPr="004F1F8E">
              <w:rPr>
                <w:rFonts w:cs="Arial"/>
                <w:sz w:val="18"/>
                <w:szCs w:val="18"/>
              </w:rPr>
              <w:t>$440</w:t>
            </w:r>
          </w:p>
        </w:tc>
        <w:tc>
          <w:tcPr>
            <w:tcW w:w="1046" w:type="dxa"/>
            <w:noWrap/>
            <w:vAlign w:val="center"/>
          </w:tcPr>
          <w:p w14:paraId="38970A21" w14:textId="4B1F8E54" w:rsidR="00287E32" w:rsidRPr="0097282B" w:rsidRDefault="00287E32" w:rsidP="00C03034">
            <w:pPr>
              <w:pStyle w:val="DHHStabletext"/>
              <w:spacing w:before="0" w:after="0"/>
              <w:jc w:val="center"/>
              <w:rPr>
                <w:rFonts w:cs="Arial"/>
                <w:sz w:val="18"/>
                <w:szCs w:val="18"/>
              </w:rPr>
            </w:pPr>
            <w:r w:rsidRPr="004F1F8E">
              <w:rPr>
                <w:rFonts w:cs="Arial"/>
                <w:sz w:val="18"/>
                <w:szCs w:val="18"/>
              </w:rPr>
              <w:t>-4.3%</w:t>
            </w:r>
          </w:p>
        </w:tc>
        <w:tc>
          <w:tcPr>
            <w:tcW w:w="883" w:type="dxa"/>
            <w:noWrap/>
            <w:vAlign w:val="center"/>
          </w:tcPr>
          <w:p w14:paraId="156C788C" w14:textId="73B1616F" w:rsidR="00287E32" w:rsidRPr="0097282B" w:rsidRDefault="00287E32" w:rsidP="00C03034">
            <w:pPr>
              <w:pStyle w:val="DHHStabletext"/>
              <w:spacing w:before="0" w:after="0"/>
              <w:jc w:val="center"/>
              <w:rPr>
                <w:rFonts w:cs="Arial"/>
                <w:sz w:val="18"/>
                <w:szCs w:val="18"/>
              </w:rPr>
            </w:pPr>
            <w:r w:rsidRPr="004F1F8E">
              <w:rPr>
                <w:rFonts w:cs="Arial"/>
                <w:sz w:val="18"/>
                <w:szCs w:val="18"/>
              </w:rPr>
              <w:t>193</w:t>
            </w:r>
          </w:p>
        </w:tc>
        <w:tc>
          <w:tcPr>
            <w:tcW w:w="883" w:type="dxa"/>
            <w:noWrap/>
            <w:vAlign w:val="center"/>
          </w:tcPr>
          <w:p w14:paraId="7D593D31" w14:textId="0454957C" w:rsidR="00287E32" w:rsidRPr="0097282B" w:rsidRDefault="00287E32" w:rsidP="00C03034">
            <w:pPr>
              <w:pStyle w:val="DHHStabletext"/>
              <w:spacing w:before="0" w:after="0"/>
              <w:jc w:val="center"/>
              <w:rPr>
                <w:rFonts w:cs="Arial"/>
                <w:sz w:val="18"/>
                <w:szCs w:val="18"/>
              </w:rPr>
            </w:pPr>
            <w:r w:rsidRPr="004F1F8E">
              <w:rPr>
                <w:rFonts w:cs="Arial"/>
                <w:sz w:val="18"/>
                <w:szCs w:val="18"/>
              </w:rPr>
              <w:t>$550</w:t>
            </w:r>
          </w:p>
        </w:tc>
        <w:tc>
          <w:tcPr>
            <w:tcW w:w="1046" w:type="dxa"/>
            <w:noWrap/>
            <w:vAlign w:val="center"/>
          </w:tcPr>
          <w:p w14:paraId="638D72B1" w14:textId="1D029214" w:rsidR="00287E32" w:rsidRPr="0097282B" w:rsidRDefault="00287E32" w:rsidP="00C03034">
            <w:pPr>
              <w:pStyle w:val="DHHStabletext"/>
              <w:spacing w:before="0" w:after="0"/>
              <w:jc w:val="center"/>
              <w:rPr>
                <w:rFonts w:cs="Arial"/>
                <w:sz w:val="18"/>
                <w:szCs w:val="18"/>
              </w:rPr>
            </w:pPr>
            <w:r w:rsidRPr="004F1F8E">
              <w:rPr>
                <w:rFonts w:cs="Arial"/>
                <w:sz w:val="18"/>
                <w:szCs w:val="18"/>
              </w:rPr>
              <w:t>0.0%</w:t>
            </w:r>
          </w:p>
        </w:tc>
      </w:tr>
      <w:tr w:rsidR="00287E32" w:rsidRPr="0097282B" w14:paraId="5AD57359" w14:textId="77777777" w:rsidTr="00C03034">
        <w:trPr>
          <w:trHeight w:val="340"/>
        </w:trPr>
        <w:tc>
          <w:tcPr>
            <w:tcW w:w="3422" w:type="dxa"/>
            <w:noWrap/>
            <w:vAlign w:val="center"/>
          </w:tcPr>
          <w:p w14:paraId="7662928A" w14:textId="77777777" w:rsidR="00287E32" w:rsidRPr="0097282B" w:rsidRDefault="00287E32" w:rsidP="00287E32">
            <w:pPr>
              <w:pStyle w:val="DHHStabletext"/>
              <w:spacing w:before="0" w:after="0"/>
              <w:rPr>
                <w:rFonts w:cs="Arial"/>
                <w:sz w:val="18"/>
                <w:szCs w:val="18"/>
              </w:rPr>
            </w:pPr>
            <w:r w:rsidRPr="0097282B">
              <w:rPr>
                <w:rFonts w:cs="Arial"/>
                <w:sz w:val="18"/>
                <w:szCs w:val="18"/>
              </w:rPr>
              <w:t>St Albans-Deer Park</w:t>
            </w:r>
          </w:p>
        </w:tc>
        <w:tc>
          <w:tcPr>
            <w:tcW w:w="829" w:type="dxa"/>
            <w:noWrap/>
            <w:vAlign w:val="center"/>
          </w:tcPr>
          <w:p w14:paraId="3E9CB1E4" w14:textId="6264B0AC" w:rsidR="00287E32" w:rsidRPr="0097282B" w:rsidRDefault="00287E32" w:rsidP="00C03034">
            <w:pPr>
              <w:pStyle w:val="DHHStabletext"/>
              <w:spacing w:before="0" w:after="0"/>
              <w:jc w:val="center"/>
              <w:rPr>
                <w:rFonts w:cs="Arial"/>
                <w:sz w:val="18"/>
                <w:szCs w:val="18"/>
              </w:rPr>
            </w:pPr>
            <w:r w:rsidRPr="004F1F8E">
              <w:rPr>
                <w:rFonts w:cs="Arial"/>
                <w:sz w:val="18"/>
                <w:szCs w:val="18"/>
              </w:rPr>
              <w:t>51</w:t>
            </w:r>
          </w:p>
        </w:tc>
        <w:tc>
          <w:tcPr>
            <w:tcW w:w="1009" w:type="dxa"/>
            <w:noWrap/>
            <w:vAlign w:val="center"/>
          </w:tcPr>
          <w:p w14:paraId="1C61581D" w14:textId="1D3576ED" w:rsidR="00287E32" w:rsidRPr="0097282B" w:rsidRDefault="00287E32" w:rsidP="00C03034">
            <w:pPr>
              <w:pStyle w:val="DHHStabletext"/>
              <w:spacing w:before="0" w:after="0"/>
              <w:jc w:val="center"/>
              <w:rPr>
                <w:rFonts w:cs="Arial"/>
                <w:sz w:val="18"/>
                <w:szCs w:val="18"/>
              </w:rPr>
            </w:pPr>
            <w:r w:rsidRPr="004F1F8E">
              <w:rPr>
                <w:rFonts w:cs="Arial"/>
                <w:sz w:val="18"/>
                <w:szCs w:val="18"/>
              </w:rPr>
              <w:t>$270</w:t>
            </w:r>
          </w:p>
        </w:tc>
        <w:tc>
          <w:tcPr>
            <w:tcW w:w="1046" w:type="dxa"/>
            <w:noWrap/>
            <w:vAlign w:val="center"/>
          </w:tcPr>
          <w:p w14:paraId="5D7E13AB" w14:textId="189D0F66" w:rsidR="00287E32" w:rsidRPr="0097282B" w:rsidRDefault="00287E32" w:rsidP="00C03034">
            <w:pPr>
              <w:pStyle w:val="DHHStabletext"/>
              <w:spacing w:before="0" w:after="0"/>
              <w:jc w:val="center"/>
              <w:rPr>
                <w:rFonts w:cs="Arial"/>
                <w:sz w:val="18"/>
                <w:szCs w:val="18"/>
              </w:rPr>
            </w:pPr>
            <w:r w:rsidRPr="004F1F8E">
              <w:rPr>
                <w:rFonts w:cs="Arial"/>
                <w:sz w:val="18"/>
                <w:szCs w:val="18"/>
              </w:rPr>
              <w:t>-3.6%</w:t>
            </w:r>
          </w:p>
        </w:tc>
        <w:tc>
          <w:tcPr>
            <w:tcW w:w="883" w:type="dxa"/>
            <w:noWrap/>
            <w:vAlign w:val="center"/>
          </w:tcPr>
          <w:p w14:paraId="48C57DBB" w14:textId="1730E263" w:rsidR="00287E32" w:rsidRPr="0097282B" w:rsidRDefault="00287E32" w:rsidP="00C03034">
            <w:pPr>
              <w:pStyle w:val="DHHStabletext"/>
              <w:spacing w:before="0" w:after="0"/>
              <w:jc w:val="center"/>
              <w:rPr>
                <w:rFonts w:cs="Arial"/>
                <w:sz w:val="18"/>
                <w:szCs w:val="18"/>
              </w:rPr>
            </w:pPr>
            <w:r w:rsidRPr="004F1F8E">
              <w:rPr>
                <w:rFonts w:cs="Arial"/>
                <w:sz w:val="18"/>
                <w:szCs w:val="18"/>
              </w:rPr>
              <w:t>355</w:t>
            </w:r>
          </w:p>
        </w:tc>
        <w:tc>
          <w:tcPr>
            <w:tcW w:w="883" w:type="dxa"/>
            <w:noWrap/>
            <w:vAlign w:val="center"/>
          </w:tcPr>
          <w:p w14:paraId="5B755D60" w14:textId="76A42138" w:rsidR="00287E32" w:rsidRPr="0097282B" w:rsidRDefault="00287E32" w:rsidP="00C03034">
            <w:pPr>
              <w:pStyle w:val="DHHStabletext"/>
              <w:spacing w:before="0" w:after="0"/>
              <w:jc w:val="center"/>
              <w:rPr>
                <w:rFonts w:cs="Arial"/>
                <w:sz w:val="18"/>
                <w:szCs w:val="18"/>
              </w:rPr>
            </w:pPr>
            <w:r w:rsidRPr="004F1F8E">
              <w:rPr>
                <w:rFonts w:cs="Arial"/>
                <w:sz w:val="18"/>
                <w:szCs w:val="18"/>
              </w:rPr>
              <w:t>$320</w:t>
            </w:r>
          </w:p>
        </w:tc>
        <w:tc>
          <w:tcPr>
            <w:tcW w:w="1046" w:type="dxa"/>
            <w:noWrap/>
            <w:vAlign w:val="center"/>
          </w:tcPr>
          <w:p w14:paraId="408C220A" w14:textId="0CEF382B" w:rsidR="00287E32" w:rsidRPr="0097282B" w:rsidRDefault="00287E32" w:rsidP="00C03034">
            <w:pPr>
              <w:pStyle w:val="DHHStabletext"/>
              <w:spacing w:before="0" w:after="0"/>
              <w:jc w:val="center"/>
              <w:rPr>
                <w:rFonts w:cs="Arial"/>
                <w:sz w:val="18"/>
                <w:szCs w:val="18"/>
              </w:rPr>
            </w:pPr>
            <w:r w:rsidRPr="004F1F8E">
              <w:rPr>
                <w:rFonts w:cs="Arial"/>
                <w:sz w:val="18"/>
                <w:szCs w:val="18"/>
              </w:rPr>
              <w:t>-1.5%</w:t>
            </w:r>
          </w:p>
        </w:tc>
        <w:tc>
          <w:tcPr>
            <w:tcW w:w="883" w:type="dxa"/>
            <w:noWrap/>
            <w:vAlign w:val="center"/>
          </w:tcPr>
          <w:p w14:paraId="5B029E44" w14:textId="53C5243A" w:rsidR="00287E32" w:rsidRPr="0097282B" w:rsidRDefault="00287E32" w:rsidP="00C03034">
            <w:pPr>
              <w:pStyle w:val="DHHStabletext"/>
              <w:spacing w:before="0" w:after="0"/>
              <w:jc w:val="center"/>
              <w:rPr>
                <w:rFonts w:cs="Arial"/>
                <w:sz w:val="18"/>
                <w:szCs w:val="18"/>
              </w:rPr>
            </w:pPr>
            <w:r w:rsidRPr="004F1F8E">
              <w:rPr>
                <w:rFonts w:cs="Arial"/>
                <w:sz w:val="18"/>
                <w:szCs w:val="18"/>
              </w:rPr>
              <w:t>74</w:t>
            </w:r>
          </w:p>
        </w:tc>
        <w:tc>
          <w:tcPr>
            <w:tcW w:w="883" w:type="dxa"/>
            <w:noWrap/>
            <w:vAlign w:val="center"/>
          </w:tcPr>
          <w:p w14:paraId="0E7E7F3B" w14:textId="55D2D4AA" w:rsidR="00287E32" w:rsidRPr="0097282B" w:rsidRDefault="00287E32" w:rsidP="00C03034">
            <w:pPr>
              <w:pStyle w:val="DHHStabletext"/>
              <w:spacing w:before="0" w:after="0"/>
              <w:jc w:val="center"/>
              <w:rPr>
                <w:rFonts w:cs="Arial"/>
                <w:sz w:val="18"/>
                <w:szCs w:val="18"/>
              </w:rPr>
            </w:pPr>
            <w:r w:rsidRPr="004F1F8E">
              <w:rPr>
                <w:rFonts w:cs="Arial"/>
                <w:sz w:val="18"/>
                <w:szCs w:val="18"/>
              </w:rPr>
              <w:t>$320</w:t>
            </w:r>
          </w:p>
        </w:tc>
        <w:tc>
          <w:tcPr>
            <w:tcW w:w="1046" w:type="dxa"/>
            <w:noWrap/>
            <w:vAlign w:val="center"/>
          </w:tcPr>
          <w:p w14:paraId="25E3BCD2" w14:textId="5DD2F5BA" w:rsidR="00287E32" w:rsidRPr="0097282B" w:rsidRDefault="00287E32" w:rsidP="00C03034">
            <w:pPr>
              <w:pStyle w:val="DHHStabletext"/>
              <w:spacing w:before="0" w:after="0"/>
              <w:jc w:val="center"/>
              <w:rPr>
                <w:rFonts w:cs="Arial"/>
                <w:sz w:val="18"/>
                <w:szCs w:val="18"/>
              </w:rPr>
            </w:pPr>
            <w:r w:rsidRPr="004F1F8E">
              <w:rPr>
                <w:rFonts w:cs="Arial"/>
                <w:sz w:val="18"/>
                <w:szCs w:val="18"/>
              </w:rPr>
              <w:t>-3.0%</w:t>
            </w:r>
          </w:p>
        </w:tc>
        <w:tc>
          <w:tcPr>
            <w:tcW w:w="883" w:type="dxa"/>
            <w:noWrap/>
            <w:vAlign w:val="center"/>
          </w:tcPr>
          <w:p w14:paraId="2CCF9B95" w14:textId="3A3170B0" w:rsidR="00287E32" w:rsidRPr="0097282B" w:rsidRDefault="00287E32" w:rsidP="00C03034">
            <w:pPr>
              <w:pStyle w:val="DHHStabletext"/>
              <w:spacing w:before="0" w:after="0"/>
              <w:jc w:val="center"/>
              <w:rPr>
                <w:rFonts w:cs="Arial"/>
                <w:sz w:val="18"/>
                <w:szCs w:val="18"/>
              </w:rPr>
            </w:pPr>
            <w:r w:rsidRPr="004F1F8E">
              <w:rPr>
                <w:rFonts w:cs="Arial"/>
                <w:sz w:val="18"/>
                <w:szCs w:val="18"/>
              </w:rPr>
              <w:t>720</w:t>
            </w:r>
          </w:p>
        </w:tc>
        <w:tc>
          <w:tcPr>
            <w:tcW w:w="883" w:type="dxa"/>
            <w:noWrap/>
            <w:vAlign w:val="center"/>
          </w:tcPr>
          <w:p w14:paraId="33906E0F" w14:textId="080B9AD8" w:rsidR="00287E32" w:rsidRPr="0097282B" w:rsidRDefault="00287E32" w:rsidP="00C03034">
            <w:pPr>
              <w:pStyle w:val="DHHStabletext"/>
              <w:spacing w:before="0" w:after="0"/>
              <w:jc w:val="center"/>
              <w:rPr>
                <w:rFonts w:cs="Arial"/>
                <w:sz w:val="18"/>
                <w:szCs w:val="18"/>
              </w:rPr>
            </w:pPr>
            <w:r w:rsidRPr="004F1F8E">
              <w:rPr>
                <w:rFonts w:cs="Arial"/>
                <w:sz w:val="18"/>
                <w:szCs w:val="18"/>
              </w:rPr>
              <w:t>$350</w:t>
            </w:r>
          </w:p>
        </w:tc>
        <w:tc>
          <w:tcPr>
            <w:tcW w:w="1046" w:type="dxa"/>
            <w:noWrap/>
            <w:vAlign w:val="center"/>
          </w:tcPr>
          <w:p w14:paraId="46DB0180" w14:textId="71128189" w:rsidR="00287E32" w:rsidRPr="0097282B" w:rsidRDefault="00287E32" w:rsidP="00C03034">
            <w:pPr>
              <w:pStyle w:val="DHHStabletext"/>
              <w:spacing w:before="0" w:after="0"/>
              <w:jc w:val="center"/>
              <w:rPr>
                <w:rFonts w:cs="Arial"/>
                <w:sz w:val="18"/>
                <w:szCs w:val="18"/>
              </w:rPr>
            </w:pPr>
            <w:r w:rsidRPr="004F1F8E">
              <w:rPr>
                <w:rFonts w:cs="Arial"/>
                <w:sz w:val="18"/>
                <w:szCs w:val="18"/>
              </w:rPr>
              <w:t>0.0%</w:t>
            </w:r>
          </w:p>
        </w:tc>
      </w:tr>
      <w:tr w:rsidR="00287E32" w:rsidRPr="0097282B" w14:paraId="32FEB83C" w14:textId="77777777" w:rsidTr="00C03034">
        <w:trPr>
          <w:trHeight w:val="340"/>
        </w:trPr>
        <w:tc>
          <w:tcPr>
            <w:tcW w:w="3422" w:type="dxa"/>
            <w:noWrap/>
            <w:vAlign w:val="center"/>
          </w:tcPr>
          <w:p w14:paraId="49B71418" w14:textId="77777777" w:rsidR="00287E32" w:rsidRPr="0097282B" w:rsidRDefault="00287E32" w:rsidP="00287E32">
            <w:pPr>
              <w:pStyle w:val="DHHStabletext"/>
              <w:spacing w:before="0" w:after="0"/>
              <w:rPr>
                <w:rFonts w:cs="Arial"/>
                <w:sz w:val="18"/>
                <w:szCs w:val="18"/>
              </w:rPr>
            </w:pPr>
            <w:r w:rsidRPr="0097282B">
              <w:rPr>
                <w:rFonts w:cs="Arial"/>
                <w:sz w:val="18"/>
                <w:szCs w:val="18"/>
              </w:rPr>
              <w:t>Sunshine</w:t>
            </w:r>
          </w:p>
        </w:tc>
        <w:tc>
          <w:tcPr>
            <w:tcW w:w="829" w:type="dxa"/>
            <w:noWrap/>
            <w:vAlign w:val="center"/>
          </w:tcPr>
          <w:p w14:paraId="0F8AB2BD" w14:textId="1CAD9E8E" w:rsidR="00287E32" w:rsidRPr="0097282B" w:rsidRDefault="00287E32" w:rsidP="00C03034">
            <w:pPr>
              <w:pStyle w:val="DHHStabletext"/>
              <w:spacing w:before="0" w:after="0"/>
              <w:jc w:val="center"/>
              <w:rPr>
                <w:rFonts w:cs="Arial"/>
                <w:sz w:val="18"/>
                <w:szCs w:val="18"/>
              </w:rPr>
            </w:pPr>
            <w:r w:rsidRPr="004F1F8E">
              <w:rPr>
                <w:rFonts w:cs="Arial"/>
                <w:sz w:val="18"/>
                <w:szCs w:val="18"/>
              </w:rPr>
              <w:t>154</w:t>
            </w:r>
          </w:p>
        </w:tc>
        <w:tc>
          <w:tcPr>
            <w:tcW w:w="1009" w:type="dxa"/>
            <w:noWrap/>
            <w:vAlign w:val="center"/>
          </w:tcPr>
          <w:p w14:paraId="56F7C437" w14:textId="199446F7" w:rsidR="00287E32" w:rsidRPr="0097282B" w:rsidRDefault="00287E32" w:rsidP="00C03034">
            <w:pPr>
              <w:pStyle w:val="DHHStabletext"/>
              <w:spacing w:before="0" w:after="0"/>
              <w:jc w:val="center"/>
              <w:rPr>
                <w:rFonts w:cs="Arial"/>
                <w:sz w:val="18"/>
                <w:szCs w:val="18"/>
              </w:rPr>
            </w:pPr>
            <w:r w:rsidRPr="004F1F8E">
              <w:rPr>
                <w:rFonts w:cs="Arial"/>
                <w:sz w:val="18"/>
                <w:szCs w:val="18"/>
              </w:rPr>
              <w:t>$238</w:t>
            </w:r>
          </w:p>
        </w:tc>
        <w:tc>
          <w:tcPr>
            <w:tcW w:w="1046" w:type="dxa"/>
            <w:noWrap/>
            <w:vAlign w:val="center"/>
          </w:tcPr>
          <w:p w14:paraId="7A2F5DB9" w14:textId="2569E84A" w:rsidR="00287E32" w:rsidRPr="0097282B" w:rsidRDefault="00287E32" w:rsidP="00C03034">
            <w:pPr>
              <w:pStyle w:val="DHHStabletext"/>
              <w:spacing w:before="0" w:after="0"/>
              <w:jc w:val="center"/>
              <w:rPr>
                <w:rFonts w:cs="Arial"/>
                <w:sz w:val="18"/>
                <w:szCs w:val="18"/>
              </w:rPr>
            </w:pPr>
            <w:r w:rsidRPr="004F1F8E">
              <w:rPr>
                <w:rFonts w:cs="Arial"/>
                <w:sz w:val="18"/>
                <w:szCs w:val="18"/>
              </w:rPr>
              <w:t>-4.8%</w:t>
            </w:r>
          </w:p>
        </w:tc>
        <w:tc>
          <w:tcPr>
            <w:tcW w:w="883" w:type="dxa"/>
            <w:noWrap/>
            <w:vAlign w:val="center"/>
          </w:tcPr>
          <w:p w14:paraId="062B8A0E" w14:textId="25018FE3" w:rsidR="00287E32" w:rsidRPr="0097282B" w:rsidRDefault="00287E32" w:rsidP="00C03034">
            <w:pPr>
              <w:pStyle w:val="DHHStabletext"/>
              <w:spacing w:before="0" w:after="0"/>
              <w:jc w:val="center"/>
              <w:rPr>
                <w:rFonts w:cs="Arial"/>
                <w:sz w:val="18"/>
                <w:szCs w:val="18"/>
              </w:rPr>
            </w:pPr>
            <w:r w:rsidRPr="004F1F8E">
              <w:rPr>
                <w:rFonts w:cs="Arial"/>
                <w:sz w:val="18"/>
                <w:szCs w:val="18"/>
              </w:rPr>
              <w:t>261</w:t>
            </w:r>
          </w:p>
        </w:tc>
        <w:tc>
          <w:tcPr>
            <w:tcW w:w="883" w:type="dxa"/>
            <w:noWrap/>
            <w:vAlign w:val="center"/>
          </w:tcPr>
          <w:p w14:paraId="4F5BFAB3" w14:textId="52479864" w:rsidR="00287E32" w:rsidRPr="0097282B" w:rsidRDefault="00287E32" w:rsidP="00C03034">
            <w:pPr>
              <w:pStyle w:val="DHHStabletext"/>
              <w:spacing w:before="0" w:after="0"/>
              <w:jc w:val="center"/>
              <w:rPr>
                <w:rFonts w:cs="Arial"/>
                <w:sz w:val="18"/>
                <w:szCs w:val="18"/>
              </w:rPr>
            </w:pPr>
            <w:r w:rsidRPr="004F1F8E">
              <w:rPr>
                <w:rFonts w:cs="Arial"/>
                <w:sz w:val="18"/>
                <w:szCs w:val="18"/>
              </w:rPr>
              <w:t>$320</w:t>
            </w:r>
          </w:p>
        </w:tc>
        <w:tc>
          <w:tcPr>
            <w:tcW w:w="1046" w:type="dxa"/>
            <w:noWrap/>
            <w:vAlign w:val="center"/>
          </w:tcPr>
          <w:p w14:paraId="16AD8709" w14:textId="7579013C" w:rsidR="00287E32" w:rsidRPr="0097282B" w:rsidRDefault="00287E32" w:rsidP="00C03034">
            <w:pPr>
              <w:pStyle w:val="DHHStabletext"/>
              <w:spacing w:before="0" w:after="0"/>
              <w:jc w:val="center"/>
              <w:rPr>
                <w:rFonts w:cs="Arial"/>
                <w:sz w:val="18"/>
                <w:szCs w:val="18"/>
              </w:rPr>
            </w:pPr>
            <w:r w:rsidRPr="004F1F8E">
              <w:rPr>
                <w:rFonts w:cs="Arial"/>
                <w:sz w:val="18"/>
                <w:szCs w:val="18"/>
              </w:rPr>
              <w:t>-3.0%</w:t>
            </w:r>
          </w:p>
        </w:tc>
        <w:tc>
          <w:tcPr>
            <w:tcW w:w="883" w:type="dxa"/>
            <w:noWrap/>
            <w:vAlign w:val="center"/>
          </w:tcPr>
          <w:p w14:paraId="1A222E3A" w14:textId="0688603C" w:rsidR="00287E32" w:rsidRPr="0097282B" w:rsidRDefault="00287E32" w:rsidP="00C03034">
            <w:pPr>
              <w:pStyle w:val="DHHStabletext"/>
              <w:spacing w:before="0" w:after="0"/>
              <w:jc w:val="center"/>
              <w:rPr>
                <w:rFonts w:cs="Arial"/>
                <w:sz w:val="18"/>
                <w:szCs w:val="18"/>
              </w:rPr>
            </w:pPr>
            <w:r w:rsidRPr="004F1F8E">
              <w:rPr>
                <w:rFonts w:cs="Arial"/>
                <w:sz w:val="18"/>
                <w:szCs w:val="18"/>
              </w:rPr>
              <w:t>97</w:t>
            </w:r>
          </w:p>
        </w:tc>
        <w:tc>
          <w:tcPr>
            <w:tcW w:w="883" w:type="dxa"/>
            <w:noWrap/>
            <w:vAlign w:val="center"/>
          </w:tcPr>
          <w:p w14:paraId="2C542543" w14:textId="18B3AD4E" w:rsidR="00287E32" w:rsidRPr="0097282B" w:rsidRDefault="00287E32" w:rsidP="00C03034">
            <w:pPr>
              <w:pStyle w:val="DHHStabletext"/>
              <w:spacing w:before="0" w:after="0"/>
              <w:jc w:val="center"/>
              <w:rPr>
                <w:rFonts w:cs="Arial"/>
                <w:sz w:val="18"/>
                <w:szCs w:val="18"/>
              </w:rPr>
            </w:pPr>
            <w:r w:rsidRPr="004F1F8E">
              <w:rPr>
                <w:rFonts w:cs="Arial"/>
                <w:sz w:val="18"/>
                <w:szCs w:val="18"/>
              </w:rPr>
              <w:t>$350</w:t>
            </w:r>
          </w:p>
        </w:tc>
        <w:tc>
          <w:tcPr>
            <w:tcW w:w="1046" w:type="dxa"/>
            <w:noWrap/>
            <w:vAlign w:val="center"/>
          </w:tcPr>
          <w:p w14:paraId="33264C0A" w14:textId="321B1700" w:rsidR="00287E32" w:rsidRPr="0097282B" w:rsidRDefault="00287E32" w:rsidP="00C03034">
            <w:pPr>
              <w:pStyle w:val="DHHStabletext"/>
              <w:spacing w:before="0" w:after="0"/>
              <w:jc w:val="center"/>
              <w:rPr>
                <w:rFonts w:cs="Arial"/>
                <w:sz w:val="18"/>
                <w:szCs w:val="18"/>
              </w:rPr>
            </w:pPr>
            <w:r w:rsidRPr="004F1F8E">
              <w:rPr>
                <w:rFonts w:cs="Arial"/>
                <w:sz w:val="18"/>
                <w:szCs w:val="18"/>
              </w:rPr>
              <w:t>2.9%</w:t>
            </w:r>
          </w:p>
        </w:tc>
        <w:tc>
          <w:tcPr>
            <w:tcW w:w="883" w:type="dxa"/>
            <w:noWrap/>
            <w:vAlign w:val="center"/>
          </w:tcPr>
          <w:p w14:paraId="5F3FE729" w14:textId="56651840" w:rsidR="00287E32" w:rsidRPr="0097282B" w:rsidRDefault="00287E32" w:rsidP="00C03034">
            <w:pPr>
              <w:pStyle w:val="DHHStabletext"/>
              <w:spacing w:before="0" w:after="0"/>
              <w:jc w:val="center"/>
              <w:rPr>
                <w:rFonts w:cs="Arial"/>
                <w:sz w:val="18"/>
                <w:szCs w:val="18"/>
              </w:rPr>
            </w:pPr>
            <w:r w:rsidRPr="004F1F8E">
              <w:rPr>
                <w:rFonts w:cs="Arial"/>
                <w:sz w:val="18"/>
                <w:szCs w:val="18"/>
              </w:rPr>
              <w:t>578</w:t>
            </w:r>
          </w:p>
        </w:tc>
        <w:tc>
          <w:tcPr>
            <w:tcW w:w="883" w:type="dxa"/>
            <w:noWrap/>
            <w:vAlign w:val="center"/>
          </w:tcPr>
          <w:p w14:paraId="3193ED55" w14:textId="2B0BDB60" w:rsidR="00287E32" w:rsidRPr="0097282B" w:rsidRDefault="00287E32" w:rsidP="00C03034">
            <w:pPr>
              <w:pStyle w:val="DHHStabletext"/>
              <w:spacing w:before="0" w:after="0"/>
              <w:jc w:val="center"/>
              <w:rPr>
                <w:rFonts w:cs="Arial"/>
                <w:sz w:val="18"/>
                <w:szCs w:val="18"/>
              </w:rPr>
            </w:pPr>
            <w:r w:rsidRPr="004F1F8E">
              <w:rPr>
                <w:rFonts w:cs="Arial"/>
                <w:sz w:val="18"/>
                <w:szCs w:val="18"/>
              </w:rPr>
              <w:t>$360</w:t>
            </w:r>
          </w:p>
        </w:tc>
        <w:tc>
          <w:tcPr>
            <w:tcW w:w="1046" w:type="dxa"/>
            <w:noWrap/>
            <w:vAlign w:val="center"/>
          </w:tcPr>
          <w:p w14:paraId="13049CC4" w14:textId="715A787E" w:rsidR="00287E32" w:rsidRPr="0097282B" w:rsidRDefault="00287E32" w:rsidP="00C03034">
            <w:pPr>
              <w:pStyle w:val="DHHStabletext"/>
              <w:spacing w:before="0" w:after="0"/>
              <w:jc w:val="center"/>
              <w:rPr>
                <w:rFonts w:cs="Arial"/>
                <w:sz w:val="18"/>
                <w:szCs w:val="18"/>
              </w:rPr>
            </w:pPr>
            <w:r w:rsidRPr="004F1F8E">
              <w:rPr>
                <w:rFonts w:cs="Arial"/>
                <w:sz w:val="18"/>
                <w:szCs w:val="18"/>
              </w:rPr>
              <w:t>-2.7%</w:t>
            </w:r>
          </w:p>
        </w:tc>
      </w:tr>
      <w:tr w:rsidR="00287E32" w:rsidRPr="0097282B" w14:paraId="36E20AAA" w14:textId="77777777" w:rsidTr="00C03034">
        <w:trPr>
          <w:trHeight w:val="340"/>
        </w:trPr>
        <w:tc>
          <w:tcPr>
            <w:tcW w:w="3422" w:type="dxa"/>
            <w:noWrap/>
            <w:vAlign w:val="center"/>
          </w:tcPr>
          <w:p w14:paraId="70EEB601" w14:textId="77777777" w:rsidR="00287E32" w:rsidRPr="0097282B" w:rsidRDefault="00287E32" w:rsidP="00287E32">
            <w:pPr>
              <w:pStyle w:val="DHHStabletext"/>
              <w:spacing w:before="0" w:after="0"/>
              <w:rPr>
                <w:rFonts w:cs="Arial"/>
                <w:sz w:val="18"/>
                <w:szCs w:val="18"/>
              </w:rPr>
            </w:pPr>
            <w:r w:rsidRPr="0097282B">
              <w:rPr>
                <w:rFonts w:cs="Arial"/>
                <w:sz w:val="18"/>
                <w:szCs w:val="18"/>
              </w:rPr>
              <w:t>Sydenham</w:t>
            </w:r>
          </w:p>
        </w:tc>
        <w:tc>
          <w:tcPr>
            <w:tcW w:w="829" w:type="dxa"/>
            <w:noWrap/>
            <w:vAlign w:val="center"/>
          </w:tcPr>
          <w:p w14:paraId="10C926E6" w14:textId="047F8117" w:rsidR="00287E32" w:rsidRPr="0097282B" w:rsidRDefault="00287E32" w:rsidP="00C03034">
            <w:pPr>
              <w:pStyle w:val="DHHStabletext"/>
              <w:spacing w:before="0" w:after="0"/>
              <w:jc w:val="center"/>
              <w:rPr>
                <w:rFonts w:cs="Arial"/>
                <w:sz w:val="18"/>
                <w:szCs w:val="18"/>
              </w:rPr>
            </w:pPr>
            <w:r w:rsidRPr="004F1F8E">
              <w:rPr>
                <w:rFonts w:cs="Arial"/>
                <w:sz w:val="18"/>
                <w:szCs w:val="18"/>
              </w:rPr>
              <w:t>-</w:t>
            </w:r>
          </w:p>
        </w:tc>
        <w:tc>
          <w:tcPr>
            <w:tcW w:w="1009" w:type="dxa"/>
            <w:noWrap/>
            <w:vAlign w:val="center"/>
          </w:tcPr>
          <w:p w14:paraId="0FE5F3A4" w14:textId="41A7771C" w:rsidR="00287E32" w:rsidRPr="0097282B" w:rsidRDefault="00287E32" w:rsidP="00C03034">
            <w:pPr>
              <w:pStyle w:val="DHHStabletext"/>
              <w:spacing w:before="0" w:after="0"/>
              <w:jc w:val="center"/>
              <w:rPr>
                <w:rFonts w:cs="Arial"/>
                <w:sz w:val="18"/>
                <w:szCs w:val="18"/>
              </w:rPr>
            </w:pPr>
            <w:r w:rsidRPr="004F1F8E">
              <w:rPr>
                <w:rFonts w:cs="Arial"/>
                <w:sz w:val="18"/>
                <w:szCs w:val="18"/>
              </w:rPr>
              <w:t>-</w:t>
            </w:r>
          </w:p>
        </w:tc>
        <w:tc>
          <w:tcPr>
            <w:tcW w:w="1046" w:type="dxa"/>
            <w:noWrap/>
            <w:vAlign w:val="center"/>
          </w:tcPr>
          <w:p w14:paraId="03C082E5" w14:textId="6D3C13D7" w:rsidR="00287E32" w:rsidRPr="0097282B" w:rsidRDefault="00287E32" w:rsidP="00C03034">
            <w:pPr>
              <w:pStyle w:val="DHHStabletext"/>
              <w:spacing w:before="0" w:after="0"/>
              <w:jc w:val="center"/>
              <w:rPr>
                <w:rFonts w:cs="Arial"/>
                <w:sz w:val="18"/>
                <w:szCs w:val="18"/>
              </w:rPr>
            </w:pPr>
            <w:r w:rsidRPr="004F1F8E">
              <w:rPr>
                <w:rFonts w:cs="Arial"/>
                <w:sz w:val="18"/>
                <w:szCs w:val="18"/>
              </w:rPr>
              <w:t>-</w:t>
            </w:r>
          </w:p>
        </w:tc>
        <w:tc>
          <w:tcPr>
            <w:tcW w:w="883" w:type="dxa"/>
            <w:noWrap/>
            <w:vAlign w:val="center"/>
          </w:tcPr>
          <w:p w14:paraId="0B6A3408" w14:textId="7BCB8E3C" w:rsidR="00287E32" w:rsidRPr="0097282B" w:rsidRDefault="00287E32" w:rsidP="00C03034">
            <w:pPr>
              <w:pStyle w:val="DHHStabletext"/>
              <w:spacing w:before="0" w:after="0"/>
              <w:jc w:val="center"/>
              <w:rPr>
                <w:rFonts w:cs="Arial"/>
                <w:sz w:val="18"/>
                <w:szCs w:val="18"/>
              </w:rPr>
            </w:pPr>
            <w:r w:rsidRPr="004F1F8E">
              <w:rPr>
                <w:rFonts w:cs="Arial"/>
                <w:sz w:val="18"/>
                <w:szCs w:val="18"/>
              </w:rPr>
              <w:t>153</w:t>
            </w:r>
          </w:p>
        </w:tc>
        <w:tc>
          <w:tcPr>
            <w:tcW w:w="883" w:type="dxa"/>
            <w:noWrap/>
            <w:vAlign w:val="center"/>
          </w:tcPr>
          <w:p w14:paraId="045ACA29" w14:textId="2024CFD2" w:rsidR="00287E32" w:rsidRPr="0097282B" w:rsidRDefault="00287E32" w:rsidP="00C03034">
            <w:pPr>
              <w:pStyle w:val="DHHStabletext"/>
              <w:spacing w:before="0" w:after="0"/>
              <w:jc w:val="center"/>
              <w:rPr>
                <w:rFonts w:cs="Arial"/>
                <w:sz w:val="18"/>
                <w:szCs w:val="18"/>
              </w:rPr>
            </w:pPr>
            <w:r w:rsidRPr="004F1F8E">
              <w:rPr>
                <w:rFonts w:cs="Arial"/>
                <w:sz w:val="18"/>
                <w:szCs w:val="18"/>
              </w:rPr>
              <w:t>$360</w:t>
            </w:r>
          </w:p>
        </w:tc>
        <w:tc>
          <w:tcPr>
            <w:tcW w:w="1046" w:type="dxa"/>
            <w:noWrap/>
            <w:vAlign w:val="center"/>
          </w:tcPr>
          <w:p w14:paraId="2A0A43AA" w14:textId="62FDFAA0" w:rsidR="00287E32" w:rsidRPr="0097282B" w:rsidRDefault="00287E32" w:rsidP="00C03034">
            <w:pPr>
              <w:pStyle w:val="DHHStabletext"/>
              <w:spacing w:before="0" w:after="0"/>
              <w:jc w:val="center"/>
              <w:rPr>
                <w:rFonts w:cs="Arial"/>
                <w:sz w:val="18"/>
                <w:szCs w:val="18"/>
              </w:rPr>
            </w:pPr>
            <w:r w:rsidRPr="004F1F8E">
              <w:rPr>
                <w:rFonts w:cs="Arial"/>
                <w:sz w:val="18"/>
                <w:szCs w:val="18"/>
              </w:rPr>
              <w:t>0.0%</w:t>
            </w:r>
          </w:p>
        </w:tc>
        <w:tc>
          <w:tcPr>
            <w:tcW w:w="883" w:type="dxa"/>
            <w:noWrap/>
            <w:vAlign w:val="center"/>
          </w:tcPr>
          <w:p w14:paraId="66D29025" w14:textId="30781F8D" w:rsidR="00287E32" w:rsidRPr="0097282B" w:rsidRDefault="00287E32" w:rsidP="00C03034">
            <w:pPr>
              <w:pStyle w:val="DHHStabletext"/>
              <w:spacing w:before="0" w:after="0"/>
              <w:jc w:val="center"/>
              <w:rPr>
                <w:rFonts w:cs="Arial"/>
                <w:sz w:val="18"/>
                <w:szCs w:val="18"/>
              </w:rPr>
            </w:pPr>
            <w:r w:rsidRPr="004F1F8E">
              <w:rPr>
                <w:rFonts w:cs="Arial"/>
                <w:sz w:val="18"/>
                <w:szCs w:val="18"/>
              </w:rPr>
              <w:t>62</w:t>
            </w:r>
          </w:p>
        </w:tc>
        <w:tc>
          <w:tcPr>
            <w:tcW w:w="883" w:type="dxa"/>
            <w:noWrap/>
            <w:vAlign w:val="center"/>
          </w:tcPr>
          <w:p w14:paraId="36F0CEE8" w14:textId="5BCF0C2B" w:rsidR="00287E32" w:rsidRPr="0097282B" w:rsidRDefault="00287E32" w:rsidP="00C03034">
            <w:pPr>
              <w:pStyle w:val="DHHStabletext"/>
              <w:spacing w:before="0" w:after="0"/>
              <w:jc w:val="center"/>
              <w:rPr>
                <w:rFonts w:cs="Arial"/>
                <w:sz w:val="18"/>
                <w:szCs w:val="18"/>
              </w:rPr>
            </w:pPr>
            <w:r w:rsidRPr="004F1F8E">
              <w:rPr>
                <w:rFonts w:cs="Arial"/>
                <w:sz w:val="18"/>
                <w:szCs w:val="18"/>
              </w:rPr>
              <w:t>$368</w:t>
            </w:r>
          </w:p>
        </w:tc>
        <w:tc>
          <w:tcPr>
            <w:tcW w:w="1046" w:type="dxa"/>
            <w:noWrap/>
            <w:vAlign w:val="center"/>
          </w:tcPr>
          <w:p w14:paraId="4F3E7099" w14:textId="3818D8B7" w:rsidR="00287E32" w:rsidRPr="0097282B" w:rsidRDefault="00287E32" w:rsidP="00C03034">
            <w:pPr>
              <w:pStyle w:val="DHHStabletext"/>
              <w:spacing w:before="0" w:after="0"/>
              <w:jc w:val="center"/>
              <w:rPr>
                <w:rFonts w:cs="Arial"/>
                <w:sz w:val="18"/>
                <w:szCs w:val="18"/>
              </w:rPr>
            </w:pPr>
            <w:r w:rsidRPr="004F1F8E">
              <w:rPr>
                <w:rFonts w:cs="Arial"/>
                <w:sz w:val="18"/>
                <w:szCs w:val="18"/>
              </w:rPr>
              <w:t>2.2%</w:t>
            </w:r>
          </w:p>
        </w:tc>
        <w:tc>
          <w:tcPr>
            <w:tcW w:w="883" w:type="dxa"/>
            <w:noWrap/>
            <w:vAlign w:val="center"/>
          </w:tcPr>
          <w:p w14:paraId="29728103" w14:textId="7CC7D097" w:rsidR="00287E32" w:rsidRPr="0097282B" w:rsidRDefault="00287E32" w:rsidP="00C03034">
            <w:pPr>
              <w:pStyle w:val="DHHStabletext"/>
              <w:spacing w:before="0" w:after="0"/>
              <w:jc w:val="center"/>
              <w:rPr>
                <w:rFonts w:cs="Arial"/>
                <w:sz w:val="18"/>
                <w:szCs w:val="18"/>
              </w:rPr>
            </w:pPr>
            <w:r w:rsidRPr="004F1F8E">
              <w:rPr>
                <w:rFonts w:cs="Arial"/>
                <w:sz w:val="18"/>
                <w:szCs w:val="18"/>
              </w:rPr>
              <w:t>1,006</w:t>
            </w:r>
          </w:p>
        </w:tc>
        <w:tc>
          <w:tcPr>
            <w:tcW w:w="883" w:type="dxa"/>
            <w:noWrap/>
            <w:vAlign w:val="center"/>
          </w:tcPr>
          <w:p w14:paraId="28CC2B5B" w14:textId="6BCC5B7A" w:rsidR="00287E32" w:rsidRPr="0097282B" w:rsidRDefault="00287E32" w:rsidP="00C03034">
            <w:pPr>
              <w:pStyle w:val="DHHStabletext"/>
              <w:spacing w:before="0" w:after="0"/>
              <w:jc w:val="center"/>
              <w:rPr>
                <w:rFonts w:cs="Arial"/>
                <w:sz w:val="18"/>
                <w:szCs w:val="18"/>
              </w:rPr>
            </w:pPr>
            <w:r w:rsidRPr="004F1F8E">
              <w:rPr>
                <w:rFonts w:cs="Arial"/>
                <w:sz w:val="18"/>
                <w:szCs w:val="18"/>
              </w:rPr>
              <w:t>$395</w:t>
            </w:r>
          </w:p>
        </w:tc>
        <w:tc>
          <w:tcPr>
            <w:tcW w:w="1046" w:type="dxa"/>
            <w:noWrap/>
            <w:vAlign w:val="center"/>
          </w:tcPr>
          <w:p w14:paraId="3BA7FEAD" w14:textId="7E35CB03" w:rsidR="00287E32" w:rsidRPr="0097282B" w:rsidRDefault="00287E32" w:rsidP="00C03034">
            <w:pPr>
              <w:pStyle w:val="DHHStabletext"/>
              <w:spacing w:before="0" w:after="0"/>
              <w:jc w:val="center"/>
              <w:rPr>
                <w:rFonts w:cs="Arial"/>
                <w:sz w:val="18"/>
                <w:szCs w:val="18"/>
              </w:rPr>
            </w:pPr>
            <w:r w:rsidRPr="004F1F8E">
              <w:rPr>
                <w:rFonts w:cs="Arial"/>
                <w:sz w:val="18"/>
                <w:szCs w:val="18"/>
              </w:rPr>
              <w:t>1.3%</w:t>
            </w:r>
          </w:p>
        </w:tc>
      </w:tr>
      <w:tr w:rsidR="00287E32" w:rsidRPr="0097282B" w14:paraId="5F9E882E" w14:textId="77777777" w:rsidTr="00C03034">
        <w:trPr>
          <w:trHeight w:val="340"/>
        </w:trPr>
        <w:tc>
          <w:tcPr>
            <w:tcW w:w="3422" w:type="dxa"/>
            <w:noWrap/>
            <w:vAlign w:val="center"/>
          </w:tcPr>
          <w:p w14:paraId="18BFF11B" w14:textId="77777777" w:rsidR="00287E32" w:rsidRPr="0097282B" w:rsidRDefault="00287E32" w:rsidP="00287E32">
            <w:pPr>
              <w:pStyle w:val="DHHStabletext"/>
              <w:spacing w:before="0" w:after="0"/>
              <w:rPr>
                <w:rFonts w:cs="Arial"/>
                <w:sz w:val="18"/>
                <w:szCs w:val="18"/>
              </w:rPr>
            </w:pPr>
            <w:r w:rsidRPr="0097282B">
              <w:rPr>
                <w:rFonts w:cs="Arial"/>
                <w:sz w:val="18"/>
                <w:szCs w:val="18"/>
              </w:rPr>
              <w:t>Werribee-Hoppers Crossing</w:t>
            </w:r>
          </w:p>
        </w:tc>
        <w:tc>
          <w:tcPr>
            <w:tcW w:w="829" w:type="dxa"/>
            <w:noWrap/>
            <w:vAlign w:val="center"/>
          </w:tcPr>
          <w:p w14:paraId="16914804" w14:textId="3133E410" w:rsidR="00287E32" w:rsidRPr="0097282B" w:rsidRDefault="00287E32" w:rsidP="00C03034">
            <w:pPr>
              <w:pStyle w:val="DHHStabletext"/>
              <w:spacing w:before="0" w:after="0"/>
              <w:jc w:val="center"/>
              <w:rPr>
                <w:rFonts w:cs="Arial"/>
                <w:sz w:val="18"/>
                <w:szCs w:val="18"/>
              </w:rPr>
            </w:pPr>
            <w:r w:rsidRPr="004F1F8E">
              <w:rPr>
                <w:rFonts w:cs="Arial"/>
                <w:sz w:val="18"/>
                <w:szCs w:val="18"/>
              </w:rPr>
              <w:t>83</w:t>
            </w:r>
          </w:p>
        </w:tc>
        <w:tc>
          <w:tcPr>
            <w:tcW w:w="1009" w:type="dxa"/>
            <w:noWrap/>
            <w:vAlign w:val="center"/>
          </w:tcPr>
          <w:p w14:paraId="5E848590" w14:textId="3D24E17B" w:rsidR="00287E32" w:rsidRPr="0097282B" w:rsidRDefault="00287E32" w:rsidP="00C03034">
            <w:pPr>
              <w:pStyle w:val="DHHStabletext"/>
              <w:spacing w:before="0" w:after="0"/>
              <w:jc w:val="center"/>
              <w:rPr>
                <w:rFonts w:cs="Arial"/>
                <w:sz w:val="18"/>
                <w:szCs w:val="18"/>
              </w:rPr>
            </w:pPr>
            <w:r w:rsidRPr="004F1F8E">
              <w:rPr>
                <w:rFonts w:cs="Arial"/>
                <w:sz w:val="18"/>
                <w:szCs w:val="18"/>
              </w:rPr>
              <w:t>$295</w:t>
            </w:r>
          </w:p>
        </w:tc>
        <w:tc>
          <w:tcPr>
            <w:tcW w:w="1046" w:type="dxa"/>
            <w:noWrap/>
            <w:vAlign w:val="center"/>
          </w:tcPr>
          <w:p w14:paraId="1D04C36D" w14:textId="373F6055" w:rsidR="00287E32" w:rsidRPr="0097282B" w:rsidRDefault="00287E32" w:rsidP="00C03034">
            <w:pPr>
              <w:pStyle w:val="DHHStabletext"/>
              <w:spacing w:before="0" w:after="0"/>
              <w:jc w:val="center"/>
              <w:rPr>
                <w:rFonts w:cs="Arial"/>
                <w:sz w:val="18"/>
                <w:szCs w:val="18"/>
              </w:rPr>
            </w:pPr>
            <w:r w:rsidRPr="004F1F8E">
              <w:rPr>
                <w:rFonts w:cs="Arial"/>
                <w:sz w:val="18"/>
                <w:szCs w:val="18"/>
              </w:rPr>
              <w:t>3.5%</w:t>
            </w:r>
          </w:p>
        </w:tc>
        <w:tc>
          <w:tcPr>
            <w:tcW w:w="883" w:type="dxa"/>
            <w:noWrap/>
            <w:vAlign w:val="center"/>
          </w:tcPr>
          <w:p w14:paraId="5AC9E578" w14:textId="0996CB50" w:rsidR="00287E32" w:rsidRPr="0097282B" w:rsidRDefault="00287E32" w:rsidP="00C03034">
            <w:pPr>
              <w:pStyle w:val="DHHStabletext"/>
              <w:spacing w:before="0" w:after="0"/>
              <w:jc w:val="center"/>
              <w:rPr>
                <w:rFonts w:cs="Arial"/>
                <w:sz w:val="18"/>
                <w:szCs w:val="18"/>
              </w:rPr>
            </w:pPr>
            <w:r w:rsidRPr="004F1F8E">
              <w:rPr>
                <w:rFonts w:cs="Arial"/>
                <w:sz w:val="18"/>
                <w:szCs w:val="18"/>
              </w:rPr>
              <w:t>625</w:t>
            </w:r>
          </w:p>
        </w:tc>
        <w:tc>
          <w:tcPr>
            <w:tcW w:w="883" w:type="dxa"/>
            <w:noWrap/>
            <w:vAlign w:val="center"/>
          </w:tcPr>
          <w:p w14:paraId="0E750144" w14:textId="6F2CFF67" w:rsidR="00287E32" w:rsidRPr="0097282B" w:rsidRDefault="00287E32" w:rsidP="00C03034">
            <w:pPr>
              <w:pStyle w:val="DHHStabletext"/>
              <w:spacing w:before="0" w:after="0"/>
              <w:jc w:val="center"/>
              <w:rPr>
                <w:rFonts w:cs="Arial"/>
                <w:sz w:val="18"/>
                <w:szCs w:val="18"/>
              </w:rPr>
            </w:pPr>
            <w:r w:rsidRPr="004F1F8E">
              <w:rPr>
                <w:rFonts w:cs="Arial"/>
                <w:sz w:val="18"/>
                <w:szCs w:val="18"/>
              </w:rPr>
              <w:t>$310</w:t>
            </w:r>
          </w:p>
        </w:tc>
        <w:tc>
          <w:tcPr>
            <w:tcW w:w="1046" w:type="dxa"/>
            <w:noWrap/>
            <w:vAlign w:val="center"/>
          </w:tcPr>
          <w:p w14:paraId="39BE4AEC" w14:textId="6FD237C8" w:rsidR="00287E32" w:rsidRPr="0097282B" w:rsidRDefault="00287E32" w:rsidP="00C03034">
            <w:pPr>
              <w:pStyle w:val="DHHStabletext"/>
              <w:spacing w:before="0" w:after="0"/>
              <w:jc w:val="center"/>
              <w:rPr>
                <w:rFonts w:cs="Arial"/>
                <w:sz w:val="18"/>
                <w:szCs w:val="18"/>
              </w:rPr>
            </w:pPr>
            <w:r w:rsidRPr="004F1F8E">
              <w:rPr>
                <w:rFonts w:cs="Arial"/>
                <w:sz w:val="18"/>
                <w:szCs w:val="18"/>
              </w:rPr>
              <w:t>-2.5%</w:t>
            </w:r>
          </w:p>
        </w:tc>
        <w:tc>
          <w:tcPr>
            <w:tcW w:w="883" w:type="dxa"/>
            <w:noWrap/>
            <w:vAlign w:val="center"/>
          </w:tcPr>
          <w:p w14:paraId="544D0292" w14:textId="62842DC4" w:rsidR="00287E32" w:rsidRPr="0097282B" w:rsidRDefault="00287E32" w:rsidP="00C03034">
            <w:pPr>
              <w:pStyle w:val="DHHStabletext"/>
              <w:spacing w:before="0" w:after="0"/>
              <w:jc w:val="center"/>
              <w:rPr>
                <w:rFonts w:cs="Arial"/>
                <w:sz w:val="18"/>
                <w:szCs w:val="18"/>
              </w:rPr>
            </w:pPr>
            <w:r w:rsidRPr="004F1F8E">
              <w:rPr>
                <w:rFonts w:cs="Arial"/>
                <w:sz w:val="18"/>
                <w:szCs w:val="18"/>
              </w:rPr>
              <w:t>151</w:t>
            </w:r>
          </w:p>
        </w:tc>
        <w:tc>
          <w:tcPr>
            <w:tcW w:w="883" w:type="dxa"/>
            <w:noWrap/>
            <w:vAlign w:val="center"/>
          </w:tcPr>
          <w:p w14:paraId="296875C7" w14:textId="44EEC736" w:rsidR="00287E32" w:rsidRPr="0097282B" w:rsidRDefault="00287E32" w:rsidP="00C03034">
            <w:pPr>
              <w:pStyle w:val="DHHStabletext"/>
              <w:spacing w:before="0" w:after="0"/>
              <w:jc w:val="center"/>
              <w:rPr>
                <w:rFonts w:cs="Arial"/>
                <w:sz w:val="18"/>
                <w:szCs w:val="18"/>
              </w:rPr>
            </w:pPr>
            <w:r w:rsidRPr="004F1F8E">
              <w:rPr>
                <w:rFonts w:cs="Arial"/>
                <w:sz w:val="18"/>
                <w:szCs w:val="18"/>
              </w:rPr>
              <w:t>$320</w:t>
            </w:r>
          </w:p>
        </w:tc>
        <w:tc>
          <w:tcPr>
            <w:tcW w:w="1046" w:type="dxa"/>
            <w:noWrap/>
            <w:vAlign w:val="center"/>
          </w:tcPr>
          <w:p w14:paraId="277B2BDC" w14:textId="71634976" w:rsidR="00287E32" w:rsidRPr="0097282B" w:rsidRDefault="00287E32" w:rsidP="00C03034">
            <w:pPr>
              <w:pStyle w:val="DHHStabletext"/>
              <w:spacing w:before="0" w:after="0"/>
              <w:jc w:val="center"/>
              <w:rPr>
                <w:rFonts w:cs="Arial"/>
                <w:sz w:val="18"/>
                <w:szCs w:val="18"/>
              </w:rPr>
            </w:pPr>
            <w:r w:rsidRPr="004F1F8E">
              <w:rPr>
                <w:rFonts w:cs="Arial"/>
                <w:sz w:val="18"/>
                <w:szCs w:val="18"/>
              </w:rPr>
              <w:t>-1.5%</w:t>
            </w:r>
          </w:p>
        </w:tc>
        <w:tc>
          <w:tcPr>
            <w:tcW w:w="883" w:type="dxa"/>
            <w:noWrap/>
            <w:vAlign w:val="center"/>
          </w:tcPr>
          <w:p w14:paraId="3B4E6539" w14:textId="4ED75EF9" w:rsidR="00287E32" w:rsidRPr="0097282B" w:rsidRDefault="00287E32" w:rsidP="00C03034">
            <w:pPr>
              <w:pStyle w:val="DHHStabletext"/>
              <w:spacing w:before="0" w:after="0"/>
              <w:jc w:val="center"/>
              <w:rPr>
                <w:rFonts w:cs="Arial"/>
                <w:sz w:val="18"/>
                <w:szCs w:val="18"/>
              </w:rPr>
            </w:pPr>
            <w:r w:rsidRPr="004F1F8E">
              <w:rPr>
                <w:rFonts w:cs="Arial"/>
                <w:sz w:val="18"/>
                <w:szCs w:val="18"/>
              </w:rPr>
              <w:t>3,185</w:t>
            </w:r>
          </w:p>
        </w:tc>
        <w:tc>
          <w:tcPr>
            <w:tcW w:w="883" w:type="dxa"/>
            <w:noWrap/>
            <w:vAlign w:val="center"/>
          </w:tcPr>
          <w:p w14:paraId="498E0E6D" w14:textId="7A8D4870" w:rsidR="00287E32" w:rsidRPr="0097282B" w:rsidRDefault="00287E32" w:rsidP="00C03034">
            <w:pPr>
              <w:pStyle w:val="DHHStabletext"/>
              <w:spacing w:before="0" w:after="0"/>
              <w:jc w:val="center"/>
              <w:rPr>
                <w:rFonts w:cs="Arial"/>
                <w:sz w:val="18"/>
                <w:szCs w:val="18"/>
              </w:rPr>
            </w:pPr>
            <w:r w:rsidRPr="004F1F8E">
              <w:rPr>
                <w:rFonts w:cs="Arial"/>
                <w:sz w:val="18"/>
                <w:szCs w:val="18"/>
              </w:rPr>
              <w:t>$350</w:t>
            </w:r>
          </w:p>
        </w:tc>
        <w:tc>
          <w:tcPr>
            <w:tcW w:w="1046" w:type="dxa"/>
            <w:noWrap/>
            <w:vAlign w:val="center"/>
          </w:tcPr>
          <w:p w14:paraId="69CC59D1" w14:textId="1FF70A4E" w:rsidR="00287E32" w:rsidRPr="0097282B" w:rsidRDefault="00287E32" w:rsidP="00C03034">
            <w:pPr>
              <w:pStyle w:val="DHHStabletext"/>
              <w:spacing w:before="0" w:after="0"/>
              <w:jc w:val="center"/>
              <w:rPr>
                <w:rFonts w:cs="Arial"/>
                <w:sz w:val="18"/>
                <w:szCs w:val="18"/>
              </w:rPr>
            </w:pPr>
            <w:r w:rsidRPr="004F1F8E">
              <w:rPr>
                <w:rFonts w:cs="Arial"/>
                <w:sz w:val="18"/>
                <w:szCs w:val="18"/>
              </w:rPr>
              <w:t>0.0%</w:t>
            </w:r>
          </w:p>
        </w:tc>
      </w:tr>
      <w:tr w:rsidR="00287E32" w:rsidRPr="0097282B" w14:paraId="13F3B739" w14:textId="77777777" w:rsidTr="00C03034">
        <w:trPr>
          <w:trHeight w:val="340"/>
        </w:trPr>
        <w:tc>
          <w:tcPr>
            <w:tcW w:w="3422" w:type="dxa"/>
            <w:noWrap/>
            <w:vAlign w:val="center"/>
          </w:tcPr>
          <w:p w14:paraId="5FDB4412" w14:textId="77777777" w:rsidR="00287E32" w:rsidRPr="0097282B" w:rsidRDefault="00287E32" w:rsidP="00287E32">
            <w:pPr>
              <w:pStyle w:val="DHHStabletext"/>
              <w:spacing w:before="0" w:after="0"/>
              <w:rPr>
                <w:rFonts w:cs="Arial"/>
                <w:sz w:val="18"/>
                <w:szCs w:val="18"/>
              </w:rPr>
            </w:pPr>
            <w:r w:rsidRPr="0097282B">
              <w:rPr>
                <w:rFonts w:cs="Arial"/>
                <w:sz w:val="18"/>
                <w:szCs w:val="18"/>
              </w:rPr>
              <w:t>West Footscray</w:t>
            </w:r>
          </w:p>
        </w:tc>
        <w:tc>
          <w:tcPr>
            <w:tcW w:w="829" w:type="dxa"/>
            <w:noWrap/>
            <w:vAlign w:val="center"/>
          </w:tcPr>
          <w:p w14:paraId="79CF4DF0" w14:textId="04016381" w:rsidR="00287E32" w:rsidRPr="0097282B" w:rsidRDefault="00287E32" w:rsidP="00C03034">
            <w:pPr>
              <w:pStyle w:val="DHHStabletext"/>
              <w:spacing w:before="0" w:after="0"/>
              <w:jc w:val="center"/>
              <w:rPr>
                <w:rFonts w:cs="Arial"/>
                <w:sz w:val="18"/>
                <w:szCs w:val="18"/>
              </w:rPr>
            </w:pPr>
            <w:r w:rsidRPr="004F1F8E">
              <w:rPr>
                <w:rFonts w:cs="Arial"/>
                <w:sz w:val="18"/>
                <w:szCs w:val="18"/>
              </w:rPr>
              <w:t>194</w:t>
            </w:r>
          </w:p>
        </w:tc>
        <w:tc>
          <w:tcPr>
            <w:tcW w:w="1009" w:type="dxa"/>
            <w:noWrap/>
            <w:vAlign w:val="center"/>
          </w:tcPr>
          <w:p w14:paraId="20EDE381" w14:textId="3F84D97E" w:rsidR="00287E32" w:rsidRPr="0097282B" w:rsidRDefault="00287E32" w:rsidP="00C03034">
            <w:pPr>
              <w:pStyle w:val="DHHStabletext"/>
              <w:spacing w:before="0" w:after="0"/>
              <w:jc w:val="center"/>
              <w:rPr>
                <w:rFonts w:cs="Arial"/>
                <w:sz w:val="18"/>
                <w:szCs w:val="18"/>
              </w:rPr>
            </w:pPr>
            <w:r w:rsidRPr="004F1F8E">
              <w:rPr>
                <w:rFonts w:cs="Arial"/>
                <w:sz w:val="18"/>
                <w:szCs w:val="18"/>
              </w:rPr>
              <w:t>$260</w:t>
            </w:r>
          </w:p>
        </w:tc>
        <w:tc>
          <w:tcPr>
            <w:tcW w:w="1046" w:type="dxa"/>
            <w:noWrap/>
            <w:vAlign w:val="center"/>
          </w:tcPr>
          <w:p w14:paraId="613D9451" w14:textId="0604C7CE" w:rsidR="00287E32" w:rsidRPr="0097282B" w:rsidRDefault="00287E32" w:rsidP="00C03034">
            <w:pPr>
              <w:pStyle w:val="DHHStabletext"/>
              <w:spacing w:before="0" w:after="0"/>
              <w:jc w:val="center"/>
              <w:rPr>
                <w:rFonts w:cs="Arial"/>
                <w:sz w:val="18"/>
                <w:szCs w:val="18"/>
              </w:rPr>
            </w:pPr>
            <w:r w:rsidRPr="004F1F8E">
              <w:rPr>
                <w:rFonts w:cs="Arial"/>
                <w:sz w:val="18"/>
                <w:szCs w:val="18"/>
              </w:rPr>
              <w:t>-5.5%</w:t>
            </w:r>
          </w:p>
        </w:tc>
        <w:tc>
          <w:tcPr>
            <w:tcW w:w="883" w:type="dxa"/>
            <w:noWrap/>
            <w:vAlign w:val="center"/>
          </w:tcPr>
          <w:p w14:paraId="126FDA12" w14:textId="2C9FE816" w:rsidR="00287E32" w:rsidRPr="0097282B" w:rsidRDefault="00287E32" w:rsidP="00C03034">
            <w:pPr>
              <w:pStyle w:val="DHHStabletext"/>
              <w:spacing w:before="0" w:after="0"/>
              <w:jc w:val="center"/>
              <w:rPr>
                <w:rFonts w:cs="Arial"/>
                <w:sz w:val="18"/>
                <w:szCs w:val="18"/>
              </w:rPr>
            </w:pPr>
            <w:r w:rsidRPr="004F1F8E">
              <w:rPr>
                <w:rFonts w:cs="Arial"/>
                <w:sz w:val="18"/>
                <w:szCs w:val="18"/>
              </w:rPr>
              <w:t>439</w:t>
            </w:r>
          </w:p>
        </w:tc>
        <w:tc>
          <w:tcPr>
            <w:tcW w:w="883" w:type="dxa"/>
            <w:noWrap/>
            <w:vAlign w:val="center"/>
          </w:tcPr>
          <w:p w14:paraId="680D9491" w14:textId="054F0234" w:rsidR="00287E32" w:rsidRPr="0097282B" w:rsidRDefault="00287E32" w:rsidP="00C03034">
            <w:pPr>
              <w:pStyle w:val="DHHStabletext"/>
              <w:spacing w:before="0" w:after="0"/>
              <w:jc w:val="center"/>
              <w:rPr>
                <w:rFonts w:cs="Arial"/>
                <w:sz w:val="18"/>
                <w:szCs w:val="18"/>
              </w:rPr>
            </w:pPr>
            <w:r w:rsidRPr="004F1F8E">
              <w:rPr>
                <w:rFonts w:cs="Arial"/>
                <w:sz w:val="18"/>
                <w:szCs w:val="18"/>
              </w:rPr>
              <w:t>$340</w:t>
            </w:r>
          </w:p>
        </w:tc>
        <w:tc>
          <w:tcPr>
            <w:tcW w:w="1046" w:type="dxa"/>
            <w:noWrap/>
            <w:vAlign w:val="center"/>
          </w:tcPr>
          <w:p w14:paraId="6C096912" w14:textId="793AB5F6" w:rsidR="00287E32" w:rsidRPr="0097282B" w:rsidRDefault="00287E32" w:rsidP="00C03034">
            <w:pPr>
              <w:pStyle w:val="DHHStabletext"/>
              <w:spacing w:before="0" w:after="0"/>
              <w:jc w:val="center"/>
              <w:rPr>
                <w:rFonts w:cs="Arial"/>
                <w:sz w:val="18"/>
                <w:szCs w:val="18"/>
              </w:rPr>
            </w:pPr>
            <w:r w:rsidRPr="004F1F8E">
              <w:rPr>
                <w:rFonts w:cs="Arial"/>
                <w:sz w:val="18"/>
                <w:szCs w:val="18"/>
              </w:rPr>
              <w:t>-5.6%</w:t>
            </w:r>
          </w:p>
        </w:tc>
        <w:tc>
          <w:tcPr>
            <w:tcW w:w="883" w:type="dxa"/>
            <w:noWrap/>
            <w:vAlign w:val="center"/>
          </w:tcPr>
          <w:p w14:paraId="4010D50B" w14:textId="726E53E3" w:rsidR="00287E32" w:rsidRPr="0097282B" w:rsidRDefault="00287E32" w:rsidP="00C03034">
            <w:pPr>
              <w:pStyle w:val="DHHStabletext"/>
              <w:spacing w:before="0" w:after="0"/>
              <w:jc w:val="center"/>
              <w:rPr>
                <w:rFonts w:cs="Arial"/>
                <w:sz w:val="18"/>
                <w:szCs w:val="18"/>
              </w:rPr>
            </w:pPr>
            <w:r w:rsidRPr="004F1F8E">
              <w:rPr>
                <w:rFonts w:cs="Arial"/>
                <w:sz w:val="18"/>
                <w:szCs w:val="18"/>
              </w:rPr>
              <w:t>119</w:t>
            </w:r>
          </w:p>
        </w:tc>
        <w:tc>
          <w:tcPr>
            <w:tcW w:w="883" w:type="dxa"/>
            <w:noWrap/>
            <w:vAlign w:val="center"/>
          </w:tcPr>
          <w:p w14:paraId="60C9EA6D" w14:textId="2D96BE02" w:rsidR="00287E32" w:rsidRPr="0097282B" w:rsidRDefault="00287E32" w:rsidP="00C03034">
            <w:pPr>
              <w:pStyle w:val="DHHStabletext"/>
              <w:spacing w:before="0" w:after="0"/>
              <w:jc w:val="center"/>
              <w:rPr>
                <w:rFonts w:cs="Arial"/>
                <w:sz w:val="18"/>
                <w:szCs w:val="18"/>
              </w:rPr>
            </w:pPr>
            <w:r w:rsidRPr="004F1F8E">
              <w:rPr>
                <w:rFonts w:cs="Arial"/>
                <w:sz w:val="18"/>
                <w:szCs w:val="18"/>
              </w:rPr>
              <w:t>$395</w:t>
            </w:r>
          </w:p>
        </w:tc>
        <w:tc>
          <w:tcPr>
            <w:tcW w:w="1046" w:type="dxa"/>
            <w:noWrap/>
            <w:vAlign w:val="center"/>
          </w:tcPr>
          <w:p w14:paraId="3D3332DC" w14:textId="3596DD3E" w:rsidR="00287E32" w:rsidRPr="0097282B" w:rsidRDefault="00287E32" w:rsidP="00C03034">
            <w:pPr>
              <w:pStyle w:val="DHHStabletext"/>
              <w:spacing w:before="0" w:after="0"/>
              <w:jc w:val="center"/>
              <w:rPr>
                <w:rFonts w:cs="Arial"/>
                <w:sz w:val="18"/>
                <w:szCs w:val="18"/>
              </w:rPr>
            </w:pPr>
            <w:r w:rsidRPr="004F1F8E">
              <w:rPr>
                <w:rFonts w:cs="Arial"/>
                <w:sz w:val="18"/>
                <w:szCs w:val="18"/>
              </w:rPr>
              <w:t>1.0%</w:t>
            </w:r>
          </w:p>
        </w:tc>
        <w:tc>
          <w:tcPr>
            <w:tcW w:w="883" w:type="dxa"/>
            <w:noWrap/>
            <w:vAlign w:val="center"/>
          </w:tcPr>
          <w:p w14:paraId="703304E6" w14:textId="12AA3F81" w:rsidR="00287E32" w:rsidRPr="0097282B" w:rsidRDefault="00287E32" w:rsidP="00C03034">
            <w:pPr>
              <w:pStyle w:val="DHHStabletext"/>
              <w:spacing w:before="0" w:after="0"/>
              <w:jc w:val="center"/>
              <w:rPr>
                <w:rFonts w:cs="Arial"/>
                <w:sz w:val="18"/>
                <w:szCs w:val="18"/>
              </w:rPr>
            </w:pPr>
            <w:r w:rsidRPr="004F1F8E">
              <w:rPr>
                <w:rFonts w:cs="Arial"/>
                <w:sz w:val="18"/>
                <w:szCs w:val="18"/>
              </w:rPr>
              <w:t>298</w:t>
            </w:r>
          </w:p>
        </w:tc>
        <w:tc>
          <w:tcPr>
            <w:tcW w:w="883" w:type="dxa"/>
            <w:noWrap/>
            <w:vAlign w:val="center"/>
          </w:tcPr>
          <w:p w14:paraId="704FE9BB" w14:textId="1123AE62" w:rsidR="00287E32" w:rsidRPr="0097282B" w:rsidRDefault="00287E32" w:rsidP="00C03034">
            <w:pPr>
              <w:pStyle w:val="DHHStabletext"/>
              <w:spacing w:before="0" w:after="0"/>
              <w:jc w:val="center"/>
              <w:rPr>
                <w:rFonts w:cs="Arial"/>
                <w:sz w:val="18"/>
                <w:szCs w:val="18"/>
              </w:rPr>
            </w:pPr>
            <w:r w:rsidRPr="004F1F8E">
              <w:rPr>
                <w:rFonts w:cs="Arial"/>
                <w:sz w:val="18"/>
                <w:szCs w:val="18"/>
              </w:rPr>
              <w:t>$450</w:t>
            </w:r>
          </w:p>
        </w:tc>
        <w:tc>
          <w:tcPr>
            <w:tcW w:w="1046" w:type="dxa"/>
            <w:noWrap/>
            <w:vAlign w:val="center"/>
          </w:tcPr>
          <w:p w14:paraId="44C6A6A4" w14:textId="23C99EF5" w:rsidR="00287E32" w:rsidRPr="0097282B" w:rsidRDefault="00287E32" w:rsidP="00C03034">
            <w:pPr>
              <w:pStyle w:val="DHHStabletext"/>
              <w:spacing w:before="0" w:after="0"/>
              <w:jc w:val="center"/>
              <w:rPr>
                <w:rFonts w:cs="Arial"/>
                <w:sz w:val="18"/>
                <w:szCs w:val="18"/>
              </w:rPr>
            </w:pPr>
            <w:r w:rsidRPr="004F1F8E">
              <w:rPr>
                <w:rFonts w:cs="Arial"/>
                <w:sz w:val="18"/>
                <w:szCs w:val="18"/>
              </w:rPr>
              <w:t>0.0%</w:t>
            </w:r>
          </w:p>
        </w:tc>
      </w:tr>
      <w:tr w:rsidR="00287E32" w:rsidRPr="0097282B" w14:paraId="375847BD" w14:textId="77777777" w:rsidTr="00C03034">
        <w:trPr>
          <w:trHeight w:val="340"/>
        </w:trPr>
        <w:tc>
          <w:tcPr>
            <w:tcW w:w="3422" w:type="dxa"/>
            <w:noWrap/>
            <w:vAlign w:val="center"/>
          </w:tcPr>
          <w:p w14:paraId="07C8D0CA" w14:textId="77777777" w:rsidR="00287E32" w:rsidRPr="0097282B" w:rsidRDefault="00287E32" w:rsidP="00287E32">
            <w:pPr>
              <w:pStyle w:val="DHHStabletext"/>
              <w:spacing w:before="0" w:after="0"/>
              <w:rPr>
                <w:rFonts w:cs="Arial"/>
                <w:sz w:val="18"/>
                <w:szCs w:val="18"/>
              </w:rPr>
            </w:pPr>
            <w:r w:rsidRPr="0097282B">
              <w:rPr>
                <w:rFonts w:cs="Arial"/>
                <w:sz w:val="18"/>
                <w:szCs w:val="18"/>
              </w:rPr>
              <w:t>Williamstown</w:t>
            </w:r>
          </w:p>
        </w:tc>
        <w:tc>
          <w:tcPr>
            <w:tcW w:w="829" w:type="dxa"/>
            <w:noWrap/>
            <w:vAlign w:val="center"/>
          </w:tcPr>
          <w:p w14:paraId="3DFE8902" w14:textId="27D5C3F1" w:rsidR="00287E32" w:rsidRPr="0097282B" w:rsidRDefault="00287E32" w:rsidP="00C03034">
            <w:pPr>
              <w:pStyle w:val="DHHStabletext"/>
              <w:spacing w:before="0" w:after="0"/>
              <w:jc w:val="center"/>
              <w:rPr>
                <w:rFonts w:cs="Arial"/>
                <w:sz w:val="18"/>
                <w:szCs w:val="18"/>
              </w:rPr>
            </w:pPr>
            <w:r w:rsidRPr="004F1F8E">
              <w:rPr>
                <w:rFonts w:cs="Arial"/>
                <w:sz w:val="18"/>
                <w:szCs w:val="18"/>
              </w:rPr>
              <w:t>66</w:t>
            </w:r>
          </w:p>
        </w:tc>
        <w:tc>
          <w:tcPr>
            <w:tcW w:w="1009" w:type="dxa"/>
            <w:noWrap/>
            <w:vAlign w:val="center"/>
          </w:tcPr>
          <w:p w14:paraId="68DAF155" w14:textId="537F7978" w:rsidR="00287E32" w:rsidRPr="0097282B" w:rsidRDefault="00287E32" w:rsidP="00C03034">
            <w:pPr>
              <w:pStyle w:val="DHHStabletext"/>
              <w:spacing w:before="0" w:after="0"/>
              <w:jc w:val="center"/>
              <w:rPr>
                <w:rFonts w:cs="Arial"/>
                <w:sz w:val="18"/>
                <w:szCs w:val="18"/>
              </w:rPr>
            </w:pPr>
            <w:r w:rsidRPr="004F1F8E">
              <w:rPr>
                <w:rFonts w:cs="Arial"/>
                <w:sz w:val="18"/>
                <w:szCs w:val="18"/>
              </w:rPr>
              <w:t>$350</w:t>
            </w:r>
          </w:p>
        </w:tc>
        <w:tc>
          <w:tcPr>
            <w:tcW w:w="1046" w:type="dxa"/>
            <w:noWrap/>
            <w:vAlign w:val="center"/>
          </w:tcPr>
          <w:p w14:paraId="32694164" w14:textId="7A5161E4" w:rsidR="00287E32" w:rsidRPr="0097282B" w:rsidRDefault="00287E32" w:rsidP="00C03034">
            <w:pPr>
              <w:pStyle w:val="DHHStabletext"/>
              <w:spacing w:before="0" w:after="0"/>
              <w:jc w:val="center"/>
              <w:rPr>
                <w:rFonts w:cs="Arial"/>
                <w:sz w:val="18"/>
                <w:szCs w:val="18"/>
              </w:rPr>
            </w:pPr>
            <w:r w:rsidRPr="004F1F8E">
              <w:rPr>
                <w:rFonts w:cs="Arial"/>
                <w:sz w:val="18"/>
                <w:szCs w:val="18"/>
              </w:rPr>
              <w:t>2.9%</w:t>
            </w:r>
          </w:p>
        </w:tc>
        <w:tc>
          <w:tcPr>
            <w:tcW w:w="883" w:type="dxa"/>
            <w:noWrap/>
            <w:vAlign w:val="center"/>
          </w:tcPr>
          <w:p w14:paraId="0AFE684E" w14:textId="7857152F" w:rsidR="00287E32" w:rsidRPr="0097282B" w:rsidRDefault="00287E32" w:rsidP="00C03034">
            <w:pPr>
              <w:pStyle w:val="DHHStabletext"/>
              <w:spacing w:before="0" w:after="0"/>
              <w:jc w:val="center"/>
              <w:rPr>
                <w:rFonts w:cs="Arial"/>
                <w:sz w:val="18"/>
                <w:szCs w:val="18"/>
              </w:rPr>
            </w:pPr>
            <w:r w:rsidRPr="004F1F8E">
              <w:rPr>
                <w:rFonts w:cs="Arial"/>
                <w:sz w:val="18"/>
                <w:szCs w:val="18"/>
              </w:rPr>
              <w:t>172</w:t>
            </w:r>
          </w:p>
        </w:tc>
        <w:tc>
          <w:tcPr>
            <w:tcW w:w="883" w:type="dxa"/>
            <w:noWrap/>
            <w:vAlign w:val="center"/>
          </w:tcPr>
          <w:p w14:paraId="5CF43D0B" w14:textId="5E604043" w:rsidR="00287E32" w:rsidRPr="0097282B" w:rsidRDefault="00287E32" w:rsidP="00C03034">
            <w:pPr>
              <w:pStyle w:val="DHHStabletext"/>
              <w:spacing w:before="0" w:after="0"/>
              <w:jc w:val="center"/>
              <w:rPr>
                <w:rFonts w:cs="Arial"/>
                <w:sz w:val="18"/>
                <w:szCs w:val="18"/>
              </w:rPr>
            </w:pPr>
            <w:r w:rsidRPr="004F1F8E">
              <w:rPr>
                <w:rFonts w:cs="Arial"/>
                <w:sz w:val="18"/>
                <w:szCs w:val="18"/>
              </w:rPr>
              <w:t>$400</w:t>
            </w:r>
          </w:p>
        </w:tc>
        <w:tc>
          <w:tcPr>
            <w:tcW w:w="1046" w:type="dxa"/>
            <w:noWrap/>
            <w:vAlign w:val="center"/>
          </w:tcPr>
          <w:p w14:paraId="20D6BE7E" w14:textId="4516BBF4" w:rsidR="00287E32" w:rsidRPr="0097282B" w:rsidRDefault="00287E32" w:rsidP="00C03034">
            <w:pPr>
              <w:pStyle w:val="DHHStabletext"/>
              <w:spacing w:before="0" w:after="0"/>
              <w:jc w:val="center"/>
              <w:rPr>
                <w:rFonts w:cs="Arial"/>
                <w:sz w:val="18"/>
                <w:szCs w:val="18"/>
              </w:rPr>
            </w:pPr>
            <w:r w:rsidRPr="004F1F8E">
              <w:rPr>
                <w:rFonts w:cs="Arial"/>
                <w:sz w:val="18"/>
                <w:szCs w:val="18"/>
              </w:rPr>
              <w:t>-4.8%</w:t>
            </w:r>
          </w:p>
        </w:tc>
        <w:tc>
          <w:tcPr>
            <w:tcW w:w="883" w:type="dxa"/>
            <w:noWrap/>
            <w:vAlign w:val="center"/>
          </w:tcPr>
          <w:p w14:paraId="6956A609" w14:textId="6026594A" w:rsidR="00287E32" w:rsidRPr="0097282B" w:rsidRDefault="00287E32" w:rsidP="00C03034">
            <w:pPr>
              <w:pStyle w:val="DHHStabletext"/>
              <w:spacing w:before="0" w:after="0"/>
              <w:jc w:val="center"/>
              <w:rPr>
                <w:rFonts w:cs="Arial"/>
                <w:sz w:val="18"/>
                <w:szCs w:val="18"/>
              </w:rPr>
            </w:pPr>
            <w:r w:rsidRPr="004F1F8E">
              <w:rPr>
                <w:rFonts w:cs="Arial"/>
                <w:sz w:val="18"/>
                <w:szCs w:val="18"/>
              </w:rPr>
              <w:t>37</w:t>
            </w:r>
          </w:p>
        </w:tc>
        <w:tc>
          <w:tcPr>
            <w:tcW w:w="883" w:type="dxa"/>
            <w:noWrap/>
            <w:vAlign w:val="center"/>
          </w:tcPr>
          <w:p w14:paraId="3C2CA54D" w14:textId="39310F01" w:rsidR="00287E32" w:rsidRPr="0097282B" w:rsidRDefault="00287E32" w:rsidP="00C03034">
            <w:pPr>
              <w:pStyle w:val="DHHStabletext"/>
              <w:spacing w:before="0" w:after="0"/>
              <w:jc w:val="center"/>
              <w:rPr>
                <w:rFonts w:cs="Arial"/>
                <w:sz w:val="18"/>
                <w:szCs w:val="18"/>
              </w:rPr>
            </w:pPr>
            <w:r w:rsidRPr="004F1F8E">
              <w:rPr>
                <w:rFonts w:cs="Arial"/>
                <w:sz w:val="18"/>
                <w:szCs w:val="18"/>
              </w:rPr>
              <w:t>$480</w:t>
            </w:r>
          </w:p>
        </w:tc>
        <w:tc>
          <w:tcPr>
            <w:tcW w:w="1046" w:type="dxa"/>
            <w:noWrap/>
            <w:vAlign w:val="center"/>
          </w:tcPr>
          <w:p w14:paraId="17CE4262" w14:textId="2BBED693" w:rsidR="00287E32" w:rsidRPr="0097282B" w:rsidRDefault="00287E32" w:rsidP="00C03034">
            <w:pPr>
              <w:pStyle w:val="DHHStabletext"/>
              <w:spacing w:before="0" w:after="0"/>
              <w:jc w:val="center"/>
              <w:rPr>
                <w:rFonts w:cs="Arial"/>
                <w:sz w:val="18"/>
                <w:szCs w:val="18"/>
              </w:rPr>
            </w:pPr>
            <w:r w:rsidRPr="004F1F8E">
              <w:rPr>
                <w:rFonts w:cs="Arial"/>
                <w:sz w:val="18"/>
                <w:szCs w:val="18"/>
              </w:rPr>
              <w:t>-2.0%</w:t>
            </w:r>
          </w:p>
        </w:tc>
        <w:tc>
          <w:tcPr>
            <w:tcW w:w="883" w:type="dxa"/>
            <w:noWrap/>
            <w:vAlign w:val="center"/>
          </w:tcPr>
          <w:p w14:paraId="5ED5610C" w14:textId="09B70DD0" w:rsidR="00287E32" w:rsidRPr="0097282B" w:rsidRDefault="00287E32" w:rsidP="00C03034">
            <w:pPr>
              <w:pStyle w:val="DHHStabletext"/>
              <w:spacing w:before="0" w:after="0"/>
              <w:jc w:val="center"/>
              <w:rPr>
                <w:rFonts w:cs="Arial"/>
                <w:sz w:val="18"/>
                <w:szCs w:val="18"/>
              </w:rPr>
            </w:pPr>
            <w:r w:rsidRPr="004F1F8E">
              <w:rPr>
                <w:rFonts w:cs="Arial"/>
                <w:sz w:val="18"/>
                <w:szCs w:val="18"/>
              </w:rPr>
              <w:t>118</w:t>
            </w:r>
          </w:p>
        </w:tc>
        <w:tc>
          <w:tcPr>
            <w:tcW w:w="883" w:type="dxa"/>
            <w:noWrap/>
            <w:vAlign w:val="center"/>
          </w:tcPr>
          <w:p w14:paraId="3AF8F315" w14:textId="762560E5" w:rsidR="00287E32" w:rsidRPr="0097282B" w:rsidRDefault="00287E32" w:rsidP="00C03034">
            <w:pPr>
              <w:pStyle w:val="DHHStabletext"/>
              <w:spacing w:before="0" w:after="0"/>
              <w:jc w:val="center"/>
              <w:rPr>
                <w:rFonts w:cs="Arial"/>
                <w:sz w:val="18"/>
                <w:szCs w:val="18"/>
              </w:rPr>
            </w:pPr>
            <w:r w:rsidRPr="004F1F8E">
              <w:rPr>
                <w:rFonts w:cs="Arial"/>
                <w:sz w:val="18"/>
                <w:szCs w:val="18"/>
              </w:rPr>
              <w:t>$650</w:t>
            </w:r>
          </w:p>
        </w:tc>
        <w:tc>
          <w:tcPr>
            <w:tcW w:w="1046" w:type="dxa"/>
            <w:noWrap/>
            <w:vAlign w:val="center"/>
          </w:tcPr>
          <w:p w14:paraId="7B9251C7" w14:textId="7C93611F" w:rsidR="00287E32" w:rsidRPr="0097282B" w:rsidRDefault="00287E32" w:rsidP="00C03034">
            <w:pPr>
              <w:pStyle w:val="DHHStabletext"/>
              <w:spacing w:before="0" w:after="0"/>
              <w:jc w:val="center"/>
              <w:rPr>
                <w:rFonts w:cs="Arial"/>
                <w:sz w:val="18"/>
                <w:szCs w:val="18"/>
              </w:rPr>
            </w:pPr>
            <w:r w:rsidRPr="004F1F8E">
              <w:rPr>
                <w:rFonts w:cs="Arial"/>
                <w:sz w:val="18"/>
                <w:szCs w:val="18"/>
              </w:rPr>
              <w:t>1.6%</w:t>
            </w:r>
          </w:p>
        </w:tc>
      </w:tr>
      <w:tr w:rsidR="00287E32" w:rsidRPr="0097282B" w14:paraId="57555504" w14:textId="77777777" w:rsidTr="00C03034">
        <w:trPr>
          <w:trHeight w:val="340"/>
        </w:trPr>
        <w:tc>
          <w:tcPr>
            <w:tcW w:w="3422" w:type="dxa"/>
            <w:noWrap/>
            <w:vAlign w:val="center"/>
          </w:tcPr>
          <w:p w14:paraId="50C4EEA8" w14:textId="77777777" w:rsidR="00287E32" w:rsidRPr="0097282B" w:rsidRDefault="00287E32" w:rsidP="00287E32">
            <w:pPr>
              <w:pStyle w:val="DHHStabletext"/>
              <w:spacing w:before="0" w:after="0"/>
              <w:rPr>
                <w:rFonts w:cs="Arial"/>
                <w:sz w:val="18"/>
                <w:szCs w:val="18"/>
              </w:rPr>
            </w:pPr>
            <w:r w:rsidRPr="0097282B">
              <w:rPr>
                <w:rFonts w:cs="Arial"/>
                <w:sz w:val="18"/>
                <w:szCs w:val="18"/>
              </w:rPr>
              <w:t>Yarraville-Seddon</w:t>
            </w:r>
          </w:p>
        </w:tc>
        <w:tc>
          <w:tcPr>
            <w:tcW w:w="829" w:type="dxa"/>
            <w:noWrap/>
            <w:vAlign w:val="center"/>
          </w:tcPr>
          <w:p w14:paraId="2E048A6F" w14:textId="0C84DF1E" w:rsidR="00287E32" w:rsidRPr="0097282B" w:rsidRDefault="00287E32" w:rsidP="00C03034">
            <w:pPr>
              <w:pStyle w:val="DHHStabletext"/>
              <w:spacing w:before="0" w:after="0"/>
              <w:jc w:val="center"/>
              <w:rPr>
                <w:rFonts w:cs="Arial"/>
                <w:sz w:val="18"/>
                <w:szCs w:val="18"/>
              </w:rPr>
            </w:pPr>
            <w:r w:rsidRPr="004F1F8E">
              <w:rPr>
                <w:rFonts w:cs="Arial"/>
                <w:sz w:val="18"/>
                <w:szCs w:val="18"/>
              </w:rPr>
              <w:t>184</w:t>
            </w:r>
          </w:p>
        </w:tc>
        <w:tc>
          <w:tcPr>
            <w:tcW w:w="1009" w:type="dxa"/>
            <w:noWrap/>
            <w:vAlign w:val="center"/>
          </w:tcPr>
          <w:p w14:paraId="7F3F9146" w14:textId="4A3E26BF" w:rsidR="00287E32" w:rsidRPr="0097282B" w:rsidRDefault="00287E32" w:rsidP="00C03034">
            <w:pPr>
              <w:pStyle w:val="DHHStabletext"/>
              <w:spacing w:before="0" w:after="0"/>
              <w:jc w:val="center"/>
              <w:rPr>
                <w:rFonts w:cs="Arial"/>
                <w:sz w:val="18"/>
                <w:szCs w:val="18"/>
              </w:rPr>
            </w:pPr>
            <w:r w:rsidRPr="004F1F8E">
              <w:rPr>
                <w:rFonts w:cs="Arial"/>
                <w:sz w:val="18"/>
                <w:szCs w:val="18"/>
              </w:rPr>
              <w:t>$270</w:t>
            </w:r>
          </w:p>
        </w:tc>
        <w:tc>
          <w:tcPr>
            <w:tcW w:w="1046" w:type="dxa"/>
            <w:noWrap/>
            <w:vAlign w:val="center"/>
          </w:tcPr>
          <w:p w14:paraId="44B5192C" w14:textId="298B9B82" w:rsidR="00287E32" w:rsidRPr="0097282B" w:rsidRDefault="00287E32" w:rsidP="00C03034">
            <w:pPr>
              <w:pStyle w:val="DHHStabletext"/>
              <w:spacing w:before="0" w:after="0"/>
              <w:jc w:val="center"/>
              <w:rPr>
                <w:rFonts w:cs="Arial"/>
                <w:sz w:val="18"/>
                <w:szCs w:val="18"/>
              </w:rPr>
            </w:pPr>
            <w:r w:rsidRPr="004F1F8E">
              <w:rPr>
                <w:rFonts w:cs="Arial"/>
                <w:sz w:val="18"/>
                <w:szCs w:val="18"/>
              </w:rPr>
              <w:t>-10.0%</w:t>
            </w:r>
          </w:p>
        </w:tc>
        <w:tc>
          <w:tcPr>
            <w:tcW w:w="883" w:type="dxa"/>
            <w:noWrap/>
            <w:vAlign w:val="center"/>
          </w:tcPr>
          <w:p w14:paraId="729398CE" w14:textId="168F1C53" w:rsidR="00287E32" w:rsidRPr="0097282B" w:rsidRDefault="00287E32" w:rsidP="00C03034">
            <w:pPr>
              <w:pStyle w:val="DHHStabletext"/>
              <w:spacing w:before="0" w:after="0"/>
              <w:jc w:val="center"/>
              <w:rPr>
                <w:rFonts w:cs="Arial"/>
                <w:sz w:val="18"/>
                <w:szCs w:val="18"/>
              </w:rPr>
            </w:pPr>
            <w:r w:rsidRPr="004F1F8E">
              <w:rPr>
                <w:rFonts w:cs="Arial"/>
                <w:sz w:val="18"/>
                <w:szCs w:val="18"/>
              </w:rPr>
              <w:t>370</w:t>
            </w:r>
          </w:p>
        </w:tc>
        <w:tc>
          <w:tcPr>
            <w:tcW w:w="883" w:type="dxa"/>
            <w:noWrap/>
            <w:vAlign w:val="center"/>
          </w:tcPr>
          <w:p w14:paraId="2359FF4A" w14:textId="747B3760" w:rsidR="00287E32" w:rsidRPr="0097282B" w:rsidRDefault="00287E32" w:rsidP="00C03034">
            <w:pPr>
              <w:pStyle w:val="DHHStabletext"/>
              <w:spacing w:before="0" w:after="0"/>
              <w:jc w:val="center"/>
              <w:rPr>
                <w:rFonts w:cs="Arial"/>
                <w:sz w:val="18"/>
                <w:szCs w:val="18"/>
              </w:rPr>
            </w:pPr>
            <w:r w:rsidRPr="004F1F8E">
              <w:rPr>
                <w:rFonts w:cs="Arial"/>
                <w:sz w:val="18"/>
                <w:szCs w:val="18"/>
              </w:rPr>
              <w:t>$385</w:t>
            </w:r>
          </w:p>
        </w:tc>
        <w:tc>
          <w:tcPr>
            <w:tcW w:w="1046" w:type="dxa"/>
            <w:noWrap/>
            <w:vAlign w:val="center"/>
          </w:tcPr>
          <w:p w14:paraId="4EA37573" w14:textId="79D47999" w:rsidR="00287E32" w:rsidRPr="0097282B" w:rsidRDefault="00287E32" w:rsidP="00C03034">
            <w:pPr>
              <w:pStyle w:val="DHHStabletext"/>
              <w:spacing w:before="0" w:after="0"/>
              <w:jc w:val="center"/>
              <w:rPr>
                <w:rFonts w:cs="Arial"/>
                <w:sz w:val="18"/>
                <w:szCs w:val="18"/>
              </w:rPr>
            </w:pPr>
            <w:r w:rsidRPr="004F1F8E">
              <w:rPr>
                <w:rFonts w:cs="Arial"/>
                <w:sz w:val="18"/>
                <w:szCs w:val="18"/>
              </w:rPr>
              <w:t>1.3%</w:t>
            </w:r>
          </w:p>
        </w:tc>
        <w:tc>
          <w:tcPr>
            <w:tcW w:w="883" w:type="dxa"/>
            <w:noWrap/>
            <w:vAlign w:val="center"/>
          </w:tcPr>
          <w:p w14:paraId="6FDDA620" w14:textId="14A2D7FB" w:rsidR="00287E32" w:rsidRPr="0097282B" w:rsidRDefault="00287E32" w:rsidP="00C03034">
            <w:pPr>
              <w:pStyle w:val="DHHStabletext"/>
              <w:spacing w:before="0" w:after="0"/>
              <w:jc w:val="center"/>
              <w:rPr>
                <w:rFonts w:cs="Arial"/>
                <w:sz w:val="18"/>
                <w:szCs w:val="18"/>
              </w:rPr>
            </w:pPr>
            <w:r w:rsidRPr="004F1F8E">
              <w:rPr>
                <w:rFonts w:cs="Arial"/>
                <w:sz w:val="18"/>
                <w:szCs w:val="18"/>
              </w:rPr>
              <w:t>191</w:t>
            </w:r>
          </w:p>
        </w:tc>
        <w:tc>
          <w:tcPr>
            <w:tcW w:w="883" w:type="dxa"/>
            <w:noWrap/>
            <w:vAlign w:val="center"/>
          </w:tcPr>
          <w:p w14:paraId="253B024D" w14:textId="48FA2E8B" w:rsidR="00287E32" w:rsidRPr="0097282B" w:rsidRDefault="00287E32" w:rsidP="00C03034">
            <w:pPr>
              <w:pStyle w:val="DHHStabletext"/>
              <w:spacing w:before="0" w:after="0"/>
              <w:jc w:val="center"/>
              <w:rPr>
                <w:rFonts w:cs="Arial"/>
                <w:sz w:val="18"/>
                <w:szCs w:val="18"/>
              </w:rPr>
            </w:pPr>
            <w:r w:rsidRPr="004F1F8E">
              <w:rPr>
                <w:rFonts w:cs="Arial"/>
                <w:sz w:val="18"/>
                <w:szCs w:val="18"/>
              </w:rPr>
              <w:t>$500</w:t>
            </w:r>
          </w:p>
        </w:tc>
        <w:tc>
          <w:tcPr>
            <w:tcW w:w="1046" w:type="dxa"/>
            <w:noWrap/>
            <w:vAlign w:val="center"/>
          </w:tcPr>
          <w:p w14:paraId="63D4145E" w14:textId="46C4FD7A" w:rsidR="00287E32" w:rsidRPr="0097282B" w:rsidRDefault="00287E32" w:rsidP="00C03034">
            <w:pPr>
              <w:pStyle w:val="DHHStabletext"/>
              <w:spacing w:before="0" w:after="0"/>
              <w:jc w:val="center"/>
              <w:rPr>
                <w:rFonts w:cs="Arial"/>
                <w:sz w:val="18"/>
                <w:szCs w:val="18"/>
              </w:rPr>
            </w:pPr>
            <w:r w:rsidRPr="004F1F8E">
              <w:rPr>
                <w:rFonts w:cs="Arial"/>
                <w:sz w:val="18"/>
                <w:szCs w:val="18"/>
              </w:rPr>
              <w:t>0.0%</w:t>
            </w:r>
          </w:p>
        </w:tc>
        <w:tc>
          <w:tcPr>
            <w:tcW w:w="883" w:type="dxa"/>
            <w:noWrap/>
            <w:vAlign w:val="center"/>
          </w:tcPr>
          <w:p w14:paraId="5A1E5687" w14:textId="5746910A" w:rsidR="00287E32" w:rsidRPr="0097282B" w:rsidRDefault="00287E32" w:rsidP="00C03034">
            <w:pPr>
              <w:pStyle w:val="DHHStabletext"/>
              <w:spacing w:before="0" w:after="0"/>
              <w:jc w:val="center"/>
              <w:rPr>
                <w:rFonts w:cs="Arial"/>
                <w:sz w:val="18"/>
                <w:szCs w:val="18"/>
              </w:rPr>
            </w:pPr>
            <w:r w:rsidRPr="004F1F8E">
              <w:rPr>
                <w:rFonts w:cs="Arial"/>
                <w:sz w:val="18"/>
                <w:szCs w:val="18"/>
              </w:rPr>
              <w:t>368</w:t>
            </w:r>
          </w:p>
        </w:tc>
        <w:tc>
          <w:tcPr>
            <w:tcW w:w="883" w:type="dxa"/>
            <w:noWrap/>
            <w:vAlign w:val="center"/>
          </w:tcPr>
          <w:p w14:paraId="58EA66F6" w14:textId="6050727F" w:rsidR="00287E32" w:rsidRPr="0097282B" w:rsidRDefault="00287E32" w:rsidP="00C03034">
            <w:pPr>
              <w:pStyle w:val="DHHStabletext"/>
              <w:spacing w:before="0" w:after="0"/>
              <w:jc w:val="center"/>
              <w:rPr>
                <w:rFonts w:cs="Arial"/>
                <w:sz w:val="18"/>
                <w:szCs w:val="18"/>
              </w:rPr>
            </w:pPr>
            <w:r w:rsidRPr="004F1F8E">
              <w:rPr>
                <w:rFonts w:cs="Arial"/>
                <w:sz w:val="18"/>
                <w:szCs w:val="18"/>
              </w:rPr>
              <w:t>$570</w:t>
            </w:r>
          </w:p>
        </w:tc>
        <w:tc>
          <w:tcPr>
            <w:tcW w:w="1046" w:type="dxa"/>
            <w:noWrap/>
            <w:vAlign w:val="center"/>
          </w:tcPr>
          <w:p w14:paraId="337CD71D" w14:textId="44EA8BB0" w:rsidR="00287E32" w:rsidRPr="0097282B" w:rsidRDefault="00287E32" w:rsidP="00C03034">
            <w:pPr>
              <w:pStyle w:val="DHHStabletext"/>
              <w:spacing w:before="0" w:after="0"/>
              <w:jc w:val="center"/>
              <w:rPr>
                <w:rFonts w:cs="Arial"/>
                <w:sz w:val="18"/>
                <w:szCs w:val="18"/>
              </w:rPr>
            </w:pPr>
            <w:r w:rsidRPr="004F1F8E">
              <w:rPr>
                <w:rFonts w:cs="Arial"/>
                <w:sz w:val="18"/>
                <w:szCs w:val="18"/>
              </w:rPr>
              <w:t>0.9%</w:t>
            </w:r>
          </w:p>
        </w:tc>
      </w:tr>
      <w:tr w:rsidR="00287E32" w:rsidRPr="00EB715B" w14:paraId="6773FAF8" w14:textId="77777777" w:rsidTr="00C03034">
        <w:trPr>
          <w:trHeight w:val="397"/>
        </w:trPr>
        <w:tc>
          <w:tcPr>
            <w:tcW w:w="3422" w:type="dxa"/>
            <w:tcBorders>
              <w:bottom w:val="single" w:sz="8" w:space="0" w:color="007A33"/>
            </w:tcBorders>
            <w:noWrap/>
            <w:vAlign w:val="center"/>
          </w:tcPr>
          <w:p w14:paraId="7FAB605A" w14:textId="77777777" w:rsidR="00287E32" w:rsidRPr="00EB715B" w:rsidRDefault="00287E32" w:rsidP="00287E32">
            <w:pPr>
              <w:pStyle w:val="DHHStabletext"/>
              <w:spacing w:before="0" w:after="0"/>
              <w:jc w:val="right"/>
              <w:rPr>
                <w:rFonts w:cs="Arial"/>
                <w:b/>
                <w:i/>
                <w:sz w:val="18"/>
                <w:szCs w:val="18"/>
                <w:lang w:eastAsia="en-AU"/>
              </w:rPr>
            </w:pPr>
            <w:r w:rsidRPr="00EB715B">
              <w:rPr>
                <w:rFonts w:cs="Arial"/>
                <w:b/>
                <w:i/>
                <w:sz w:val="18"/>
                <w:szCs w:val="18"/>
                <w:lang w:eastAsia="en-AU"/>
              </w:rPr>
              <w:t>Outer Western Melbourne - Total</w:t>
            </w:r>
          </w:p>
        </w:tc>
        <w:tc>
          <w:tcPr>
            <w:tcW w:w="829" w:type="dxa"/>
            <w:tcBorders>
              <w:bottom w:val="single" w:sz="8" w:space="0" w:color="007A33"/>
            </w:tcBorders>
            <w:noWrap/>
            <w:vAlign w:val="center"/>
          </w:tcPr>
          <w:p w14:paraId="6C9C5E18" w14:textId="44086314" w:rsidR="00287E32" w:rsidRPr="000B588C" w:rsidRDefault="00287E32" w:rsidP="00C03034">
            <w:pPr>
              <w:pStyle w:val="DHHStabletext"/>
              <w:spacing w:before="0" w:after="0"/>
              <w:jc w:val="center"/>
              <w:rPr>
                <w:rFonts w:cs="Arial"/>
                <w:b/>
                <w:bCs/>
                <w:i/>
                <w:iCs/>
                <w:sz w:val="18"/>
                <w:szCs w:val="18"/>
              </w:rPr>
            </w:pPr>
            <w:r w:rsidRPr="000B588C">
              <w:rPr>
                <w:rFonts w:cs="Arial"/>
                <w:b/>
                <w:bCs/>
                <w:i/>
                <w:iCs/>
                <w:sz w:val="18"/>
                <w:szCs w:val="18"/>
              </w:rPr>
              <w:t>1,872</w:t>
            </w:r>
          </w:p>
        </w:tc>
        <w:tc>
          <w:tcPr>
            <w:tcW w:w="1009" w:type="dxa"/>
            <w:tcBorders>
              <w:bottom w:val="single" w:sz="8" w:space="0" w:color="007A33"/>
            </w:tcBorders>
            <w:noWrap/>
            <w:vAlign w:val="center"/>
          </w:tcPr>
          <w:p w14:paraId="45D2B33B" w14:textId="421FF435" w:rsidR="00287E32" w:rsidRPr="000B588C" w:rsidRDefault="00287E32" w:rsidP="00C03034">
            <w:pPr>
              <w:pStyle w:val="DHHStabletext"/>
              <w:spacing w:before="0" w:after="0"/>
              <w:jc w:val="center"/>
              <w:rPr>
                <w:rFonts w:cs="Arial"/>
                <w:b/>
                <w:bCs/>
                <w:i/>
                <w:iCs/>
                <w:sz w:val="18"/>
                <w:szCs w:val="18"/>
              </w:rPr>
            </w:pPr>
            <w:r w:rsidRPr="000B588C">
              <w:rPr>
                <w:rFonts w:cs="Arial"/>
                <w:b/>
                <w:bCs/>
                <w:i/>
                <w:iCs/>
                <w:sz w:val="18"/>
                <w:szCs w:val="18"/>
              </w:rPr>
              <w:t>$290</w:t>
            </w:r>
          </w:p>
        </w:tc>
        <w:tc>
          <w:tcPr>
            <w:tcW w:w="1046" w:type="dxa"/>
            <w:tcBorders>
              <w:bottom w:val="single" w:sz="8" w:space="0" w:color="007A33"/>
            </w:tcBorders>
            <w:noWrap/>
            <w:vAlign w:val="center"/>
          </w:tcPr>
          <w:p w14:paraId="3F32C9A8" w14:textId="13881996" w:rsidR="00287E32" w:rsidRPr="000B588C" w:rsidRDefault="00287E32" w:rsidP="00C03034">
            <w:pPr>
              <w:pStyle w:val="DHHStabletext"/>
              <w:spacing w:before="0" w:after="0"/>
              <w:jc w:val="center"/>
              <w:rPr>
                <w:rFonts w:cs="Arial"/>
                <w:b/>
                <w:bCs/>
                <w:i/>
                <w:iCs/>
                <w:sz w:val="18"/>
                <w:szCs w:val="18"/>
              </w:rPr>
            </w:pPr>
            <w:r w:rsidRPr="000B588C">
              <w:rPr>
                <w:rFonts w:cs="Arial"/>
                <w:b/>
                <w:bCs/>
                <w:i/>
                <w:iCs/>
                <w:sz w:val="18"/>
                <w:szCs w:val="18"/>
              </w:rPr>
              <w:t>0.0%</w:t>
            </w:r>
          </w:p>
        </w:tc>
        <w:tc>
          <w:tcPr>
            <w:tcW w:w="883" w:type="dxa"/>
            <w:tcBorders>
              <w:bottom w:val="single" w:sz="8" w:space="0" w:color="007A33"/>
            </w:tcBorders>
            <w:noWrap/>
            <w:vAlign w:val="center"/>
          </w:tcPr>
          <w:p w14:paraId="1A6F091A" w14:textId="294DDADE" w:rsidR="00287E32" w:rsidRPr="000B588C" w:rsidRDefault="00287E32" w:rsidP="00C03034">
            <w:pPr>
              <w:pStyle w:val="DHHStabletext"/>
              <w:spacing w:before="0" w:after="0"/>
              <w:jc w:val="center"/>
              <w:rPr>
                <w:rFonts w:cs="Arial"/>
                <w:b/>
                <w:bCs/>
                <w:i/>
                <w:iCs/>
                <w:sz w:val="18"/>
                <w:szCs w:val="18"/>
              </w:rPr>
            </w:pPr>
            <w:r w:rsidRPr="000B588C">
              <w:rPr>
                <w:rFonts w:cs="Arial"/>
                <w:b/>
                <w:bCs/>
                <w:i/>
                <w:iCs/>
                <w:sz w:val="18"/>
                <w:szCs w:val="18"/>
              </w:rPr>
              <w:t>4,632</w:t>
            </w:r>
          </w:p>
        </w:tc>
        <w:tc>
          <w:tcPr>
            <w:tcW w:w="883" w:type="dxa"/>
            <w:tcBorders>
              <w:bottom w:val="single" w:sz="8" w:space="0" w:color="007A33"/>
            </w:tcBorders>
            <w:noWrap/>
            <w:vAlign w:val="center"/>
          </w:tcPr>
          <w:p w14:paraId="30BCE078" w14:textId="5F5B749E" w:rsidR="00287E32" w:rsidRPr="000B588C" w:rsidRDefault="00287E32" w:rsidP="00C03034">
            <w:pPr>
              <w:pStyle w:val="DHHStabletext"/>
              <w:spacing w:before="0" w:after="0"/>
              <w:jc w:val="center"/>
              <w:rPr>
                <w:rFonts w:cs="Arial"/>
                <w:b/>
                <w:bCs/>
                <w:i/>
                <w:iCs/>
                <w:sz w:val="18"/>
                <w:szCs w:val="18"/>
              </w:rPr>
            </w:pPr>
            <w:r w:rsidRPr="000B588C">
              <w:rPr>
                <w:rFonts w:cs="Arial"/>
                <w:b/>
                <w:bCs/>
                <w:i/>
                <w:iCs/>
                <w:sz w:val="18"/>
                <w:szCs w:val="18"/>
              </w:rPr>
              <w:t>$350</w:t>
            </w:r>
          </w:p>
        </w:tc>
        <w:tc>
          <w:tcPr>
            <w:tcW w:w="1046" w:type="dxa"/>
            <w:tcBorders>
              <w:bottom w:val="single" w:sz="8" w:space="0" w:color="007A33"/>
            </w:tcBorders>
            <w:noWrap/>
            <w:vAlign w:val="center"/>
          </w:tcPr>
          <w:p w14:paraId="58FC3402" w14:textId="55F07123" w:rsidR="00287E32" w:rsidRPr="000B588C" w:rsidRDefault="00287E32" w:rsidP="00C03034">
            <w:pPr>
              <w:pStyle w:val="DHHStabletext"/>
              <w:spacing w:before="0" w:after="0"/>
              <w:jc w:val="center"/>
              <w:rPr>
                <w:rFonts w:cs="Arial"/>
                <w:b/>
                <w:bCs/>
                <w:i/>
                <w:iCs/>
                <w:sz w:val="18"/>
                <w:szCs w:val="18"/>
              </w:rPr>
            </w:pPr>
            <w:r w:rsidRPr="000B588C">
              <w:rPr>
                <w:rFonts w:cs="Arial"/>
                <w:b/>
                <w:bCs/>
                <w:i/>
                <w:iCs/>
                <w:sz w:val="18"/>
                <w:szCs w:val="18"/>
              </w:rPr>
              <w:t>0.0%</w:t>
            </w:r>
          </w:p>
        </w:tc>
        <w:tc>
          <w:tcPr>
            <w:tcW w:w="883" w:type="dxa"/>
            <w:tcBorders>
              <w:bottom w:val="single" w:sz="8" w:space="0" w:color="007A33"/>
            </w:tcBorders>
            <w:noWrap/>
            <w:vAlign w:val="center"/>
          </w:tcPr>
          <w:p w14:paraId="5E641774" w14:textId="6E6EB3C1" w:rsidR="00287E32" w:rsidRPr="000B588C" w:rsidRDefault="00287E32" w:rsidP="00C03034">
            <w:pPr>
              <w:pStyle w:val="DHHStabletext"/>
              <w:spacing w:before="0" w:after="0"/>
              <w:jc w:val="center"/>
              <w:rPr>
                <w:rFonts w:cs="Arial"/>
                <w:b/>
                <w:bCs/>
                <w:i/>
                <w:iCs/>
                <w:sz w:val="18"/>
                <w:szCs w:val="18"/>
              </w:rPr>
            </w:pPr>
            <w:r w:rsidRPr="000B588C">
              <w:rPr>
                <w:rFonts w:cs="Arial"/>
                <w:b/>
                <w:bCs/>
                <w:i/>
                <w:iCs/>
                <w:sz w:val="18"/>
                <w:szCs w:val="18"/>
              </w:rPr>
              <w:t>1,199</w:t>
            </w:r>
          </w:p>
        </w:tc>
        <w:tc>
          <w:tcPr>
            <w:tcW w:w="883" w:type="dxa"/>
            <w:tcBorders>
              <w:bottom w:val="single" w:sz="8" w:space="0" w:color="007A33"/>
            </w:tcBorders>
            <w:noWrap/>
            <w:vAlign w:val="center"/>
          </w:tcPr>
          <w:p w14:paraId="40E4981B" w14:textId="2A626ABB" w:rsidR="00287E32" w:rsidRPr="000B588C" w:rsidRDefault="00287E32" w:rsidP="00C03034">
            <w:pPr>
              <w:pStyle w:val="DHHStabletext"/>
              <w:spacing w:before="0" w:after="0"/>
              <w:jc w:val="center"/>
              <w:rPr>
                <w:rFonts w:cs="Arial"/>
                <w:b/>
                <w:bCs/>
                <w:i/>
                <w:iCs/>
                <w:sz w:val="18"/>
                <w:szCs w:val="18"/>
              </w:rPr>
            </w:pPr>
            <w:r w:rsidRPr="000B588C">
              <w:rPr>
                <w:rFonts w:cs="Arial"/>
                <w:b/>
                <w:bCs/>
                <w:i/>
                <w:iCs/>
                <w:sz w:val="18"/>
                <w:szCs w:val="18"/>
              </w:rPr>
              <w:t>$380</w:t>
            </w:r>
          </w:p>
        </w:tc>
        <w:tc>
          <w:tcPr>
            <w:tcW w:w="1046" w:type="dxa"/>
            <w:tcBorders>
              <w:bottom w:val="single" w:sz="8" w:space="0" w:color="007A33"/>
            </w:tcBorders>
            <w:noWrap/>
            <w:vAlign w:val="center"/>
          </w:tcPr>
          <w:p w14:paraId="1CAC0AEB" w14:textId="0EBBE515" w:rsidR="00287E32" w:rsidRPr="000B588C" w:rsidRDefault="00287E32" w:rsidP="00C03034">
            <w:pPr>
              <w:pStyle w:val="DHHStabletext"/>
              <w:spacing w:before="0" w:after="0"/>
              <w:jc w:val="center"/>
              <w:rPr>
                <w:rFonts w:cs="Arial"/>
                <w:b/>
                <w:bCs/>
                <w:i/>
                <w:iCs/>
                <w:sz w:val="18"/>
                <w:szCs w:val="18"/>
              </w:rPr>
            </w:pPr>
            <w:r w:rsidRPr="000B588C">
              <w:rPr>
                <w:rFonts w:cs="Arial"/>
                <w:b/>
                <w:bCs/>
                <w:i/>
                <w:iCs/>
                <w:sz w:val="18"/>
                <w:szCs w:val="18"/>
              </w:rPr>
              <w:t>-2.6%</w:t>
            </w:r>
          </w:p>
        </w:tc>
        <w:tc>
          <w:tcPr>
            <w:tcW w:w="883" w:type="dxa"/>
            <w:tcBorders>
              <w:bottom w:val="single" w:sz="8" w:space="0" w:color="007A33"/>
            </w:tcBorders>
            <w:noWrap/>
            <w:vAlign w:val="center"/>
          </w:tcPr>
          <w:p w14:paraId="0F2B9B50" w14:textId="6CD7740A" w:rsidR="00287E32" w:rsidRPr="000B588C" w:rsidRDefault="00287E32" w:rsidP="00C03034">
            <w:pPr>
              <w:pStyle w:val="DHHStabletext"/>
              <w:spacing w:before="0" w:after="0"/>
              <w:jc w:val="center"/>
              <w:rPr>
                <w:rFonts w:cs="Arial"/>
                <w:b/>
                <w:bCs/>
                <w:i/>
                <w:iCs/>
                <w:sz w:val="18"/>
                <w:szCs w:val="18"/>
              </w:rPr>
            </w:pPr>
            <w:r w:rsidRPr="000B588C">
              <w:rPr>
                <w:rFonts w:cs="Arial"/>
                <w:b/>
                <w:bCs/>
                <w:i/>
                <w:iCs/>
                <w:sz w:val="18"/>
                <w:szCs w:val="18"/>
              </w:rPr>
              <w:t>9,409</w:t>
            </w:r>
          </w:p>
        </w:tc>
        <w:tc>
          <w:tcPr>
            <w:tcW w:w="883" w:type="dxa"/>
            <w:tcBorders>
              <w:bottom w:val="single" w:sz="8" w:space="0" w:color="007A33"/>
            </w:tcBorders>
            <w:noWrap/>
            <w:vAlign w:val="center"/>
          </w:tcPr>
          <w:p w14:paraId="16F1F98C" w14:textId="287DB60A" w:rsidR="00287E32" w:rsidRPr="000B588C" w:rsidRDefault="00287E32" w:rsidP="00C03034">
            <w:pPr>
              <w:pStyle w:val="DHHStabletext"/>
              <w:spacing w:before="0" w:after="0"/>
              <w:jc w:val="center"/>
              <w:rPr>
                <w:rFonts w:cs="Arial"/>
                <w:b/>
                <w:bCs/>
                <w:i/>
                <w:iCs/>
                <w:sz w:val="18"/>
                <w:szCs w:val="18"/>
              </w:rPr>
            </w:pPr>
            <w:r w:rsidRPr="000B588C">
              <w:rPr>
                <w:rFonts w:cs="Arial"/>
                <w:b/>
                <w:bCs/>
                <w:i/>
                <w:iCs/>
                <w:sz w:val="18"/>
                <w:szCs w:val="18"/>
              </w:rPr>
              <w:t>$360</w:t>
            </w:r>
          </w:p>
        </w:tc>
        <w:tc>
          <w:tcPr>
            <w:tcW w:w="1046" w:type="dxa"/>
            <w:noWrap/>
            <w:vAlign w:val="center"/>
          </w:tcPr>
          <w:p w14:paraId="5BFF2D26" w14:textId="724469A8" w:rsidR="00287E32" w:rsidRPr="000B588C" w:rsidRDefault="00287E32" w:rsidP="00C03034">
            <w:pPr>
              <w:pStyle w:val="DHHStabletext"/>
              <w:spacing w:before="0" w:after="0"/>
              <w:jc w:val="center"/>
              <w:rPr>
                <w:rFonts w:cs="Arial"/>
                <w:b/>
                <w:bCs/>
                <w:i/>
                <w:iCs/>
                <w:sz w:val="18"/>
                <w:szCs w:val="18"/>
              </w:rPr>
            </w:pPr>
            <w:r w:rsidRPr="000B588C">
              <w:rPr>
                <w:rFonts w:cs="Arial"/>
                <w:b/>
                <w:bCs/>
                <w:i/>
                <w:iCs/>
                <w:sz w:val="18"/>
                <w:szCs w:val="18"/>
              </w:rPr>
              <w:t>-2.7%</w:t>
            </w:r>
          </w:p>
        </w:tc>
      </w:tr>
      <w:tr w:rsidR="00FB393C" w:rsidRPr="00EB715B" w14:paraId="4DB326D7" w14:textId="77777777" w:rsidTr="00287E32">
        <w:trPr>
          <w:trHeight w:val="397"/>
        </w:trPr>
        <w:tc>
          <w:tcPr>
            <w:tcW w:w="14742" w:type="dxa"/>
            <w:gridSpan w:val="13"/>
            <w:tcBorders>
              <w:top w:val="single" w:sz="8" w:space="0" w:color="007A33"/>
            </w:tcBorders>
            <w:noWrap/>
            <w:vAlign w:val="bottom"/>
          </w:tcPr>
          <w:p w14:paraId="676FF912" w14:textId="77777777" w:rsidR="00FB393C" w:rsidRPr="00EB715B" w:rsidRDefault="00FB393C" w:rsidP="00EB715B">
            <w:pPr>
              <w:pStyle w:val="DHHStabletext"/>
              <w:spacing w:before="0" w:after="0"/>
              <w:rPr>
                <w:rFonts w:cs="Arial"/>
                <w:b/>
                <w:sz w:val="18"/>
                <w:szCs w:val="18"/>
                <w:lang w:eastAsia="en-AU"/>
              </w:rPr>
            </w:pPr>
            <w:proofErr w:type="gramStart"/>
            <w:r w:rsidRPr="00EB715B">
              <w:rPr>
                <w:rFonts w:cs="Arial"/>
                <w:b/>
                <w:sz w:val="18"/>
                <w:szCs w:val="18"/>
                <w:lang w:eastAsia="en-AU"/>
              </w:rPr>
              <w:t>North Western</w:t>
            </w:r>
            <w:proofErr w:type="gramEnd"/>
            <w:r w:rsidRPr="00EB715B">
              <w:rPr>
                <w:rFonts w:cs="Arial"/>
                <w:b/>
                <w:sz w:val="18"/>
                <w:szCs w:val="18"/>
                <w:lang w:eastAsia="en-AU"/>
              </w:rPr>
              <w:t xml:space="preserve"> Melbourne</w:t>
            </w:r>
          </w:p>
        </w:tc>
      </w:tr>
      <w:tr w:rsidR="004F1F8E" w:rsidRPr="0097282B" w14:paraId="1C80F5D3" w14:textId="77777777" w:rsidTr="00C03034">
        <w:trPr>
          <w:trHeight w:val="340"/>
        </w:trPr>
        <w:tc>
          <w:tcPr>
            <w:tcW w:w="3422" w:type="dxa"/>
            <w:noWrap/>
            <w:vAlign w:val="center"/>
          </w:tcPr>
          <w:p w14:paraId="6CE5F73F" w14:textId="77777777" w:rsidR="004F1F8E" w:rsidRPr="0097282B" w:rsidRDefault="004F1F8E" w:rsidP="004F1F8E">
            <w:pPr>
              <w:pStyle w:val="DHHStabletext"/>
              <w:spacing w:before="0" w:after="0"/>
              <w:rPr>
                <w:rFonts w:cs="Arial"/>
                <w:sz w:val="18"/>
                <w:szCs w:val="18"/>
              </w:rPr>
            </w:pPr>
            <w:r w:rsidRPr="0097282B">
              <w:rPr>
                <w:rFonts w:cs="Arial"/>
                <w:sz w:val="18"/>
                <w:szCs w:val="18"/>
              </w:rPr>
              <w:t>Broadmeadows-Roxburgh Park</w:t>
            </w:r>
          </w:p>
        </w:tc>
        <w:tc>
          <w:tcPr>
            <w:tcW w:w="829" w:type="dxa"/>
            <w:noWrap/>
            <w:vAlign w:val="center"/>
          </w:tcPr>
          <w:p w14:paraId="4D4B105D" w14:textId="2566F06A" w:rsidR="004F1F8E" w:rsidRPr="0097282B" w:rsidRDefault="004F1F8E" w:rsidP="00C03034">
            <w:pPr>
              <w:pStyle w:val="DHHStabletext"/>
              <w:spacing w:before="0" w:after="0"/>
              <w:jc w:val="center"/>
              <w:rPr>
                <w:rFonts w:cs="Arial"/>
                <w:sz w:val="18"/>
                <w:szCs w:val="18"/>
              </w:rPr>
            </w:pPr>
            <w:r w:rsidRPr="004F1F8E">
              <w:rPr>
                <w:rFonts w:cs="Arial"/>
                <w:sz w:val="18"/>
                <w:szCs w:val="18"/>
              </w:rPr>
              <w:t>53</w:t>
            </w:r>
          </w:p>
        </w:tc>
        <w:tc>
          <w:tcPr>
            <w:tcW w:w="1009" w:type="dxa"/>
            <w:noWrap/>
            <w:vAlign w:val="center"/>
          </w:tcPr>
          <w:p w14:paraId="53BFAFF4" w14:textId="2286A5C3" w:rsidR="004F1F8E" w:rsidRPr="0097282B" w:rsidRDefault="004F1F8E" w:rsidP="00C03034">
            <w:pPr>
              <w:pStyle w:val="DHHStabletext"/>
              <w:spacing w:before="0" w:after="0"/>
              <w:jc w:val="center"/>
              <w:rPr>
                <w:rFonts w:cs="Arial"/>
                <w:sz w:val="18"/>
                <w:szCs w:val="18"/>
              </w:rPr>
            </w:pPr>
            <w:r w:rsidRPr="004F1F8E">
              <w:rPr>
                <w:rFonts w:cs="Arial"/>
                <w:sz w:val="18"/>
                <w:szCs w:val="18"/>
              </w:rPr>
              <w:t>$250</w:t>
            </w:r>
          </w:p>
        </w:tc>
        <w:tc>
          <w:tcPr>
            <w:tcW w:w="1046" w:type="dxa"/>
            <w:noWrap/>
            <w:vAlign w:val="center"/>
          </w:tcPr>
          <w:p w14:paraId="7BCDFA41" w14:textId="510C7C49" w:rsidR="004F1F8E" w:rsidRPr="0097282B" w:rsidRDefault="004F1F8E" w:rsidP="00C03034">
            <w:pPr>
              <w:pStyle w:val="DHHStabletext"/>
              <w:spacing w:before="0" w:after="0"/>
              <w:jc w:val="center"/>
              <w:rPr>
                <w:rFonts w:cs="Arial"/>
                <w:sz w:val="18"/>
                <w:szCs w:val="18"/>
              </w:rPr>
            </w:pPr>
            <w:r w:rsidRPr="004F1F8E">
              <w:rPr>
                <w:rFonts w:cs="Arial"/>
                <w:sz w:val="18"/>
                <w:szCs w:val="18"/>
              </w:rPr>
              <w:t>-2.0%</w:t>
            </w:r>
          </w:p>
        </w:tc>
        <w:tc>
          <w:tcPr>
            <w:tcW w:w="883" w:type="dxa"/>
            <w:noWrap/>
            <w:vAlign w:val="center"/>
          </w:tcPr>
          <w:p w14:paraId="28068EEB" w14:textId="5BDD3905" w:rsidR="004F1F8E" w:rsidRPr="0097282B" w:rsidRDefault="004F1F8E" w:rsidP="00C03034">
            <w:pPr>
              <w:pStyle w:val="DHHStabletext"/>
              <w:spacing w:before="0" w:after="0"/>
              <w:jc w:val="center"/>
              <w:rPr>
                <w:rFonts w:cs="Arial"/>
                <w:sz w:val="18"/>
                <w:szCs w:val="18"/>
              </w:rPr>
            </w:pPr>
            <w:r w:rsidRPr="004F1F8E">
              <w:rPr>
                <w:rFonts w:cs="Arial"/>
                <w:sz w:val="18"/>
                <w:szCs w:val="18"/>
              </w:rPr>
              <w:t>233</w:t>
            </w:r>
          </w:p>
        </w:tc>
        <w:tc>
          <w:tcPr>
            <w:tcW w:w="883" w:type="dxa"/>
            <w:noWrap/>
            <w:vAlign w:val="center"/>
          </w:tcPr>
          <w:p w14:paraId="1EA5983A" w14:textId="7092FDAE" w:rsidR="004F1F8E" w:rsidRPr="0097282B" w:rsidRDefault="004F1F8E" w:rsidP="00C03034">
            <w:pPr>
              <w:pStyle w:val="DHHStabletext"/>
              <w:spacing w:before="0" w:after="0"/>
              <w:jc w:val="center"/>
              <w:rPr>
                <w:rFonts w:cs="Arial"/>
                <w:sz w:val="18"/>
                <w:szCs w:val="18"/>
              </w:rPr>
            </w:pPr>
            <w:r w:rsidRPr="004F1F8E">
              <w:rPr>
                <w:rFonts w:cs="Arial"/>
                <w:sz w:val="18"/>
                <w:szCs w:val="18"/>
              </w:rPr>
              <w:t>$340</w:t>
            </w:r>
          </w:p>
        </w:tc>
        <w:tc>
          <w:tcPr>
            <w:tcW w:w="1046" w:type="dxa"/>
            <w:noWrap/>
            <w:vAlign w:val="center"/>
          </w:tcPr>
          <w:p w14:paraId="51CDAE27" w14:textId="6F8EC90C" w:rsidR="004F1F8E" w:rsidRPr="0097282B" w:rsidRDefault="004F1F8E" w:rsidP="00C03034">
            <w:pPr>
              <w:pStyle w:val="DHHStabletext"/>
              <w:spacing w:before="0" w:after="0"/>
              <w:jc w:val="center"/>
              <w:rPr>
                <w:rFonts w:cs="Arial"/>
                <w:sz w:val="18"/>
                <w:szCs w:val="18"/>
              </w:rPr>
            </w:pPr>
            <w:r w:rsidRPr="004F1F8E">
              <w:rPr>
                <w:rFonts w:cs="Arial"/>
                <w:sz w:val="18"/>
                <w:szCs w:val="18"/>
              </w:rPr>
              <w:t>-2.9%</w:t>
            </w:r>
          </w:p>
        </w:tc>
        <w:tc>
          <w:tcPr>
            <w:tcW w:w="883" w:type="dxa"/>
            <w:noWrap/>
            <w:vAlign w:val="center"/>
          </w:tcPr>
          <w:p w14:paraId="5A9EFA23" w14:textId="174615ED" w:rsidR="004F1F8E" w:rsidRPr="0097282B" w:rsidRDefault="004F1F8E" w:rsidP="00C03034">
            <w:pPr>
              <w:pStyle w:val="DHHStabletext"/>
              <w:spacing w:before="0" w:after="0"/>
              <w:jc w:val="center"/>
              <w:rPr>
                <w:rFonts w:cs="Arial"/>
                <w:sz w:val="18"/>
                <w:szCs w:val="18"/>
              </w:rPr>
            </w:pPr>
            <w:r w:rsidRPr="004F1F8E">
              <w:rPr>
                <w:rFonts w:cs="Arial"/>
                <w:sz w:val="18"/>
                <w:szCs w:val="18"/>
              </w:rPr>
              <w:t>88</w:t>
            </w:r>
          </w:p>
        </w:tc>
        <w:tc>
          <w:tcPr>
            <w:tcW w:w="883" w:type="dxa"/>
            <w:noWrap/>
            <w:vAlign w:val="center"/>
          </w:tcPr>
          <w:p w14:paraId="1FEF071B" w14:textId="53C560A6" w:rsidR="004F1F8E" w:rsidRPr="0097282B" w:rsidRDefault="004F1F8E" w:rsidP="00C03034">
            <w:pPr>
              <w:pStyle w:val="DHHStabletext"/>
              <w:spacing w:before="0" w:after="0"/>
              <w:jc w:val="center"/>
              <w:rPr>
                <w:rFonts w:cs="Arial"/>
                <w:sz w:val="18"/>
                <w:szCs w:val="18"/>
              </w:rPr>
            </w:pPr>
            <w:r w:rsidRPr="004F1F8E">
              <w:rPr>
                <w:rFonts w:cs="Arial"/>
                <w:sz w:val="18"/>
                <w:szCs w:val="18"/>
              </w:rPr>
              <w:t>$331</w:t>
            </w:r>
          </w:p>
        </w:tc>
        <w:tc>
          <w:tcPr>
            <w:tcW w:w="1046" w:type="dxa"/>
            <w:noWrap/>
            <w:vAlign w:val="center"/>
          </w:tcPr>
          <w:p w14:paraId="2FF049FC" w14:textId="313AF818" w:rsidR="004F1F8E" w:rsidRPr="0097282B" w:rsidRDefault="004F1F8E" w:rsidP="00C03034">
            <w:pPr>
              <w:pStyle w:val="DHHStabletext"/>
              <w:spacing w:before="0" w:after="0"/>
              <w:jc w:val="center"/>
              <w:rPr>
                <w:rFonts w:cs="Arial"/>
                <w:sz w:val="18"/>
                <w:szCs w:val="18"/>
              </w:rPr>
            </w:pPr>
            <w:r w:rsidRPr="004F1F8E">
              <w:rPr>
                <w:rFonts w:cs="Arial"/>
                <w:sz w:val="18"/>
                <w:szCs w:val="18"/>
              </w:rPr>
              <w:t>-5.4%</w:t>
            </w:r>
          </w:p>
        </w:tc>
        <w:tc>
          <w:tcPr>
            <w:tcW w:w="883" w:type="dxa"/>
            <w:noWrap/>
            <w:vAlign w:val="center"/>
          </w:tcPr>
          <w:p w14:paraId="305324B6" w14:textId="18A8EA6B" w:rsidR="004F1F8E" w:rsidRPr="0097282B" w:rsidRDefault="004F1F8E" w:rsidP="00C03034">
            <w:pPr>
              <w:pStyle w:val="DHHStabletext"/>
              <w:spacing w:before="0" w:after="0"/>
              <w:jc w:val="center"/>
              <w:rPr>
                <w:rFonts w:cs="Arial"/>
                <w:sz w:val="18"/>
                <w:szCs w:val="18"/>
              </w:rPr>
            </w:pPr>
            <w:r w:rsidRPr="004F1F8E">
              <w:rPr>
                <w:rFonts w:cs="Arial"/>
                <w:sz w:val="18"/>
                <w:szCs w:val="18"/>
              </w:rPr>
              <w:t>672</w:t>
            </w:r>
          </w:p>
        </w:tc>
        <w:tc>
          <w:tcPr>
            <w:tcW w:w="883" w:type="dxa"/>
            <w:noWrap/>
            <w:vAlign w:val="center"/>
          </w:tcPr>
          <w:p w14:paraId="00B41DA2" w14:textId="61835A9A" w:rsidR="004F1F8E" w:rsidRPr="0097282B" w:rsidRDefault="004F1F8E" w:rsidP="00C03034">
            <w:pPr>
              <w:pStyle w:val="DHHStabletext"/>
              <w:spacing w:before="0" w:after="0"/>
              <w:jc w:val="center"/>
              <w:rPr>
                <w:rFonts w:cs="Arial"/>
                <w:sz w:val="18"/>
                <w:szCs w:val="18"/>
              </w:rPr>
            </w:pPr>
            <w:r w:rsidRPr="004F1F8E">
              <w:rPr>
                <w:rFonts w:cs="Arial"/>
                <w:sz w:val="18"/>
                <w:szCs w:val="18"/>
              </w:rPr>
              <w:t>$360</w:t>
            </w:r>
          </w:p>
        </w:tc>
        <w:tc>
          <w:tcPr>
            <w:tcW w:w="1046" w:type="dxa"/>
            <w:noWrap/>
            <w:vAlign w:val="center"/>
          </w:tcPr>
          <w:p w14:paraId="18E17638" w14:textId="010179C2" w:rsidR="004F1F8E" w:rsidRPr="0097282B" w:rsidRDefault="004F1F8E" w:rsidP="00C03034">
            <w:pPr>
              <w:pStyle w:val="DHHStabletext"/>
              <w:spacing w:before="0" w:after="0"/>
              <w:jc w:val="center"/>
              <w:rPr>
                <w:rFonts w:cs="Arial"/>
                <w:sz w:val="18"/>
                <w:szCs w:val="18"/>
              </w:rPr>
            </w:pPr>
            <w:r w:rsidRPr="004F1F8E">
              <w:rPr>
                <w:rFonts w:cs="Arial"/>
                <w:sz w:val="18"/>
                <w:szCs w:val="18"/>
              </w:rPr>
              <w:t>-2.7%</w:t>
            </w:r>
          </w:p>
        </w:tc>
      </w:tr>
      <w:tr w:rsidR="004F1F8E" w:rsidRPr="0097282B" w14:paraId="6AF7EE66" w14:textId="77777777" w:rsidTr="00C03034">
        <w:trPr>
          <w:trHeight w:val="340"/>
        </w:trPr>
        <w:tc>
          <w:tcPr>
            <w:tcW w:w="3422" w:type="dxa"/>
            <w:noWrap/>
            <w:vAlign w:val="center"/>
          </w:tcPr>
          <w:p w14:paraId="1A635677" w14:textId="77777777" w:rsidR="004F1F8E" w:rsidRPr="0097282B" w:rsidRDefault="004F1F8E" w:rsidP="004F1F8E">
            <w:pPr>
              <w:pStyle w:val="DHHStabletext"/>
              <w:spacing w:before="0" w:after="0"/>
              <w:rPr>
                <w:rFonts w:cs="Arial"/>
                <w:sz w:val="18"/>
                <w:szCs w:val="18"/>
              </w:rPr>
            </w:pPr>
            <w:r w:rsidRPr="0097282B">
              <w:rPr>
                <w:rFonts w:cs="Arial"/>
                <w:sz w:val="18"/>
                <w:szCs w:val="18"/>
              </w:rPr>
              <w:t>Brunswick</w:t>
            </w:r>
          </w:p>
        </w:tc>
        <w:tc>
          <w:tcPr>
            <w:tcW w:w="829" w:type="dxa"/>
            <w:noWrap/>
            <w:vAlign w:val="center"/>
          </w:tcPr>
          <w:p w14:paraId="6FF8D4E7" w14:textId="534FBD5E" w:rsidR="004F1F8E" w:rsidRPr="0097282B" w:rsidRDefault="004F1F8E" w:rsidP="00C03034">
            <w:pPr>
              <w:pStyle w:val="DHHStabletext"/>
              <w:spacing w:before="0" w:after="0"/>
              <w:jc w:val="center"/>
              <w:rPr>
                <w:rFonts w:cs="Arial"/>
                <w:sz w:val="18"/>
                <w:szCs w:val="18"/>
              </w:rPr>
            </w:pPr>
            <w:r w:rsidRPr="004F1F8E">
              <w:rPr>
                <w:rFonts w:cs="Arial"/>
                <w:sz w:val="18"/>
                <w:szCs w:val="18"/>
              </w:rPr>
              <w:t>596</w:t>
            </w:r>
          </w:p>
        </w:tc>
        <w:tc>
          <w:tcPr>
            <w:tcW w:w="1009" w:type="dxa"/>
            <w:noWrap/>
            <w:vAlign w:val="center"/>
          </w:tcPr>
          <w:p w14:paraId="380C96EB" w14:textId="3D7ED05C" w:rsidR="004F1F8E" w:rsidRPr="0097282B" w:rsidRDefault="004F1F8E" w:rsidP="00C03034">
            <w:pPr>
              <w:pStyle w:val="DHHStabletext"/>
              <w:spacing w:before="0" w:after="0"/>
              <w:jc w:val="center"/>
              <w:rPr>
                <w:rFonts w:cs="Arial"/>
                <w:sz w:val="18"/>
                <w:szCs w:val="18"/>
              </w:rPr>
            </w:pPr>
            <w:r w:rsidRPr="004F1F8E">
              <w:rPr>
                <w:rFonts w:cs="Arial"/>
                <w:sz w:val="18"/>
                <w:szCs w:val="18"/>
              </w:rPr>
              <w:t>$320</w:t>
            </w:r>
          </w:p>
        </w:tc>
        <w:tc>
          <w:tcPr>
            <w:tcW w:w="1046" w:type="dxa"/>
            <w:noWrap/>
            <w:vAlign w:val="center"/>
          </w:tcPr>
          <w:p w14:paraId="5606944E" w14:textId="7E233983" w:rsidR="004F1F8E" w:rsidRPr="0097282B" w:rsidRDefault="004F1F8E" w:rsidP="00C03034">
            <w:pPr>
              <w:pStyle w:val="DHHStabletext"/>
              <w:spacing w:before="0" w:after="0"/>
              <w:jc w:val="center"/>
              <w:rPr>
                <w:rFonts w:cs="Arial"/>
                <w:sz w:val="18"/>
                <w:szCs w:val="18"/>
              </w:rPr>
            </w:pPr>
            <w:r w:rsidRPr="004F1F8E">
              <w:rPr>
                <w:rFonts w:cs="Arial"/>
                <w:sz w:val="18"/>
                <w:szCs w:val="18"/>
              </w:rPr>
              <w:t>-8.6%</w:t>
            </w:r>
          </w:p>
        </w:tc>
        <w:tc>
          <w:tcPr>
            <w:tcW w:w="883" w:type="dxa"/>
            <w:noWrap/>
            <w:vAlign w:val="center"/>
          </w:tcPr>
          <w:p w14:paraId="5574537E" w14:textId="5DD110B3" w:rsidR="004F1F8E" w:rsidRPr="0097282B" w:rsidRDefault="004F1F8E" w:rsidP="00C03034">
            <w:pPr>
              <w:pStyle w:val="DHHStabletext"/>
              <w:spacing w:before="0" w:after="0"/>
              <w:jc w:val="center"/>
              <w:rPr>
                <w:rFonts w:cs="Arial"/>
                <w:sz w:val="18"/>
                <w:szCs w:val="18"/>
              </w:rPr>
            </w:pPr>
            <w:r w:rsidRPr="004F1F8E">
              <w:rPr>
                <w:rFonts w:cs="Arial"/>
                <w:sz w:val="18"/>
                <w:szCs w:val="18"/>
              </w:rPr>
              <w:t>840</w:t>
            </w:r>
          </w:p>
        </w:tc>
        <w:tc>
          <w:tcPr>
            <w:tcW w:w="883" w:type="dxa"/>
            <w:noWrap/>
            <w:vAlign w:val="center"/>
          </w:tcPr>
          <w:p w14:paraId="6AB3FCD6" w14:textId="529B8E33" w:rsidR="004F1F8E" w:rsidRPr="0097282B" w:rsidRDefault="004F1F8E" w:rsidP="00C03034">
            <w:pPr>
              <w:pStyle w:val="DHHStabletext"/>
              <w:spacing w:before="0" w:after="0"/>
              <w:jc w:val="center"/>
              <w:rPr>
                <w:rFonts w:cs="Arial"/>
                <w:sz w:val="18"/>
                <w:szCs w:val="18"/>
              </w:rPr>
            </w:pPr>
            <w:r w:rsidRPr="004F1F8E">
              <w:rPr>
                <w:rFonts w:cs="Arial"/>
                <w:sz w:val="18"/>
                <w:szCs w:val="18"/>
              </w:rPr>
              <w:t>$400</w:t>
            </w:r>
          </w:p>
        </w:tc>
        <w:tc>
          <w:tcPr>
            <w:tcW w:w="1046" w:type="dxa"/>
            <w:noWrap/>
            <w:vAlign w:val="center"/>
          </w:tcPr>
          <w:p w14:paraId="15F78572" w14:textId="263B5DA7" w:rsidR="004F1F8E" w:rsidRPr="0097282B" w:rsidRDefault="004F1F8E" w:rsidP="00C03034">
            <w:pPr>
              <w:pStyle w:val="DHHStabletext"/>
              <w:spacing w:before="0" w:after="0"/>
              <w:jc w:val="center"/>
              <w:rPr>
                <w:rFonts w:cs="Arial"/>
                <w:sz w:val="18"/>
                <w:szCs w:val="18"/>
              </w:rPr>
            </w:pPr>
            <w:r w:rsidRPr="004F1F8E">
              <w:rPr>
                <w:rFonts w:cs="Arial"/>
                <w:sz w:val="18"/>
                <w:szCs w:val="18"/>
              </w:rPr>
              <w:t>-11.1%</w:t>
            </w:r>
          </w:p>
        </w:tc>
        <w:tc>
          <w:tcPr>
            <w:tcW w:w="883" w:type="dxa"/>
            <w:noWrap/>
            <w:vAlign w:val="center"/>
          </w:tcPr>
          <w:p w14:paraId="53C728E0" w14:textId="5053E9D3" w:rsidR="004F1F8E" w:rsidRPr="0097282B" w:rsidRDefault="004F1F8E" w:rsidP="00C03034">
            <w:pPr>
              <w:pStyle w:val="DHHStabletext"/>
              <w:spacing w:before="0" w:after="0"/>
              <w:jc w:val="center"/>
              <w:rPr>
                <w:rFonts w:cs="Arial"/>
                <w:sz w:val="18"/>
                <w:szCs w:val="18"/>
              </w:rPr>
            </w:pPr>
            <w:r w:rsidRPr="004F1F8E">
              <w:rPr>
                <w:rFonts w:cs="Arial"/>
                <w:sz w:val="18"/>
                <w:szCs w:val="18"/>
              </w:rPr>
              <w:t>211</w:t>
            </w:r>
          </w:p>
        </w:tc>
        <w:tc>
          <w:tcPr>
            <w:tcW w:w="883" w:type="dxa"/>
            <w:noWrap/>
            <w:vAlign w:val="center"/>
          </w:tcPr>
          <w:p w14:paraId="1A77F7A3" w14:textId="6F3225A0" w:rsidR="004F1F8E" w:rsidRPr="0097282B" w:rsidRDefault="004F1F8E" w:rsidP="00C03034">
            <w:pPr>
              <w:pStyle w:val="DHHStabletext"/>
              <w:spacing w:before="0" w:after="0"/>
              <w:jc w:val="center"/>
              <w:rPr>
                <w:rFonts w:cs="Arial"/>
                <w:sz w:val="18"/>
                <w:szCs w:val="18"/>
              </w:rPr>
            </w:pPr>
            <w:r w:rsidRPr="004F1F8E">
              <w:rPr>
                <w:rFonts w:cs="Arial"/>
                <w:sz w:val="18"/>
                <w:szCs w:val="18"/>
              </w:rPr>
              <w:t>$550</w:t>
            </w:r>
          </w:p>
        </w:tc>
        <w:tc>
          <w:tcPr>
            <w:tcW w:w="1046" w:type="dxa"/>
            <w:noWrap/>
            <w:vAlign w:val="center"/>
          </w:tcPr>
          <w:p w14:paraId="0763EF07" w14:textId="611E00D0" w:rsidR="004F1F8E" w:rsidRPr="0097282B" w:rsidRDefault="004F1F8E" w:rsidP="00C03034">
            <w:pPr>
              <w:pStyle w:val="DHHStabletext"/>
              <w:spacing w:before="0" w:after="0"/>
              <w:jc w:val="center"/>
              <w:rPr>
                <w:rFonts w:cs="Arial"/>
                <w:sz w:val="18"/>
                <w:szCs w:val="18"/>
              </w:rPr>
            </w:pPr>
            <w:r w:rsidRPr="004F1F8E">
              <w:rPr>
                <w:rFonts w:cs="Arial"/>
                <w:sz w:val="18"/>
                <w:szCs w:val="18"/>
              </w:rPr>
              <w:t>0.0%</w:t>
            </w:r>
          </w:p>
        </w:tc>
        <w:tc>
          <w:tcPr>
            <w:tcW w:w="883" w:type="dxa"/>
            <w:noWrap/>
            <w:vAlign w:val="center"/>
          </w:tcPr>
          <w:p w14:paraId="1FD5859C" w14:textId="6C5CEFF2" w:rsidR="004F1F8E" w:rsidRPr="0097282B" w:rsidRDefault="004F1F8E" w:rsidP="00C03034">
            <w:pPr>
              <w:pStyle w:val="DHHStabletext"/>
              <w:spacing w:before="0" w:after="0"/>
              <w:jc w:val="center"/>
              <w:rPr>
                <w:rFonts w:cs="Arial"/>
                <w:sz w:val="18"/>
                <w:szCs w:val="18"/>
              </w:rPr>
            </w:pPr>
            <w:r w:rsidRPr="004F1F8E">
              <w:rPr>
                <w:rFonts w:cs="Arial"/>
                <w:sz w:val="18"/>
                <w:szCs w:val="18"/>
              </w:rPr>
              <w:t>218</w:t>
            </w:r>
          </w:p>
        </w:tc>
        <w:tc>
          <w:tcPr>
            <w:tcW w:w="883" w:type="dxa"/>
            <w:noWrap/>
            <w:vAlign w:val="center"/>
          </w:tcPr>
          <w:p w14:paraId="5D736FA3" w14:textId="4C578437" w:rsidR="004F1F8E" w:rsidRPr="0097282B" w:rsidRDefault="004F1F8E" w:rsidP="00C03034">
            <w:pPr>
              <w:pStyle w:val="DHHStabletext"/>
              <w:spacing w:before="0" w:after="0"/>
              <w:jc w:val="center"/>
              <w:rPr>
                <w:rFonts w:cs="Arial"/>
                <w:sz w:val="18"/>
                <w:szCs w:val="18"/>
              </w:rPr>
            </w:pPr>
            <w:r w:rsidRPr="004F1F8E">
              <w:rPr>
                <w:rFonts w:cs="Arial"/>
                <w:sz w:val="18"/>
                <w:szCs w:val="18"/>
              </w:rPr>
              <w:t>$673</w:t>
            </w:r>
          </w:p>
        </w:tc>
        <w:tc>
          <w:tcPr>
            <w:tcW w:w="1046" w:type="dxa"/>
            <w:noWrap/>
            <w:vAlign w:val="center"/>
          </w:tcPr>
          <w:p w14:paraId="308EA25F" w14:textId="1FC0028E" w:rsidR="004F1F8E" w:rsidRPr="0097282B" w:rsidRDefault="004F1F8E" w:rsidP="00C03034">
            <w:pPr>
              <w:pStyle w:val="DHHStabletext"/>
              <w:spacing w:before="0" w:after="0"/>
              <w:jc w:val="center"/>
              <w:rPr>
                <w:rFonts w:cs="Arial"/>
                <w:sz w:val="18"/>
                <w:szCs w:val="18"/>
              </w:rPr>
            </w:pPr>
            <w:r w:rsidRPr="004F1F8E">
              <w:rPr>
                <w:rFonts w:cs="Arial"/>
                <w:sz w:val="18"/>
                <w:szCs w:val="18"/>
              </w:rPr>
              <w:t>0.4%</w:t>
            </w:r>
          </w:p>
        </w:tc>
      </w:tr>
      <w:tr w:rsidR="004F1F8E" w:rsidRPr="0097282B" w14:paraId="202DF043" w14:textId="77777777" w:rsidTr="00C03034">
        <w:trPr>
          <w:trHeight w:val="340"/>
        </w:trPr>
        <w:tc>
          <w:tcPr>
            <w:tcW w:w="3422" w:type="dxa"/>
            <w:noWrap/>
            <w:vAlign w:val="center"/>
          </w:tcPr>
          <w:p w14:paraId="4481C1BB" w14:textId="77777777" w:rsidR="004F1F8E" w:rsidRPr="0097282B" w:rsidRDefault="004F1F8E" w:rsidP="004F1F8E">
            <w:pPr>
              <w:pStyle w:val="DHHStabletext"/>
              <w:spacing w:before="0" w:after="0"/>
              <w:rPr>
                <w:rFonts w:cs="Arial"/>
                <w:sz w:val="18"/>
                <w:szCs w:val="18"/>
              </w:rPr>
            </w:pPr>
            <w:r w:rsidRPr="0097282B">
              <w:rPr>
                <w:rFonts w:cs="Arial"/>
                <w:sz w:val="18"/>
                <w:szCs w:val="18"/>
              </w:rPr>
              <w:t>Coburg-Pascoe Vale South</w:t>
            </w:r>
          </w:p>
        </w:tc>
        <w:tc>
          <w:tcPr>
            <w:tcW w:w="829" w:type="dxa"/>
            <w:noWrap/>
            <w:vAlign w:val="center"/>
          </w:tcPr>
          <w:p w14:paraId="40F1F462" w14:textId="2F6092ED" w:rsidR="004F1F8E" w:rsidRPr="0097282B" w:rsidRDefault="004F1F8E" w:rsidP="00C03034">
            <w:pPr>
              <w:pStyle w:val="DHHStabletext"/>
              <w:spacing w:before="0" w:after="0"/>
              <w:jc w:val="center"/>
              <w:rPr>
                <w:rFonts w:cs="Arial"/>
                <w:sz w:val="18"/>
                <w:szCs w:val="18"/>
              </w:rPr>
            </w:pPr>
            <w:r w:rsidRPr="004F1F8E">
              <w:rPr>
                <w:rFonts w:cs="Arial"/>
                <w:sz w:val="18"/>
                <w:szCs w:val="18"/>
              </w:rPr>
              <w:t>205</w:t>
            </w:r>
          </w:p>
        </w:tc>
        <w:tc>
          <w:tcPr>
            <w:tcW w:w="1009" w:type="dxa"/>
            <w:noWrap/>
            <w:vAlign w:val="center"/>
          </w:tcPr>
          <w:p w14:paraId="1D391817" w14:textId="128CBDA2" w:rsidR="004F1F8E" w:rsidRPr="0097282B" w:rsidRDefault="004F1F8E" w:rsidP="00C03034">
            <w:pPr>
              <w:pStyle w:val="DHHStabletext"/>
              <w:spacing w:before="0" w:after="0"/>
              <w:jc w:val="center"/>
              <w:rPr>
                <w:rFonts w:cs="Arial"/>
                <w:sz w:val="18"/>
                <w:szCs w:val="18"/>
              </w:rPr>
            </w:pPr>
            <w:r w:rsidRPr="004F1F8E">
              <w:rPr>
                <w:rFonts w:cs="Arial"/>
                <w:sz w:val="18"/>
                <w:szCs w:val="18"/>
              </w:rPr>
              <w:t>$300</w:t>
            </w:r>
          </w:p>
        </w:tc>
        <w:tc>
          <w:tcPr>
            <w:tcW w:w="1046" w:type="dxa"/>
            <w:noWrap/>
            <w:vAlign w:val="center"/>
          </w:tcPr>
          <w:p w14:paraId="325DDE95" w14:textId="739E91CB" w:rsidR="004F1F8E" w:rsidRPr="0097282B" w:rsidRDefault="004F1F8E" w:rsidP="00C03034">
            <w:pPr>
              <w:pStyle w:val="DHHStabletext"/>
              <w:spacing w:before="0" w:after="0"/>
              <w:jc w:val="center"/>
              <w:rPr>
                <w:rFonts w:cs="Arial"/>
                <w:sz w:val="18"/>
                <w:szCs w:val="18"/>
              </w:rPr>
            </w:pPr>
            <w:r w:rsidRPr="004F1F8E">
              <w:rPr>
                <w:rFonts w:cs="Arial"/>
                <w:sz w:val="18"/>
                <w:szCs w:val="18"/>
              </w:rPr>
              <w:t>-6.3%</w:t>
            </w:r>
          </w:p>
        </w:tc>
        <w:tc>
          <w:tcPr>
            <w:tcW w:w="883" w:type="dxa"/>
            <w:noWrap/>
            <w:vAlign w:val="center"/>
          </w:tcPr>
          <w:p w14:paraId="5630C4C2" w14:textId="6F470369" w:rsidR="004F1F8E" w:rsidRPr="0097282B" w:rsidRDefault="004F1F8E" w:rsidP="00C03034">
            <w:pPr>
              <w:pStyle w:val="DHHStabletext"/>
              <w:spacing w:before="0" w:after="0"/>
              <w:jc w:val="center"/>
              <w:rPr>
                <w:rFonts w:cs="Arial"/>
                <w:sz w:val="18"/>
                <w:szCs w:val="18"/>
              </w:rPr>
            </w:pPr>
            <w:r w:rsidRPr="004F1F8E">
              <w:rPr>
                <w:rFonts w:cs="Arial"/>
                <w:sz w:val="18"/>
                <w:szCs w:val="18"/>
              </w:rPr>
              <w:t>467</w:t>
            </w:r>
          </w:p>
        </w:tc>
        <w:tc>
          <w:tcPr>
            <w:tcW w:w="883" w:type="dxa"/>
            <w:noWrap/>
            <w:vAlign w:val="center"/>
          </w:tcPr>
          <w:p w14:paraId="27F91D05" w14:textId="3E099615" w:rsidR="004F1F8E" w:rsidRPr="0097282B" w:rsidRDefault="004F1F8E" w:rsidP="00C03034">
            <w:pPr>
              <w:pStyle w:val="DHHStabletext"/>
              <w:spacing w:before="0" w:after="0"/>
              <w:jc w:val="center"/>
              <w:rPr>
                <w:rFonts w:cs="Arial"/>
                <w:sz w:val="18"/>
                <w:szCs w:val="18"/>
              </w:rPr>
            </w:pPr>
            <w:r w:rsidRPr="004F1F8E">
              <w:rPr>
                <w:rFonts w:cs="Arial"/>
                <w:sz w:val="18"/>
                <w:szCs w:val="18"/>
              </w:rPr>
              <w:t>$385</w:t>
            </w:r>
          </w:p>
        </w:tc>
        <w:tc>
          <w:tcPr>
            <w:tcW w:w="1046" w:type="dxa"/>
            <w:noWrap/>
            <w:vAlign w:val="center"/>
          </w:tcPr>
          <w:p w14:paraId="1ADB1ACA" w14:textId="013E6B17" w:rsidR="004F1F8E" w:rsidRPr="0097282B" w:rsidRDefault="004F1F8E" w:rsidP="00C03034">
            <w:pPr>
              <w:pStyle w:val="DHHStabletext"/>
              <w:spacing w:before="0" w:after="0"/>
              <w:jc w:val="center"/>
              <w:rPr>
                <w:rFonts w:cs="Arial"/>
                <w:sz w:val="18"/>
                <w:szCs w:val="18"/>
              </w:rPr>
            </w:pPr>
            <w:r w:rsidRPr="004F1F8E">
              <w:rPr>
                <w:rFonts w:cs="Arial"/>
                <w:sz w:val="18"/>
                <w:szCs w:val="18"/>
              </w:rPr>
              <w:t>-3.8%</w:t>
            </w:r>
          </w:p>
        </w:tc>
        <w:tc>
          <w:tcPr>
            <w:tcW w:w="883" w:type="dxa"/>
            <w:noWrap/>
            <w:vAlign w:val="center"/>
          </w:tcPr>
          <w:p w14:paraId="629F8648" w14:textId="3B29FE4D" w:rsidR="004F1F8E" w:rsidRPr="0097282B" w:rsidRDefault="004F1F8E" w:rsidP="00C03034">
            <w:pPr>
              <w:pStyle w:val="DHHStabletext"/>
              <w:spacing w:before="0" w:after="0"/>
              <w:jc w:val="center"/>
              <w:rPr>
                <w:rFonts w:cs="Arial"/>
                <w:sz w:val="18"/>
                <w:szCs w:val="18"/>
              </w:rPr>
            </w:pPr>
            <w:r w:rsidRPr="004F1F8E">
              <w:rPr>
                <w:rFonts w:cs="Arial"/>
                <w:sz w:val="18"/>
                <w:szCs w:val="18"/>
              </w:rPr>
              <w:t>173</w:t>
            </w:r>
          </w:p>
        </w:tc>
        <w:tc>
          <w:tcPr>
            <w:tcW w:w="883" w:type="dxa"/>
            <w:noWrap/>
            <w:vAlign w:val="center"/>
          </w:tcPr>
          <w:p w14:paraId="1CEF5C43" w14:textId="068EF561" w:rsidR="004F1F8E" w:rsidRPr="0097282B" w:rsidRDefault="004F1F8E" w:rsidP="00C03034">
            <w:pPr>
              <w:pStyle w:val="DHHStabletext"/>
              <w:spacing w:before="0" w:after="0"/>
              <w:jc w:val="center"/>
              <w:rPr>
                <w:rFonts w:cs="Arial"/>
                <w:sz w:val="18"/>
                <w:szCs w:val="18"/>
              </w:rPr>
            </w:pPr>
            <w:r w:rsidRPr="004F1F8E">
              <w:rPr>
                <w:rFonts w:cs="Arial"/>
                <w:sz w:val="18"/>
                <w:szCs w:val="18"/>
              </w:rPr>
              <w:t>$470</w:t>
            </w:r>
          </w:p>
        </w:tc>
        <w:tc>
          <w:tcPr>
            <w:tcW w:w="1046" w:type="dxa"/>
            <w:noWrap/>
            <w:vAlign w:val="center"/>
          </w:tcPr>
          <w:p w14:paraId="25B34398" w14:textId="7A6DAEA6" w:rsidR="004F1F8E" w:rsidRPr="0097282B" w:rsidRDefault="004F1F8E" w:rsidP="00C03034">
            <w:pPr>
              <w:pStyle w:val="DHHStabletext"/>
              <w:spacing w:before="0" w:after="0"/>
              <w:jc w:val="center"/>
              <w:rPr>
                <w:rFonts w:cs="Arial"/>
                <w:sz w:val="18"/>
                <w:szCs w:val="18"/>
              </w:rPr>
            </w:pPr>
            <w:r w:rsidRPr="004F1F8E">
              <w:rPr>
                <w:rFonts w:cs="Arial"/>
                <w:sz w:val="18"/>
                <w:szCs w:val="18"/>
              </w:rPr>
              <w:t>0.0%</w:t>
            </w:r>
          </w:p>
        </w:tc>
        <w:tc>
          <w:tcPr>
            <w:tcW w:w="883" w:type="dxa"/>
            <w:noWrap/>
            <w:vAlign w:val="center"/>
          </w:tcPr>
          <w:p w14:paraId="6934DC1B" w14:textId="03F83C7E" w:rsidR="004F1F8E" w:rsidRPr="0097282B" w:rsidRDefault="004F1F8E" w:rsidP="00C03034">
            <w:pPr>
              <w:pStyle w:val="DHHStabletext"/>
              <w:spacing w:before="0" w:after="0"/>
              <w:jc w:val="center"/>
              <w:rPr>
                <w:rFonts w:cs="Arial"/>
                <w:sz w:val="18"/>
                <w:szCs w:val="18"/>
              </w:rPr>
            </w:pPr>
            <w:r w:rsidRPr="004F1F8E">
              <w:rPr>
                <w:rFonts w:cs="Arial"/>
                <w:sz w:val="18"/>
                <w:szCs w:val="18"/>
              </w:rPr>
              <w:t>352</w:t>
            </w:r>
          </w:p>
        </w:tc>
        <w:tc>
          <w:tcPr>
            <w:tcW w:w="883" w:type="dxa"/>
            <w:noWrap/>
            <w:vAlign w:val="center"/>
          </w:tcPr>
          <w:p w14:paraId="2BECF95C" w14:textId="4CACBCBD" w:rsidR="004F1F8E" w:rsidRPr="0097282B" w:rsidRDefault="004F1F8E" w:rsidP="00C03034">
            <w:pPr>
              <w:pStyle w:val="DHHStabletext"/>
              <w:spacing w:before="0" w:after="0"/>
              <w:jc w:val="center"/>
              <w:rPr>
                <w:rFonts w:cs="Arial"/>
                <w:sz w:val="18"/>
                <w:szCs w:val="18"/>
              </w:rPr>
            </w:pPr>
            <w:r w:rsidRPr="004F1F8E">
              <w:rPr>
                <w:rFonts w:cs="Arial"/>
                <w:sz w:val="18"/>
                <w:szCs w:val="18"/>
              </w:rPr>
              <w:t>$550</w:t>
            </w:r>
          </w:p>
        </w:tc>
        <w:tc>
          <w:tcPr>
            <w:tcW w:w="1046" w:type="dxa"/>
            <w:noWrap/>
            <w:vAlign w:val="center"/>
          </w:tcPr>
          <w:p w14:paraId="3D271A6F" w14:textId="161C6040" w:rsidR="004F1F8E" w:rsidRPr="0097282B" w:rsidRDefault="004F1F8E" w:rsidP="00C03034">
            <w:pPr>
              <w:pStyle w:val="DHHStabletext"/>
              <w:spacing w:before="0" w:after="0"/>
              <w:jc w:val="center"/>
              <w:rPr>
                <w:rFonts w:cs="Arial"/>
                <w:sz w:val="18"/>
                <w:szCs w:val="18"/>
              </w:rPr>
            </w:pPr>
            <w:r w:rsidRPr="004F1F8E">
              <w:rPr>
                <w:rFonts w:cs="Arial"/>
                <w:sz w:val="18"/>
                <w:szCs w:val="18"/>
              </w:rPr>
              <w:t>0.0%</w:t>
            </w:r>
          </w:p>
        </w:tc>
      </w:tr>
      <w:tr w:rsidR="004F1F8E" w:rsidRPr="0097282B" w14:paraId="2DDD23AD" w14:textId="77777777" w:rsidTr="00C03034">
        <w:trPr>
          <w:trHeight w:val="340"/>
        </w:trPr>
        <w:tc>
          <w:tcPr>
            <w:tcW w:w="3422" w:type="dxa"/>
            <w:noWrap/>
            <w:vAlign w:val="center"/>
          </w:tcPr>
          <w:p w14:paraId="1D670F50" w14:textId="77777777" w:rsidR="004F1F8E" w:rsidRPr="0097282B" w:rsidRDefault="004F1F8E" w:rsidP="004F1F8E">
            <w:pPr>
              <w:pStyle w:val="DHHStabletext"/>
              <w:spacing w:before="0" w:after="0"/>
              <w:rPr>
                <w:rFonts w:cs="Arial"/>
                <w:sz w:val="18"/>
                <w:szCs w:val="18"/>
              </w:rPr>
            </w:pPr>
            <w:r w:rsidRPr="0097282B">
              <w:rPr>
                <w:rFonts w:cs="Arial"/>
                <w:sz w:val="18"/>
                <w:szCs w:val="18"/>
              </w:rPr>
              <w:t>Craigieburn</w:t>
            </w:r>
          </w:p>
        </w:tc>
        <w:tc>
          <w:tcPr>
            <w:tcW w:w="829" w:type="dxa"/>
            <w:noWrap/>
            <w:vAlign w:val="center"/>
          </w:tcPr>
          <w:p w14:paraId="15C322CB" w14:textId="310E8B9D" w:rsidR="004F1F8E" w:rsidRPr="0097282B" w:rsidRDefault="004F1F8E" w:rsidP="00C03034">
            <w:pPr>
              <w:pStyle w:val="DHHStabletext"/>
              <w:spacing w:before="0" w:after="0"/>
              <w:jc w:val="center"/>
              <w:rPr>
                <w:rFonts w:cs="Arial"/>
                <w:sz w:val="18"/>
                <w:szCs w:val="18"/>
              </w:rPr>
            </w:pPr>
            <w:r w:rsidRPr="004F1F8E">
              <w:rPr>
                <w:rFonts w:cs="Arial"/>
                <w:sz w:val="18"/>
                <w:szCs w:val="18"/>
              </w:rPr>
              <w:t>14</w:t>
            </w:r>
          </w:p>
        </w:tc>
        <w:tc>
          <w:tcPr>
            <w:tcW w:w="1009" w:type="dxa"/>
            <w:noWrap/>
            <w:vAlign w:val="center"/>
          </w:tcPr>
          <w:p w14:paraId="7A1A7818" w14:textId="51ACDD32" w:rsidR="004F1F8E" w:rsidRPr="0097282B" w:rsidRDefault="004F1F8E" w:rsidP="00C03034">
            <w:pPr>
              <w:pStyle w:val="DHHStabletext"/>
              <w:spacing w:before="0" w:after="0"/>
              <w:jc w:val="center"/>
              <w:rPr>
                <w:rFonts w:cs="Arial"/>
                <w:sz w:val="18"/>
                <w:szCs w:val="18"/>
              </w:rPr>
            </w:pPr>
            <w:r w:rsidRPr="004F1F8E">
              <w:rPr>
                <w:rFonts w:cs="Arial"/>
                <w:sz w:val="18"/>
                <w:szCs w:val="18"/>
              </w:rPr>
              <w:t>$300</w:t>
            </w:r>
          </w:p>
        </w:tc>
        <w:tc>
          <w:tcPr>
            <w:tcW w:w="1046" w:type="dxa"/>
            <w:noWrap/>
            <w:vAlign w:val="center"/>
          </w:tcPr>
          <w:p w14:paraId="647E3351" w14:textId="1AA286AF" w:rsidR="004F1F8E" w:rsidRPr="0097282B" w:rsidRDefault="004F1F8E" w:rsidP="00C03034">
            <w:pPr>
              <w:pStyle w:val="DHHStabletext"/>
              <w:spacing w:before="0" w:after="0"/>
              <w:jc w:val="center"/>
              <w:rPr>
                <w:rFonts w:cs="Arial"/>
                <w:sz w:val="18"/>
                <w:szCs w:val="18"/>
              </w:rPr>
            </w:pPr>
            <w:r w:rsidRPr="004F1F8E">
              <w:rPr>
                <w:rFonts w:cs="Arial"/>
                <w:sz w:val="18"/>
                <w:szCs w:val="18"/>
              </w:rPr>
              <w:t>-3.2%</w:t>
            </w:r>
          </w:p>
        </w:tc>
        <w:tc>
          <w:tcPr>
            <w:tcW w:w="883" w:type="dxa"/>
            <w:noWrap/>
            <w:vAlign w:val="center"/>
          </w:tcPr>
          <w:p w14:paraId="58839B57" w14:textId="204BCF00" w:rsidR="004F1F8E" w:rsidRPr="0097282B" w:rsidRDefault="004F1F8E" w:rsidP="00C03034">
            <w:pPr>
              <w:pStyle w:val="DHHStabletext"/>
              <w:spacing w:before="0" w:after="0"/>
              <w:jc w:val="center"/>
              <w:rPr>
                <w:rFonts w:cs="Arial"/>
                <w:sz w:val="18"/>
                <w:szCs w:val="18"/>
              </w:rPr>
            </w:pPr>
            <w:r w:rsidRPr="004F1F8E">
              <w:rPr>
                <w:rFonts w:cs="Arial"/>
                <w:sz w:val="18"/>
                <w:szCs w:val="18"/>
              </w:rPr>
              <w:t>145</w:t>
            </w:r>
          </w:p>
        </w:tc>
        <w:tc>
          <w:tcPr>
            <w:tcW w:w="883" w:type="dxa"/>
            <w:noWrap/>
            <w:vAlign w:val="center"/>
          </w:tcPr>
          <w:p w14:paraId="4BEB4E8B" w14:textId="179511C0" w:rsidR="004F1F8E" w:rsidRPr="0097282B" w:rsidRDefault="004F1F8E" w:rsidP="00C03034">
            <w:pPr>
              <w:pStyle w:val="DHHStabletext"/>
              <w:spacing w:before="0" w:after="0"/>
              <w:jc w:val="center"/>
              <w:rPr>
                <w:rFonts w:cs="Arial"/>
                <w:sz w:val="18"/>
                <w:szCs w:val="18"/>
              </w:rPr>
            </w:pPr>
            <w:r w:rsidRPr="004F1F8E">
              <w:rPr>
                <w:rFonts w:cs="Arial"/>
                <w:sz w:val="18"/>
                <w:szCs w:val="18"/>
              </w:rPr>
              <w:t>$330</w:t>
            </w:r>
          </w:p>
        </w:tc>
        <w:tc>
          <w:tcPr>
            <w:tcW w:w="1046" w:type="dxa"/>
            <w:noWrap/>
            <w:vAlign w:val="center"/>
          </w:tcPr>
          <w:p w14:paraId="1D310097" w14:textId="64A4EEDB" w:rsidR="004F1F8E" w:rsidRPr="0097282B" w:rsidRDefault="004F1F8E" w:rsidP="00C03034">
            <w:pPr>
              <w:pStyle w:val="DHHStabletext"/>
              <w:spacing w:before="0" w:after="0"/>
              <w:jc w:val="center"/>
              <w:rPr>
                <w:rFonts w:cs="Arial"/>
                <w:sz w:val="18"/>
                <w:szCs w:val="18"/>
              </w:rPr>
            </w:pPr>
            <w:r w:rsidRPr="004F1F8E">
              <w:rPr>
                <w:rFonts w:cs="Arial"/>
                <w:sz w:val="18"/>
                <w:szCs w:val="18"/>
              </w:rPr>
              <w:t>0.0%</w:t>
            </w:r>
          </w:p>
        </w:tc>
        <w:tc>
          <w:tcPr>
            <w:tcW w:w="883" w:type="dxa"/>
            <w:noWrap/>
            <w:vAlign w:val="center"/>
          </w:tcPr>
          <w:p w14:paraId="7BF06F61" w14:textId="2223DFDC" w:rsidR="004F1F8E" w:rsidRPr="0097282B" w:rsidRDefault="004F1F8E" w:rsidP="00C03034">
            <w:pPr>
              <w:pStyle w:val="DHHStabletext"/>
              <w:spacing w:before="0" w:after="0"/>
              <w:jc w:val="center"/>
              <w:rPr>
                <w:rFonts w:cs="Arial"/>
                <w:sz w:val="18"/>
                <w:szCs w:val="18"/>
              </w:rPr>
            </w:pPr>
            <w:r w:rsidRPr="004F1F8E">
              <w:rPr>
                <w:rFonts w:cs="Arial"/>
                <w:sz w:val="18"/>
                <w:szCs w:val="18"/>
              </w:rPr>
              <w:t>74</w:t>
            </w:r>
          </w:p>
        </w:tc>
        <w:tc>
          <w:tcPr>
            <w:tcW w:w="883" w:type="dxa"/>
            <w:noWrap/>
            <w:vAlign w:val="center"/>
          </w:tcPr>
          <w:p w14:paraId="51EDC3DD" w14:textId="703AEA2F" w:rsidR="004F1F8E" w:rsidRPr="0097282B" w:rsidRDefault="004F1F8E" w:rsidP="00C03034">
            <w:pPr>
              <w:pStyle w:val="DHHStabletext"/>
              <w:spacing w:before="0" w:after="0"/>
              <w:jc w:val="center"/>
              <w:rPr>
                <w:rFonts w:cs="Arial"/>
                <w:sz w:val="18"/>
                <w:szCs w:val="18"/>
              </w:rPr>
            </w:pPr>
            <w:r w:rsidRPr="004F1F8E">
              <w:rPr>
                <w:rFonts w:cs="Arial"/>
                <w:sz w:val="18"/>
                <w:szCs w:val="18"/>
              </w:rPr>
              <w:t>$345</w:t>
            </w:r>
          </w:p>
        </w:tc>
        <w:tc>
          <w:tcPr>
            <w:tcW w:w="1046" w:type="dxa"/>
            <w:noWrap/>
            <w:vAlign w:val="center"/>
          </w:tcPr>
          <w:p w14:paraId="297FD738" w14:textId="1DE2B018" w:rsidR="004F1F8E" w:rsidRPr="0097282B" w:rsidRDefault="004F1F8E" w:rsidP="00C03034">
            <w:pPr>
              <w:pStyle w:val="DHHStabletext"/>
              <w:spacing w:before="0" w:after="0"/>
              <w:jc w:val="center"/>
              <w:rPr>
                <w:rFonts w:cs="Arial"/>
                <w:sz w:val="18"/>
                <w:szCs w:val="18"/>
              </w:rPr>
            </w:pPr>
            <w:r w:rsidRPr="004F1F8E">
              <w:rPr>
                <w:rFonts w:cs="Arial"/>
                <w:sz w:val="18"/>
                <w:szCs w:val="18"/>
              </w:rPr>
              <w:t>1.5%</w:t>
            </w:r>
          </w:p>
        </w:tc>
        <w:tc>
          <w:tcPr>
            <w:tcW w:w="883" w:type="dxa"/>
            <w:noWrap/>
            <w:vAlign w:val="center"/>
          </w:tcPr>
          <w:p w14:paraId="28704255" w14:textId="00D79D73" w:rsidR="004F1F8E" w:rsidRPr="0097282B" w:rsidRDefault="004F1F8E" w:rsidP="00C03034">
            <w:pPr>
              <w:pStyle w:val="DHHStabletext"/>
              <w:spacing w:before="0" w:after="0"/>
              <w:jc w:val="center"/>
              <w:rPr>
                <w:rFonts w:cs="Arial"/>
                <w:sz w:val="18"/>
                <w:szCs w:val="18"/>
              </w:rPr>
            </w:pPr>
            <w:r w:rsidRPr="004F1F8E">
              <w:rPr>
                <w:rFonts w:cs="Arial"/>
                <w:sz w:val="18"/>
                <w:szCs w:val="18"/>
              </w:rPr>
              <w:t>946</w:t>
            </w:r>
          </w:p>
        </w:tc>
        <w:tc>
          <w:tcPr>
            <w:tcW w:w="883" w:type="dxa"/>
            <w:noWrap/>
            <w:vAlign w:val="center"/>
          </w:tcPr>
          <w:p w14:paraId="75AD7930" w14:textId="602B183A" w:rsidR="004F1F8E" w:rsidRPr="0097282B" w:rsidRDefault="004F1F8E" w:rsidP="00C03034">
            <w:pPr>
              <w:pStyle w:val="DHHStabletext"/>
              <w:spacing w:before="0" w:after="0"/>
              <w:jc w:val="center"/>
              <w:rPr>
                <w:rFonts w:cs="Arial"/>
                <w:sz w:val="18"/>
                <w:szCs w:val="18"/>
              </w:rPr>
            </w:pPr>
            <w:r w:rsidRPr="004F1F8E">
              <w:rPr>
                <w:rFonts w:cs="Arial"/>
                <w:sz w:val="18"/>
                <w:szCs w:val="18"/>
              </w:rPr>
              <w:t>$380</w:t>
            </w:r>
          </w:p>
        </w:tc>
        <w:tc>
          <w:tcPr>
            <w:tcW w:w="1046" w:type="dxa"/>
            <w:noWrap/>
            <w:vAlign w:val="center"/>
          </w:tcPr>
          <w:p w14:paraId="1B0F1D20" w14:textId="611D9E85" w:rsidR="004F1F8E" w:rsidRPr="0097282B" w:rsidRDefault="004F1F8E" w:rsidP="00C03034">
            <w:pPr>
              <w:pStyle w:val="DHHStabletext"/>
              <w:spacing w:before="0" w:after="0"/>
              <w:jc w:val="center"/>
              <w:rPr>
                <w:rFonts w:cs="Arial"/>
                <w:sz w:val="18"/>
                <w:szCs w:val="18"/>
              </w:rPr>
            </w:pPr>
            <w:r w:rsidRPr="004F1F8E">
              <w:rPr>
                <w:rFonts w:cs="Arial"/>
                <w:sz w:val="18"/>
                <w:szCs w:val="18"/>
              </w:rPr>
              <w:t>0.0%</w:t>
            </w:r>
          </w:p>
        </w:tc>
      </w:tr>
      <w:tr w:rsidR="004F1F8E" w:rsidRPr="0097282B" w14:paraId="4A138E6B" w14:textId="77777777" w:rsidTr="00C03034">
        <w:trPr>
          <w:trHeight w:val="340"/>
        </w:trPr>
        <w:tc>
          <w:tcPr>
            <w:tcW w:w="3422" w:type="dxa"/>
            <w:noWrap/>
            <w:vAlign w:val="center"/>
          </w:tcPr>
          <w:p w14:paraId="17AE6F87" w14:textId="77777777" w:rsidR="004F1F8E" w:rsidRPr="0097282B" w:rsidRDefault="004F1F8E" w:rsidP="004F1F8E">
            <w:pPr>
              <w:pStyle w:val="DHHStabletext"/>
              <w:spacing w:before="0" w:after="0"/>
              <w:rPr>
                <w:rFonts w:cs="Arial"/>
                <w:sz w:val="18"/>
                <w:szCs w:val="18"/>
              </w:rPr>
            </w:pPr>
            <w:r w:rsidRPr="0097282B">
              <w:rPr>
                <w:rFonts w:cs="Arial"/>
                <w:sz w:val="18"/>
                <w:szCs w:val="18"/>
              </w:rPr>
              <w:t>East Brunswick</w:t>
            </w:r>
          </w:p>
        </w:tc>
        <w:tc>
          <w:tcPr>
            <w:tcW w:w="829" w:type="dxa"/>
            <w:noWrap/>
            <w:vAlign w:val="center"/>
          </w:tcPr>
          <w:p w14:paraId="19F9530E" w14:textId="54DFF733" w:rsidR="004F1F8E" w:rsidRPr="0097282B" w:rsidRDefault="004F1F8E" w:rsidP="00C03034">
            <w:pPr>
              <w:pStyle w:val="DHHStabletext"/>
              <w:spacing w:before="0" w:after="0"/>
              <w:jc w:val="center"/>
              <w:rPr>
                <w:rFonts w:cs="Arial"/>
                <w:sz w:val="18"/>
                <w:szCs w:val="18"/>
              </w:rPr>
            </w:pPr>
            <w:r w:rsidRPr="004F1F8E">
              <w:rPr>
                <w:rFonts w:cs="Arial"/>
                <w:sz w:val="18"/>
                <w:szCs w:val="18"/>
              </w:rPr>
              <w:t>562</w:t>
            </w:r>
          </w:p>
        </w:tc>
        <w:tc>
          <w:tcPr>
            <w:tcW w:w="1009" w:type="dxa"/>
            <w:noWrap/>
            <w:vAlign w:val="center"/>
          </w:tcPr>
          <w:p w14:paraId="0CF3FEBB" w14:textId="457CB9E7" w:rsidR="004F1F8E" w:rsidRPr="0097282B" w:rsidRDefault="004F1F8E" w:rsidP="00C03034">
            <w:pPr>
              <w:pStyle w:val="DHHStabletext"/>
              <w:spacing w:before="0" w:after="0"/>
              <w:jc w:val="center"/>
              <w:rPr>
                <w:rFonts w:cs="Arial"/>
                <w:sz w:val="18"/>
                <w:szCs w:val="18"/>
              </w:rPr>
            </w:pPr>
            <w:r w:rsidRPr="004F1F8E">
              <w:rPr>
                <w:rFonts w:cs="Arial"/>
                <w:sz w:val="18"/>
                <w:szCs w:val="18"/>
              </w:rPr>
              <w:t>$350</w:t>
            </w:r>
          </w:p>
        </w:tc>
        <w:tc>
          <w:tcPr>
            <w:tcW w:w="1046" w:type="dxa"/>
            <w:noWrap/>
            <w:vAlign w:val="center"/>
          </w:tcPr>
          <w:p w14:paraId="077FF9B8" w14:textId="317D612F" w:rsidR="004F1F8E" w:rsidRPr="0097282B" w:rsidRDefault="004F1F8E" w:rsidP="00C03034">
            <w:pPr>
              <w:pStyle w:val="DHHStabletext"/>
              <w:spacing w:before="0" w:after="0"/>
              <w:jc w:val="center"/>
              <w:rPr>
                <w:rFonts w:cs="Arial"/>
                <w:sz w:val="18"/>
                <w:szCs w:val="18"/>
              </w:rPr>
            </w:pPr>
            <w:r w:rsidRPr="004F1F8E">
              <w:rPr>
                <w:rFonts w:cs="Arial"/>
                <w:sz w:val="18"/>
                <w:szCs w:val="18"/>
              </w:rPr>
              <w:t>-5.4%</w:t>
            </w:r>
          </w:p>
        </w:tc>
        <w:tc>
          <w:tcPr>
            <w:tcW w:w="883" w:type="dxa"/>
            <w:noWrap/>
            <w:vAlign w:val="center"/>
          </w:tcPr>
          <w:p w14:paraId="539BBAA5" w14:textId="2F6FA9C5" w:rsidR="004F1F8E" w:rsidRPr="0097282B" w:rsidRDefault="004F1F8E" w:rsidP="00C03034">
            <w:pPr>
              <w:pStyle w:val="DHHStabletext"/>
              <w:spacing w:before="0" w:after="0"/>
              <w:jc w:val="center"/>
              <w:rPr>
                <w:rFonts w:cs="Arial"/>
                <w:sz w:val="18"/>
                <w:szCs w:val="18"/>
              </w:rPr>
            </w:pPr>
            <w:r w:rsidRPr="004F1F8E">
              <w:rPr>
                <w:rFonts w:cs="Arial"/>
                <w:sz w:val="18"/>
                <w:szCs w:val="18"/>
              </w:rPr>
              <w:t>667</w:t>
            </w:r>
          </w:p>
        </w:tc>
        <w:tc>
          <w:tcPr>
            <w:tcW w:w="883" w:type="dxa"/>
            <w:noWrap/>
            <w:vAlign w:val="center"/>
          </w:tcPr>
          <w:p w14:paraId="18542BA1" w14:textId="0568455C" w:rsidR="004F1F8E" w:rsidRPr="0097282B" w:rsidRDefault="004F1F8E" w:rsidP="00C03034">
            <w:pPr>
              <w:pStyle w:val="DHHStabletext"/>
              <w:spacing w:before="0" w:after="0"/>
              <w:jc w:val="center"/>
              <w:rPr>
                <w:rFonts w:cs="Arial"/>
                <w:sz w:val="18"/>
                <w:szCs w:val="18"/>
              </w:rPr>
            </w:pPr>
            <w:r w:rsidRPr="004F1F8E">
              <w:rPr>
                <w:rFonts w:cs="Arial"/>
                <w:sz w:val="18"/>
                <w:szCs w:val="18"/>
              </w:rPr>
              <w:t>$425</w:t>
            </w:r>
          </w:p>
        </w:tc>
        <w:tc>
          <w:tcPr>
            <w:tcW w:w="1046" w:type="dxa"/>
            <w:noWrap/>
            <w:vAlign w:val="center"/>
          </w:tcPr>
          <w:p w14:paraId="701A713D" w14:textId="15D4CFF0" w:rsidR="004F1F8E" w:rsidRPr="0097282B" w:rsidRDefault="004F1F8E" w:rsidP="00C03034">
            <w:pPr>
              <w:pStyle w:val="DHHStabletext"/>
              <w:spacing w:before="0" w:after="0"/>
              <w:jc w:val="center"/>
              <w:rPr>
                <w:rFonts w:cs="Arial"/>
                <w:sz w:val="18"/>
                <w:szCs w:val="18"/>
              </w:rPr>
            </w:pPr>
            <w:r w:rsidRPr="004F1F8E">
              <w:rPr>
                <w:rFonts w:cs="Arial"/>
                <w:sz w:val="18"/>
                <w:szCs w:val="18"/>
              </w:rPr>
              <w:t>-7.6%</w:t>
            </w:r>
          </w:p>
        </w:tc>
        <w:tc>
          <w:tcPr>
            <w:tcW w:w="883" w:type="dxa"/>
            <w:noWrap/>
            <w:vAlign w:val="center"/>
          </w:tcPr>
          <w:p w14:paraId="41772261" w14:textId="69217B99" w:rsidR="004F1F8E" w:rsidRPr="0097282B" w:rsidRDefault="004F1F8E" w:rsidP="00C03034">
            <w:pPr>
              <w:pStyle w:val="DHHStabletext"/>
              <w:spacing w:before="0" w:after="0"/>
              <w:jc w:val="center"/>
              <w:rPr>
                <w:rFonts w:cs="Arial"/>
                <w:sz w:val="18"/>
                <w:szCs w:val="18"/>
              </w:rPr>
            </w:pPr>
            <w:r w:rsidRPr="004F1F8E">
              <w:rPr>
                <w:rFonts w:cs="Arial"/>
                <w:sz w:val="18"/>
                <w:szCs w:val="18"/>
              </w:rPr>
              <w:t>98</w:t>
            </w:r>
          </w:p>
        </w:tc>
        <w:tc>
          <w:tcPr>
            <w:tcW w:w="883" w:type="dxa"/>
            <w:noWrap/>
            <w:vAlign w:val="center"/>
          </w:tcPr>
          <w:p w14:paraId="126EA866" w14:textId="50D586DA" w:rsidR="004F1F8E" w:rsidRPr="0097282B" w:rsidRDefault="004F1F8E" w:rsidP="00C03034">
            <w:pPr>
              <w:pStyle w:val="DHHStabletext"/>
              <w:spacing w:before="0" w:after="0"/>
              <w:jc w:val="center"/>
              <w:rPr>
                <w:rFonts w:cs="Arial"/>
                <w:sz w:val="18"/>
                <w:szCs w:val="18"/>
              </w:rPr>
            </w:pPr>
            <w:r w:rsidRPr="004F1F8E">
              <w:rPr>
                <w:rFonts w:cs="Arial"/>
                <w:sz w:val="18"/>
                <w:szCs w:val="18"/>
              </w:rPr>
              <w:t>$535</w:t>
            </w:r>
          </w:p>
        </w:tc>
        <w:tc>
          <w:tcPr>
            <w:tcW w:w="1046" w:type="dxa"/>
            <w:noWrap/>
            <w:vAlign w:val="center"/>
          </w:tcPr>
          <w:p w14:paraId="3A3F1DA2" w14:textId="51F5316C" w:rsidR="004F1F8E" w:rsidRPr="0097282B" w:rsidRDefault="004F1F8E" w:rsidP="00C03034">
            <w:pPr>
              <w:pStyle w:val="DHHStabletext"/>
              <w:spacing w:before="0" w:after="0"/>
              <w:jc w:val="center"/>
              <w:rPr>
                <w:rFonts w:cs="Arial"/>
                <w:sz w:val="18"/>
                <w:szCs w:val="18"/>
              </w:rPr>
            </w:pPr>
            <w:r w:rsidRPr="004F1F8E">
              <w:rPr>
                <w:rFonts w:cs="Arial"/>
                <w:sz w:val="18"/>
                <w:szCs w:val="18"/>
              </w:rPr>
              <w:t>-0.9%</w:t>
            </w:r>
          </w:p>
        </w:tc>
        <w:tc>
          <w:tcPr>
            <w:tcW w:w="883" w:type="dxa"/>
            <w:noWrap/>
            <w:vAlign w:val="center"/>
          </w:tcPr>
          <w:p w14:paraId="22609BC2" w14:textId="34D88397" w:rsidR="004F1F8E" w:rsidRPr="0097282B" w:rsidRDefault="004F1F8E" w:rsidP="00C03034">
            <w:pPr>
              <w:pStyle w:val="DHHStabletext"/>
              <w:spacing w:before="0" w:after="0"/>
              <w:jc w:val="center"/>
              <w:rPr>
                <w:rFonts w:cs="Arial"/>
                <w:sz w:val="18"/>
                <w:szCs w:val="18"/>
              </w:rPr>
            </w:pPr>
            <w:r w:rsidRPr="004F1F8E">
              <w:rPr>
                <w:rFonts w:cs="Arial"/>
                <w:sz w:val="18"/>
                <w:szCs w:val="18"/>
              </w:rPr>
              <w:t>110</w:t>
            </w:r>
          </w:p>
        </w:tc>
        <w:tc>
          <w:tcPr>
            <w:tcW w:w="883" w:type="dxa"/>
            <w:noWrap/>
            <w:vAlign w:val="center"/>
          </w:tcPr>
          <w:p w14:paraId="6F441506" w14:textId="4AA3DBF6" w:rsidR="004F1F8E" w:rsidRPr="0097282B" w:rsidRDefault="004F1F8E" w:rsidP="00C03034">
            <w:pPr>
              <w:pStyle w:val="DHHStabletext"/>
              <w:spacing w:before="0" w:after="0"/>
              <w:jc w:val="center"/>
              <w:rPr>
                <w:rFonts w:cs="Arial"/>
                <w:sz w:val="18"/>
                <w:szCs w:val="18"/>
              </w:rPr>
            </w:pPr>
            <w:r w:rsidRPr="004F1F8E">
              <w:rPr>
                <w:rFonts w:cs="Arial"/>
                <w:sz w:val="18"/>
                <w:szCs w:val="18"/>
              </w:rPr>
              <w:t>$650</w:t>
            </w:r>
          </w:p>
        </w:tc>
        <w:tc>
          <w:tcPr>
            <w:tcW w:w="1046" w:type="dxa"/>
            <w:noWrap/>
            <w:vAlign w:val="center"/>
          </w:tcPr>
          <w:p w14:paraId="21E7862F" w14:textId="57D79794" w:rsidR="004F1F8E" w:rsidRPr="0097282B" w:rsidRDefault="004F1F8E" w:rsidP="00C03034">
            <w:pPr>
              <w:pStyle w:val="DHHStabletext"/>
              <w:spacing w:before="0" w:after="0"/>
              <w:jc w:val="center"/>
              <w:rPr>
                <w:rFonts w:cs="Arial"/>
                <w:sz w:val="18"/>
                <w:szCs w:val="18"/>
              </w:rPr>
            </w:pPr>
            <w:r w:rsidRPr="004F1F8E">
              <w:rPr>
                <w:rFonts w:cs="Arial"/>
                <w:sz w:val="18"/>
                <w:szCs w:val="18"/>
              </w:rPr>
              <w:t>-7.1%</w:t>
            </w:r>
          </w:p>
        </w:tc>
      </w:tr>
      <w:tr w:rsidR="004F1F8E" w:rsidRPr="0097282B" w14:paraId="0FB215D1" w14:textId="77777777" w:rsidTr="00C03034">
        <w:trPr>
          <w:trHeight w:val="340"/>
        </w:trPr>
        <w:tc>
          <w:tcPr>
            <w:tcW w:w="3422" w:type="dxa"/>
            <w:noWrap/>
            <w:vAlign w:val="center"/>
          </w:tcPr>
          <w:p w14:paraId="6B4B7470" w14:textId="77777777" w:rsidR="004F1F8E" w:rsidRPr="0097282B" w:rsidRDefault="004F1F8E" w:rsidP="004F1F8E">
            <w:pPr>
              <w:pStyle w:val="DHHStabletext"/>
              <w:spacing w:before="0" w:after="0"/>
              <w:rPr>
                <w:rFonts w:cs="Arial"/>
                <w:sz w:val="18"/>
                <w:szCs w:val="18"/>
              </w:rPr>
            </w:pPr>
            <w:r w:rsidRPr="0097282B">
              <w:rPr>
                <w:rFonts w:cs="Arial"/>
                <w:sz w:val="18"/>
                <w:szCs w:val="18"/>
              </w:rPr>
              <w:t>Essendon</w:t>
            </w:r>
          </w:p>
        </w:tc>
        <w:tc>
          <w:tcPr>
            <w:tcW w:w="829" w:type="dxa"/>
            <w:noWrap/>
            <w:vAlign w:val="center"/>
          </w:tcPr>
          <w:p w14:paraId="48BED729" w14:textId="75466A60" w:rsidR="004F1F8E" w:rsidRPr="0097282B" w:rsidRDefault="004F1F8E" w:rsidP="00C03034">
            <w:pPr>
              <w:pStyle w:val="DHHStabletext"/>
              <w:spacing w:before="0" w:after="0"/>
              <w:jc w:val="center"/>
              <w:rPr>
                <w:rFonts w:cs="Arial"/>
                <w:sz w:val="18"/>
                <w:szCs w:val="18"/>
              </w:rPr>
            </w:pPr>
            <w:r w:rsidRPr="004F1F8E">
              <w:rPr>
                <w:rFonts w:cs="Arial"/>
                <w:sz w:val="18"/>
                <w:szCs w:val="18"/>
              </w:rPr>
              <w:t>392</w:t>
            </w:r>
          </w:p>
        </w:tc>
        <w:tc>
          <w:tcPr>
            <w:tcW w:w="1009" w:type="dxa"/>
            <w:noWrap/>
            <w:vAlign w:val="center"/>
          </w:tcPr>
          <w:p w14:paraId="5C511E14" w14:textId="292F19CF" w:rsidR="004F1F8E" w:rsidRPr="0097282B" w:rsidRDefault="004F1F8E" w:rsidP="00C03034">
            <w:pPr>
              <w:pStyle w:val="DHHStabletext"/>
              <w:spacing w:before="0" w:after="0"/>
              <w:jc w:val="center"/>
              <w:rPr>
                <w:rFonts w:cs="Arial"/>
                <w:sz w:val="18"/>
                <w:szCs w:val="18"/>
              </w:rPr>
            </w:pPr>
            <w:r w:rsidRPr="004F1F8E">
              <w:rPr>
                <w:rFonts w:cs="Arial"/>
                <w:sz w:val="18"/>
                <w:szCs w:val="18"/>
              </w:rPr>
              <w:t>$300</w:t>
            </w:r>
          </w:p>
        </w:tc>
        <w:tc>
          <w:tcPr>
            <w:tcW w:w="1046" w:type="dxa"/>
            <w:noWrap/>
            <w:vAlign w:val="center"/>
          </w:tcPr>
          <w:p w14:paraId="2EFBCB78" w14:textId="3F291993" w:rsidR="004F1F8E" w:rsidRPr="0097282B" w:rsidRDefault="004F1F8E" w:rsidP="00C03034">
            <w:pPr>
              <w:pStyle w:val="DHHStabletext"/>
              <w:spacing w:before="0" w:after="0"/>
              <w:jc w:val="center"/>
              <w:rPr>
                <w:rFonts w:cs="Arial"/>
                <w:sz w:val="18"/>
                <w:szCs w:val="18"/>
              </w:rPr>
            </w:pPr>
            <w:r w:rsidRPr="004F1F8E">
              <w:rPr>
                <w:rFonts w:cs="Arial"/>
                <w:sz w:val="18"/>
                <w:szCs w:val="18"/>
              </w:rPr>
              <w:t>-7.7%</w:t>
            </w:r>
          </w:p>
        </w:tc>
        <w:tc>
          <w:tcPr>
            <w:tcW w:w="883" w:type="dxa"/>
            <w:noWrap/>
            <w:vAlign w:val="center"/>
          </w:tcPr>
          <w:p w14:paraId="0CB98B25" w14:textId="3732791B" w:rsidR="004F1F8E" w:rsidRPr="0097282B" w:rsidRDefault="004F1F8E" w:rsidP="00C03034">
            <w:pPr>
              <w:pStyle w:val="DHHStabletext"/>
              <w:spacing w:before="0" w:after="0"/>
              <w:jc w:val="center"/>
              <w:rPr>
                <w:rFonts w:cs="Arial"/>
                <w:sz w:val="18"/>
                <w:szCs w:val="18"/>
              </w:rPr>
            </w:pPr>
            <w:r w:rsidRPr="004F1F8E">
              <w:rPr>
                <w:rFonts w:cs="Arial"/>
                <w:sz w:val="18"/>
                <w:szCs w:val="18"/>
              </w:rPr>
              <w:t>851</w:t>
            </w:r>
          </w:p>
        </w:tc>
        <w:tc>
          <w:tcPr>
            <w:tcW w:w="883" w:type="dxa"/>
            <w:noWrap/>
            <w:vAlign w:val="center"/>
          </w:tcPr>
          <w:p w14:paraId="451BC808" w14:textId="514B9A59" w:rsidR="004F1F8E" w:rsidRPr="0097282B" w:rsidRDefault="004F1F8E" w:rsidP="00C03034">
            <w:pPr>
              <w:pStyle w:val="DHHStabletext"/>
              <w:spacing w:before="0" w:after="0"/>
              <w:jc w:val="center"/>
              <w:rPr>
                <w:rFonts w:cs="Arial"/>
                <w:sz w:val="18"/>
                <w:szCs w:val="18"/>
              </w:rPr>
            </w:pPr>
            <w:r w:rsidRPr="004F1F8E">
              <w:rPr>
                <w:rFonts w:cs="Arial"/>
                <w:sz w:val="18"/>
                <w:szCs w:val="18"/>
              </w:rPr>
              <w:t>$360</w:t>
            </w:r>
          </w:p>
        </w:tc>
        <w:tc>
          <w:tcPr>
            <w:tcW w:w="1046" w:type="dxa"/>
            <w:noWrap/>
            <w:vAlign w:val="center"/>
          </w:tcPr>
          <w:p w14:paraId="55D5C095" w14:textId="650EFDC3" w:rsidR="004F1F8E" w:rsidRPr="0097282B" w:rsidRDefault="004F1F8E" w:rsidP="00C03034">
            <w:pPr>
              <w:pStyle w:val="DHHStabletext"/>
              <w:spacing w:before="0" w:after="0"/>
              <w:jc w:val="center"/>
              <w:rPr>
                <w:rFonts w:cs="Arial"/>
                <w:sz w:val="18"/>
                <w:szCs w:val="18"/>
              </w:rPr>
            </w:pPr>
            <w:r w:rsidRPr="004F1F8E">
              <w:rPr>
                <w:rFonts w:cs="Arial"/>
                <w:sz w:val="18"/>
                <w:szCs w:val="18"/>
              </w:rPr>
              <w:t>-7.7%</w:t>
            </w:r>
          </w:p>
        </w:tc>
        <w:tc>
          <w:tcPr>
            <w:tcW w:w="883" w:type="dxa"/>
            <w:noWrap/>
            <w:vAlign w:val="center"/>
          </w:tcPr>
          <w:p w14:paraId="044A00A1" w14:textId="679D11DE" w:rsidR="004F1F8E" w:rsidRPr="0097282B" w:rsidRDefault="004F1F8E" w:rsidP="00C03034">
            <w:pPr>
              <w:pStyle w:val="DHHStabletext"/>
              <w:spacing w:before="0" w:after="0"/>
              <w:jc w:val="center"/>
              <w:rPr>
                <w:rFonts w:cs="Arial"/>
                <w:sz w:val="18"/>
                <w:szCs w:val="18"/>
              </w:rPr>
            </w:pPr>
            <w:r w:rsidRPr="004F1F8E">
              <w:rPr>
                <w:rFonts w:cs="Arial"/>
                <w:sz w:val="18"/>
                <w:szCs w:val="18"/>
              </w:rPr>
              <w:t>83</w:t>
            </w:r>
          </w:p>
        </w:tc>
        <w:tc>
          <w:tcPr>
            <w:tcW w:w="883" w:type="dxa"/>
            <w:noWrap/>
            <w:vAlign w:val="center"/>
          </w:tcPr>
          <w:p w14:paraId="2606D491" w14:textId="566F7B53" w:rsidR="004F1F8E" w:rsidRPr="0097282B" w:rsidRDefault="004F1F8E" w:rsidP="00C03034">
            <w:pPr>
              <w:pStyle w:val="DHHStabletext"/>
              <w:spacing w:before="0" w:after="0"/>
              <w:jc w:val="center"/>
              <w:rPr>
                <w:rFonts w:cs="Arial"/>
                <w:sz w:val="18"/>
                <w:szCs w:val="18"/>
              </w:rPr>
            </w:pPr>
            <w:r w:rsidRPr="004F1F8E">
              <w:rPr>
                <w:rFonts w:cs="Arial"/>
                <w:sz w:val="18"/>
                <w:szCs w:val="18"/>
              </w:rPr>
              <w:t>$415</w:t>
            </w:r>
          </w:p>
        </w:tc>
        <w:tc>
          <w:tcPr>
            <w:tcW w:w="1046" w:type="dxa"/>
            <w:noWrap/>
            <w:vAlign w:val="center"/>
          </w:tcPr>
          <w:p w14:paraId="6F157B5D" w14:textId="2760797C" w:rsidR="004F1F8E" w:rsidRPr="0097282B" w:rsidRDefault="004F1F8E" w:rsidP="00C03034">
            <w:pPr>
              <w:pStyle w:val="DHHStabletext"/>
              <w:spacing w:before="0" w:after="0"/>
              <w:jc w:val="center"/>
              <w:rPr>
                <w:rFonts w:cs="Arial"/>
                <w:sz w:val="18"/>
                <w:szCs w:val="18"/>
              </w:rPr>
            </w:pPr>
            <w:r w:rsidRPr="004F1F8E">
              <w:rPr>
                <w:rFonts w:cs="Arial"/>
                <w:sz w:val="18"/>
                <w:szCs w:val="18"/>
              </w:rPr>
              <w:t>0.5%</w:t>
            </w:r>
          </w:p>
        </w:tc>
        <w:tc>
          <w:tcPr>
            <w:tcW w:w="883" w:type="dxa"/>
            <w:noWrap/>
            <w:vAlign w:val="center"/>
          </w:tcPr>
          <w:p w14:paraId="262AA3EF" w14:textId="0B272B76" w:rsidR="004F1F8E" w:rsidRPr="0097282B" w:rsidRDefault="004F1F8E" w:rsidP="00C03034">
            <w:pPr>
              <w:pStyle w:val="DHHStabletext"/>
              <w:spacing w:before="0" w:after="0"/>
              <w:jc w:val="center"/>
              <w:rPr>
                <w:rFonts w:cs="Arial"/>
                <w:sz w:val="18"/>
                <w:szCs w:val="18"/>
              </w:rPr>
            </w:pPr>
            <w:r w:rsidRPr="004F1F8E">
              <w:rPr>
                <w:rFonts w:cs="Arial"/>
                <w:sz w:val="18"/>
                <w:szCs w:val="18"/>
              </w:rPr>
              <w:t>302</w:t>
            </w:r>
          </w:p>
        </w:tc>
        <w:tc>
          <w:tcPr>
            <w:tcW w:w="883" w:type="dxa"/>
            <w:noWrap/>
            <w:vAlign w:val="center"/>
          </w:tcPr>
          <w:p w14:paraId="4CDFD91F" w14:textId="36D699AC" w:rsidR="004F1F8E" w:rsidRPr="0097282B" w:rsidRDefault="004F1F8E" w:rsidP="00C03034">
            <w:pPr>
              <w:pStyle w:val="DHHStabletext"/>
              <w:spacing w:before="0" w:after="0"/>
              <w:jc w:val="center"/>
              <w:rPr>
                <w:rFonts w:cs="Arial"/>
                <w:sz w:val="18"/>
                <w:szCs w:val="18"/>
              </w:rPr>
            </w:pPr>
            <w:r w:rsidRPr="004F1F8E">
              <w:rPr>
                <w:rFonts w:cs="Arial"/>
                <w:sz w:val="18"/>
                <w:szCs w:val="18"/>
              </w:rPr>
              <w:t>$490</w:t>
            </w:r>
          </w:p>
        </w:tc>
        <w:tc>
          <w:tcPr>
            <w:tcW w:w="1046" w:type="dxa"/>
            <w:noWrap/>
            <w:vAlign w:val="center"/>
          </w:tcPr>
          <w:p w14:paraId="4299572C" w14:textId="551E67CF" w:rsidR="004F1F8E" w:rsidRPr="0097282B" w:rsidRDefault="004F1F8E" w:rsidP="00C03034">
            <w:pPr>
              <w:pStyle w:val="DHHStabletext"/>
              <w:spacing w:before="0" w:after="0"/>
              <w:jc w:val="center"/>
              <w:rPr>
                <w:rFonts w:cs="Arial"/>
                <w:sz w:val="18"/>
                <w:szCs w:val="18"/>
              </w:rPr>
            </w:pPr>
            <w:r w:rsidRPr="004F1F8E">
              <w:rPr>
                <w:rFonts w:cs="Arial"/>
                <w:sz w:val="18"/>
                <w:szCs w:val="18"/>
              </w:rPr>
              <w:t>2.1%</w:t>
            </w:r>
          </w:p>
        </w:tc>
      </w:tr>
      <w:tr w:rsidR="004F1F8E" w:rsidRPr="0097282B" w14:paraId="39CBEA58" w14:textId="77777777" w:rsidTr="00C03034">
        <w:trPr>
          <w:trHeight w:val="340"/>
        </w:trPr>
        <w:tc>
          <w:tcPr>
            <w:tcW w:w="3422" w:type="dxa"/>
            <w:noWrap/>
            <w:vAlign w:val="center"/>
          </w:tcPr>
          <w:p w14:paraId="3DFBBCCE" w14:textId="77777777" w:rsidR="004F1F8E" w:rsidRPr="0097282B" w:rsidRDefault="004F1F8E" w:rsidP="004F1F8E">
            <w:pPr>
              <w:pStyle w:val="DHHStabletext"/>
              <w:spacing w:before="0" w:after="0"/>
              <w:rPr>
                <w:rFonts w:cs="Arial"/>
                <w:sz w:val="18"/>
                <w:szCs w:val="18"/>
              </w:rPr>
            </w:pPr>
            <w:r w:rsidRPr="0097282B">
              <w:rPr>
                <w:rFonts w:cs="Arial"/>
                <w:sz w:val="18"/>
                <w:szCs w:val="18"/>
              </w:rPr>
              <w:t>Gladstone Park-Tullamarine</w:t>
            </w:r>
          </w:p>
        </w:tc>
        <w:tc>
          <w:tcPr>
            <w:tcW w:w="829" w:type="dxa"/>
            <w:noWrap/>
            <w:vAlign w:val="center"/>
          </w:tcPr>
          <w:p w14:paraId="7D87086B" w14:textId="2118843B" w:rsidR="004F1F8E" w:rsidRPr="0097282B" w:rsidRDefault="004F1F8E" w:rsidP="00C03034">
            <w:pPr>
              <w:pStyle w:val="DHHStabletext"/>
              <w:spacing w:before="0" w:after="0"/>
              <w:jc w:val="center"/>
              <w:rPr>
                <w:rFonts w:cs="Arial"/>
                <w:sz w:val="18"/>
                <w:szCs w:val="18"/>
              </w:rPr>
            </w:pPr>
            <w:r w:rsidRPr="004F1F8E">
              <w:rPr>
                <w:rFonts w:cs="Arial"/>
                <w:sz w:val="18"/>
                <w:szCs w:val="18"/>
              </w:rPr>
              <w:t>18</w:t>
            </w:r>
          </w:p>
        </w:tc>
        <w:tc>
          <w:tcPr>
            <w:tcW w:w="1009" w:type="dxa"/>
            <w:noWrap/>
            <w:vAlign w:val="center"/>
          </w:tcPr>
          <w:p w14:paraId="405AEC0E" w14:textId="3B4B879A" w:rsidR="004F1F8E" w:rsidRPr="0097282B" w:rsidRDefault="004F1F8E" w:rsidP="00C03034">
            <w:pPr>
              <w:pStyle w:val="DHHStabletext"/>
              <w:spacing w:before="0" w:after="0"/>
              <w:jc w:val="center"/>
              <w:rPr>
                <w:rFonts w:cs="Arial"/>
                <w:sz w:val="18"/>
                <w:szCs w:val="18"/>
              </w:rPr>
            </w:pPr>
            <w:r w:rsidRPr="004F1F8E">
              <w:rPr>
                <w:rFonts w:cs="Arial"/>
                <w:sz w:val="18"/>
                <w:szCs w:val="18"/>
              </w:rPr>
              <w:t>$288</w:t>
            </w:r>
          </w:p>
        </w:tc>
        <w:tc>
          <w:tcPr>
            <w:tcW w:w="1046" w:type="dxa"/>
            <w:noWrap/>
            <w:vAlign w:val="center"/>
          </w:tcPr>
          <w:p w14:paraId="7B1EA03C" w14:textId="579FFA35" w:rsidR="004F1F8E" w:rsidRPr="0097282B" w:rsidRDefault="004F1F8E" w:rsidP="00C03034">
            <w:pPr>
              <w:pStyle w:val="DHHStabletext"/>
              <w:spacing w:before="0" w:after="0"/>
              <w:jc w:val="center"/>
              <w:rPr>
                <w:rFonts w:cs="Arial"/>
                <w:sz w:val="18"/>
                <w:szCs w:val="18"/>
              </w:rPr>
            </w:pPr>
            <w:r w:rsidRPr="004F1F8E">
              <w:rPr>
                <w:rFonts w:cs="Arial"/>
                <w:sz w:val="18"/>
                <w:szCs w:val="18"/>
              </w:rPr>
              <w:t>-16.5%</w:t>
            </w:r>
          </w:p>
        </w:tc>
        <w:tc>
          <w:tcPr>
            <w:tcW w:w="883" w:type="dxa"/>
            <w:noWrap/>
            <w:vAlign w:val="center"/>
          </w:tcPr>
          <w:p w14:paraId="60F6251E" w14:textId="75AE363C" w:rsidR="004F1F8E" w:rsidRPr="0097282B" w:rsidRDefault="004F1F8E" w:rsidP="00C03034">
            <w:pPr>
              <w:pStyle w:val="DHHStabletext"/>
              <w:spacing w:before="0" w:after="0"/>
              <w:jc w:val="center"/>
              <w:rPr>
                <w:rFonts w:cs="Arial"/>
                <w:sz w:val="18"/>
                <w:szCs w:val="18"/>
              </w:rPr>
            </w:pPr>
            <w:r w:rsidRPr="004F1F8E">
              <w:rPr>
                <w:rFonts w:cs="Arial"/>
                <w:sz w:val="18"/>
                <w:szCs w:val="18"/>
              </w:rPr>
              <w:t>121</w:t>
            </w:r>
          </w:p>
        </w:tc>
        <w:tc>
          <w:tcPr>
            <w:tcW w:w="883" w:type="dxa"/>
            <w:noWrap/>
            <w:vAlign w:val="center"/>
          </w:tcPr>
          <w:p w14:paraId="5DFACB89" w14:textId="7FAA28AE" w:rsidR="004F1F8E" w:rsidRPr="0097282B" w:rsidRDefault="004F1F8E" w:rsidP="00C03034">
            <w:pPr>
              <w:pStyle w:val="DHHStabletext"/>
              <w:spacing w:before="0" w:after="0"/>
              <w:jc w:val="center"/>
              <w:rPr>
                <w:rFonts w:cs="Arial"/>
                <w:sz w:val="18"/>
                <w:szCs w:val="18"/>
              </w:rPr>
            </w:pPr>
            <w:r w:rsidRPr="004F1F8E">
              <w:rPr>
                <w:rFonts w:cs="Arial"/>
                <w:sz w:val="18"/>
                <w:szCs w:val="18"/>
              </w:rPr>
              <w:t>$340</w:t>
            </w:r>
          </w:p>
        </w:tc>
        <w:tc>
          <w:tcPr>
            <w:tcW w:w="1046" w:type="dxa"/>
            <w:noWrap/>
            <w:vAlign w:val="center"/>
          </w:tcPr>
          <w:p w14:paraId="795F263A" w14:textId="784DAE52" w:rsidR="004F1F8E" w:rsidRPr="0097282B" w:rsidRDefault="004F1F8E" w:rsidP="00C03034">
            <w:pPr>
              <w:pStyle w:val="DHHStabletext"/>
              <w:spacing w:before="0" w:after="0"/>
              <w:jc w:val="center"/>
              <w:rPr>
                <w:rFonts w:cs="Arial"/>
                <w:sz w:val="18"/>
                <w:szCs w:val="18"/>
              </w:rPr>
            </w:pPr>
            <w:r w:rsidRPr="004F1F8E">
              <w:rPr>
                <w:rFonts w:cs="Arial"/>
                <w:sz w:val="18"/>
                <w:szCs w:val="18"/>
              </w:rPr>
              <w:t>0.0%</w:t>
            </w:r>
          </w:p>
        </w:tc>
        <w:tc>
          <w:tcPr>
            <w:tcW w:w="883" w:type="dxa"/>
            <w:noWrap/>
            <w:vAlign w:val="center"/>
          </w:tcPr>
          <w:p w14:paraId="524A68A5" w14:textId="51B2475E" w:rsidR="004F1F8E" w:rsidRPr="0097282B" w:rsidRDefault="004F1F8E" w:rsidP="00C03034">
            <w:pPr>
              <w:pStyle w:val="DHHStabletext"/>
              <w:spacing w:before="0" w:after="0"/>
              <w:jc w:val="center"/>
              <w:rPr>
                <w:rFonts w:cs="Arial"/>
                <w:sz w:val="18"/>
                <w:szCs w:val="18"/>
              </w:rPr>
            </w:pPr>
            <w:r w:rsidRPr="004F1F8E">
              <w:rPr>
                <w:rFonts w:cs="Arial"/>
                <w:sz w:val="18"/>
                <w:szCs w:val="18"/>
              </w:rPr>
              <w:t>11</w:t>
            </w:r>
          </w:p>
        </w:tc>
        <w:tc>
          <w:tcPr>
            <w:tcW w:w="883" w:type="dxa"/>
            <w:noWrap/>
            <w:vAlign w:val="center"/>
          </w:tcPr>
          <w:p w14:paraId="0B9D593D" w14:textId="2ECEF99C" w:rsidR="004F1F8E" w:rsidRPr="0097282B" w:rsidRDefault="004F1F8E" w:rsidP="00C03034">
            <w:pPr>
              <w:pStyle w:val="DHHStabletext"/>
              <w:spacing w:before="0" w:after="0"/>
              <w:jc w:val="center"/>
              <w:rPr>
                <w:rFonts w:cs="Arial"/>
                <w:sz w:val="18"/>
                <w:szCs w:val="18"/>
              </w:rPr>
            </w:pPr>
            <w:r w:rsidRPr="004F1F8E">
              <w:rPr>
                <w:rFonts w:cs="Arial"/>
                <w:sz w:val="18"/>
                <w:szCs w:val="18"/>
              </w:rPr>
              <w:t>$360</w:t>
            </w:r>
          </w:p>
        </w:tc>
        <w:tc>
          <w:tcPr>
            <w:tcW w:w="1046" w:type="dxa"/>
            <w:noWrap/>
            <w:vAlign w:val="center"/>
          </w:tcPr>
          <w:p w14:paraId="2E751DBA" w14:textId="2D1C67B0" w:rsidR="004F1F8E" w:rsidRPr="0097282B" w:rsidRDefault="004F1F8E" w:rsidP="00C03034">
            <w:pPr>
              <w:pStyle w:val="DHHStabletext"/>
              <w:spacing w:before="0" w:after="0"/>
              <w:jc w:val="center"/>
              <w:rPr>
                <w:rFonts w:cs="Arial"/>
                <w:sz w:val="18"/>
                <w:szCs w:val="18"/>
              </w:rPr>
            </w:pPr>
            <w:r w:rsidRPr="004F1F8E">
              <w:rPr>
                <w:rFonts w:cs="Arial"/>
                <w:sz w:val="18"/>
                <w:szCs w:val="18"/>
              </w:rPr>
              <w:t>2.9%</w:t>
            </w:r>
          </w:p>
        </w:tc>
        <w:tc>
          <w:tcPr>
            <w:tcW w:w="883" w:type="dxa"/>
            <w:noWrap/>
            <w:vAlign w:val="center"/>
          </w:tcPr>
          <w:p w14:paraId="5E02349F" w14:textId="02728EEF" w:rsidR="004F1F8E" w:rsidRPr="0097282B" w:rsidRDefault="004F1F8E" w:rsidP="00C03034">
            <w:pPr>
              <w:pStyle w:val="DHHStabletext"/>
              <w:spacing w:before="0" w:after="0"/>
              <w:jc w:val="center"/>
              <w:rPr>
                <w:rFonts w:cs="Arial"/>
                <w:sz w:val="18"/>
                <w:szCs w:val="18"/>
              </w:rPr>
            </w:pPr>
            <w:r w:rsidRPr="004F1F8E">
              <w:rPr>
                <w:rFonts w:cs="Arial"/>
                <w:sz w:val="18"/>
                <w:szCs w:val="18"/>
              </w:rPr>
              <w:t>213</w:t>
            </w:r>
          </w:p>
        </w:tc>
        <w:tc>
          <w:tcPr>
            <w:tcW w:w="883" w:type="dxa"/>
            <w:noWrap/>
            <w:vAlign w:val="center"/>
          </w:tcPr>
          <w:p w14:paraId="15A99F9E" w14:textId="1E09C551" w:rsidR="004F1F8E" w:rsidRPr="0097282B" w:rsidRDefault="004F1F8E" w:rsidP="00C03034">
            <w:pPr>
              <w:pStyle w:val="DHHStabletext"/>
              <w:spacing w:before="0" w:after="0"/>
              <w:jc w:val="center"/>
              <w:rPr>
                <w:rFonts w:cs="Arial"/>
                <w:sz w:val="18"/>
                <w:szCs w:val="18"/>
              </w:rPr>
            </w:pPr>
            <w:r w:rsidRPr="004F1F8E">
              <w:rPr>
                <w:rFonts w:cs="Arial"/>
                <w:sz w:val="18"/>
                <w:szCs w:val="18"/>
              </w:rPr>
              <w:t>$400</w:t>
            </w:r>
          </w:p>
        </w:tc>
        <w:tc>
          <w:tcPr>
            <w:tcW w:w="1046" w:type="dxa"/>
            <w:noWrap/>
            <w:vAlign w:val="center"/>
          </w:tcPr>
          <w:p w14:paraId="275D1A6F" w14:textId="6B800A4B" w:rsidR="004F1F8E" w:rsidRPr="0097282B" w:rsidRDefault="004F1F8E" w:rsidP="00C03034">
            <w:pPr>
              <w:pStyle w:val="DHHStabletext"/>
              <w:spacing w:before="0" w:after="0"/>
              <w:jc w:val="center"/>
              <w:rPr>
                <w:rFonts w:cs="Arial"/>
                <w:sz w:val="18"/>
                <w:szCs w:val="18"/>
              </w:rPr>
            </w:pPr>
            <w:r w:rsidRPr="004F1F8E">
              <w:rPr>
                <w:rFonts w:cs="Arial"/>
                <w:sz w:val="18"/>
                <w:szCs w:val="18"/>
              </w:rPr>
              <w:t>2.6%</w:t>
            </w:r>
          </w:p>
        </w:tc>
      </w:tr>
      <w:tr w:rsidR="004F1F8E" w:rsidRPr="0097282B" w14:paraId="695C89E6" w14:textId="77777777" w:rsidTr="00C03034">
        <w:trPr>
          <w:trHeight w:val="340"/>
        </w:trPr>
        <w:tc>
          <w:tcPr>
            <w:tcW w:w="3422" w:type="dxa"/>
            <w:noWrap/>
            <w:vAlign w:val="center"/>
          </w:tcPr>
          <w:p w14:paraId="5EE9F986" w14:textId="77777777" w:rsidR="004F1F8E" w:rsidRPr="0097282B" w:rsidRDefault="004F1F8E" w:rsidP="004F1F8E">
            <w:pPr>
              <w:pStyle w:val="DHHStabletext"/>
              <w:spacing w:before="0" w:after="0"/>
              <w:rPr>
                <w:rFonts w:cs="Arial"/>
                <w:sz w:val="18"/>
                <w:szCs w:val="18"/>
              </w:rPr>
            </w:pPr>
            <w:r w:rsidRPr="0097282B">
              <w:rPr>
                <w:rFonts w:cs="Arial"/>
                <w:sz w:val="18"/>
                <w:szCs w:val="18"/>
              </w:rPr>
              <w:t>Keilor</w:t>
            </w:r>
          </w:p>
        </w:tc>
        <w:tc>
          <w:tcPr>
            <w:tcW w:w="829" w:type="dxa"/>
            <w:noWrap/>
            <w:vAlign w:val="center"/>
          </w:tcPr>
          <w:p w14:paraId="5116756D" w14:textId="6DBF34BC" w:rsidR="004F1F8E" w:rsidRPr="0097282B" w:rsidRDefault="004F1F8E" w:rsidP="00C03034">
            <w:pPr>
              <w:pStyle w:val="DHHStabletext"/>
              <w:spacing w:before="0" w:after="0"/>
              <w:jc w:val="center"/>
              <w:rPr>
                <w:rFonts w:cs="Arial"/>
                <w:sz w:val="18"/>
                <w:szCs w:val="18"/>
              </w:rPr>
            </w:pPr>
            <w:r w:rsidRPr="004F1F8E">
              <w:rPr>
                <w:rFonts w:cs="Arial"/>
                <w:sz w:val="18"/>
                <w:szCs w:val="18"/>
              </w:rPr>
              <w:t>-</w:t>
            </w:r>
          </w:p>
        </w:tc>
        <w:tc>
          <w:tcPr>
            <w:tcW w:w="1009" w:type="dxa"/>
            <w:noWrap/>
            <w:vAlign w:val="center"/>
          </w:tcPr>
          <w:p w14:paraId="65A3B814" w14:textId="31CE221D" w:rsidR="004F1F8E" w:rsidRPr="0097282B" w:rsidRDefault="004F1F8E" w:rsidP="00C03034">
            <w:pPr>
              <w:pStyle w:val="DHHStabletext"/>
              <w:spacing w:before="0" w:after="0"/>
              <w:jc w:val="center"/>
              <w:rPr>
                <w:rFonts w:cs="Arial"/>
                <w:sz w:val="18"/>
                <w:szCs w:val="18"/>
              </w:rPr>
            </w:pPr>
            <w:r w:rsidRPr="004F1F8E">
              <w:rPr>
                <w:rFonts w:cs="Arial"/>
                <w:sz w:val="18"/>
                <w:szCs w:val="18"/>
              </w:rPr>
              <w:t>-</w:t>
            </w:r>
          </w:p>
        </w:tc>
        <w:tc>
          <w:tcPr>
            <w:tcW w:w="1046" w:type="dxa"/>
            <w:noWrap/>
            <w:vAlign w:val="center"/>
          </w:tcPr>
          <w:p w14:paraId="54D9BD2B" w14:textId="240CC3D2" w:rsidR="004F1F8E" w:rsidRPr="0097282B" w:rsidRDefault="004F1F8E" w:rsidP="00C03034">
            <w:pPr>
              <w:pStyle w:val="DHHStabletext"/>
              <w:spacing w:before="0" w:after="0"/>
              <w:jc w:val="center"/>
              <w:rPr>
                <w:rFonts w:cs="Arial"/>
                <w:sz w:val="18"/>
                <w:szCs w:val="18"/>
              </w:rPr>
            </w:pPr>
            <w:r w:rsidRPr="004F1F8E">
              <w:rPr>
                <w:rFonts w:cs="Arial"/>
                <w:sz w:val="18"/>
                <w:szCs w:val="18"/>
              </w:rPr>
              <w:t>-</w:t>
            </w:r>
          </w:p>
        </w:tc>
        <w:tc>
          <w:tcPr>
            <w:tcW w:w="883" w:type="dxa"/>
            <w:noWrap/>
            <w:vAlign w:val="center"/>
          </w:tcPr>
          <w:p w14:paraId="403AF5A9" w14:textId="3F8B4B43" w:rsidR="004F1F8E" w:rsidRPr="0097282B" w:rsidRDefault="004F1F8E" w:rsidP="00C03034">
            <w:pPr>
              <w:pStyle w:val="DHHStabletext"/>
              <w:spacing w:before="0" w:after="0"/>
              <w:jc w:val="center"/>
              <w:rPr>
                <w:rFonts w:cs="Arial"/>
                <w:sz w:val="18"/>
                <w:szCs w:val="18"/>
              </w:rPr>
            </w:pPr>
            <w:r w:rsidRPr="004F1F8E">
              <w:rPr>
                <w:rFonts w:cs="Arial"/>
                <w:sz w:val="18"/>
                <w:szCs w:val="18"/>
              </w:rPr>
              <w:t>-</w:t>
            </w:r>
          </w:p>
        </w:tc>
        <w:tc>
          <w:tcPr>
            <w:tcW w:w="883" w:type="dxa"/>
            <w:noWrap/>
            <w:vAlign w:val="center"/>
          </w:tcPr>
          <w:p w14:paraId="30EF2279" w14:textId="09C278D3" w:rsidR="004F1F8E" w:rsidRPr="0097282B" w:rsidRDefault="004F1F8E" w:rsidP="00C03034">
            <w:pPr>
              <w:pStyle w:val="DHHStabletext"/>
              <w:spacing w:before="0" w:after="0"/>
              <w:jc w:val="center"/>
              <w:rPr>
                <w:rFonts w:cs="Arial"/>
                <w:sz w:val="18"/>
                <w:szCs w:val="18"/>
              </w:rPr>
            </w:pPr>
            <w:r w:rsidRPr="004F1F8E">
              <w:rPr>
                <w:rFonts w:cs="Arial"/>
                <w:sz w:val="18"/>
                <w:szCs w:val="18"/>
              </w:rPr>
              <w:t>-</w:t>
            </w:r>
          </w:p>
        </w:tc>
        <w:tc>
          <w:tcPr>
            <w:tcW w:w="1046" w:type="dxa"/>
            <w:noWrap/>
            <w:vAlign w:val="center"/>
          </w:tcPr>
          <w:p w14:paraId="610A39C5" w14:textId="5218ABBD" w:rsidR="004F1F8E" w:rsidRPr="0097282B" w:rsidRDefault="004F1F8E" w:rsidP="00C03034">
            <w:pPr>
              <w:pStyle w:val="DHHStabletext"/>
              <w:spacing w:before="0" w:after="0"/>
              <w:jc w:val="center"/>
              <w:rPr>
                <w:rFonts w:cs="Arial"/>
                <w:sz w:val="18"/>
                <w:szCs w:val="18"/>
              </w:rPr>
            </w:pPr>
            <w:r w:rsidRPr="004F1F8E">
              <w:rPr>
                <w:rFonts w:cs="Arial"/>
                <w:sz w:val="18"/>
                <w:szCs w:val="18"/>
              </w:rPr>
              <w:t>-</w:t>
            </w:r>
          </w:p>
        </w:tc>
        <w:tc>
          <w:tcPr>
            <w:tcW w:w="883" w:type="dxa"/>
            <w:noWrap/>
            <w:vAlign w:val="center"/>
          </w:tcPr>
          <w:p w14:paraId="60573526" w14:textId="5670DCB7" w:rsidR="004F1F8E" w:rsidRPr="0097282B" w:rsidRDefault="004F1F8E" w:rsidP="00C03034">
            <w:pPr>
              <w:pStyle w:val="DHHStabletext"/>
              <w:spacing w:before="0" w:after="0"/>
              <w:jc w:val="center"/>
              <w:rPr>
                <w:rFonts w:cs="Arial"/>
                <w:sz w:val="18"/>
                <w:szCs w:val="18"/>
              </w:rPr>
            </w:pPr>
            <w:r w:rsidRPr="004F1F8E">
              <w:rPr>
                <w:rFonts w:cs="Arial"/>
                <w:sz w:val="18"/>
                <w:szCs w:val="18"/>
              </w:rPr>
              <w:t>-</w:t>
            </w:r>
          </w:p>
        </w:tc>
        <w:tc>
          <w:tcPr>
            <w:tcW w:w="883" w:type="dxa"/>
            <w:noWrap/>
            <w:vAlign w:val="center"/>
          </w:tcPr>
          <w:p w14:paraId="0C9ED2F1" w14:textId="47D9A8F4" w:rsidR="004F1F8E" w:rsidRPr="0097282B" w:rsidRDefault="004F1F8E" w:rsidP="00C03034">
            <w:pPr>
              <w:pStyle w:val="DHHStabletext"/>
              <w:spacing w:before="0" w:after="0"/>
              <w:jc w:val="center"/>
              <w:rPr>
                <w:rFonts w:cs="Arial"/>
                <w:sz w:val="18"/>
                <w:szCs w:val="18"/>
              </w:rPr>
            </w:pPr>
            <w:r w:rsidRPr="004F1F8E">
              <w:rPr>
                <w:rFonts w:cs="Arial"/>
                <w:sz w:val="18"/>
                <w:szCs w:val="18"/>
              </w:rPr>
              <w:t>-</w:t>
            </w:r>
          </w:p>
        </w:tc>
        <w:tc>
          <w:tcPr>
            <w:tcW w:w="1046" w:type="dxa"/>
            <w:noWrap/>
            <w:vAlign w:val="center"/>
          </w:tcPr>
          <w:p w14:paraId="440F1CC0" w14:textId="4417D1BA" w:rsidR="004F1F8E" w:rsidRPr="0097282B" w:rsidRDefault="004F1F8E" w:rsidP="00C03034">
            <w:pPr>
              <w:pStyle w:val="DHHStabletext"/>
              <w:spacing w:before="0" w:after="0"/>
              <w:jc w:val="center"/>
              <w:rPr>
                <w:rFonts w:cs="Arial"/>
                <w:sz w:val="18"/>
                <w:szCs w:val="18"/>
              </w:rPr>
            </w:pPr>
            <w:r w:rsidRPr="004F1F8E">
              <w:rPr>
                <w:rFonts w:cs="Arial"/>
                <w:sz w:val="18"/>
                <w:szCs w:val="18"/>
              </w:rPr>
              <w:t>-</w:t>
            </w:r>
          </w:p>
        </w:tc>
        <w:tc>
          <w:tcPr>
            <w:tcW w:w="883" w:type="dxa"/>
            <w:noWrap/>
            <w:vAlign w:val="center"/>
          </w:tcPr>
          <w:p w14:paraId="12CECA3E" w14:textId="0001B473" w:rsidR="004F1F8E" w:rsidRPr="0097282B" w:rsidRDefault="004F1F8E" w:rsidP="00C03034">
            <w:pPr>
              <w:pStyle w:val="DHHStabletext"/>
              <w:spacing w:before="0" w:after="0"/>
              <w:jc w:val="center"/>
              <w:rPr>
                <w:rFonts w:cs="Arial"/>
                <w:sz w:val="18"/>
                <w:szCs w:val="18"/>
              </w:rPr>
            </w:pPr>
            <w:r w:rsidRPr="004F1F8E">
              <w:rPr>
                <w:rFonts w:cs="Arial"/>
                <w:sz w:val="18"/>
                <w:szCs w:val="18"/>
              </w:rPr>
              <w:t>17</w:t>
            </w:r>
          </w:p>
        </w:tc>
        <w:tc>
          <w:tcPr>
            <w:tcW w:w="883" w:type="dxa"/>
            <w:noWrap/>
            <w:vAlign w:val="center"/>
          </w:tcPr>
          <w:p w14:paraId="223173DB" w14:textId="74E45F35" w:rsidR="004F1F8E" w:rsidRPr="0097282B" w:rsidRDefault="004F1F8E" w:rsidP="00C03034">
            <w:pPr>
              <w:pStyle w:val="DHHStabletext"/>
              <w:spacing w:before="0" w:after="0"/>
              <w:jc w:val="center"/>
              <w:rPr>
                <w:rFonts w:cs="Arial"/>
                <w:sz w:val="18"/>
                <w:szCs w:val="18"/>
              </w:rPr>
            </w:pPr>
            <w:r w:rsidRPr="004F1F8E">
              <w:rPr>
                <w:rFonts w:cs="Arial"/>
                <w:sz w:val="18"/>
                <w:szCs w:val="18"/>
              </w:rPr>
              <w:t>$410</w:t>
            </w:r>
          </w:p>
        </w:tc>
        <w:tc>
          <w:tcPr>
            <w:tcW w:w="1046" w:type="dxa"/>
            <w:noWrap/>
            <w:vAlign w:val="center"/>
          </w:tcPr>
          <w:p w14:paraId="5E366F66" w14:textId="4E92CE07" w:rsidR="004F1F8E" w:rsidRPr="0097282B" w:rsidRDefault="004F1F8E" w:rsidP="00C03034">
            <w:pPr>
              <w:pStyle w:val="DHHStabletext"/>
              <w:spacing w:before="0" w:after="0"/>
              <w:jc w:val="center"/>
              <w:rPr>
                <w:rFonts w:cs="Arial"/>
                <w:sz w:val="18"/>
                <w:szCs w:val="18"/>
              </w:rPr>
            </w:pPr>
            <w:r w:rsidRPr="004F1F8E">
              <w:rPr>
                <w:rFonts w:cs="Arial"/>
                <w:sz w:val="18"/>
                <w:szCs w:val="18"/>
              </w:rPr>
              <w:t>2.5%</w:t>
            </w:r>
          </w:p>
        </w:tc>
      </w:tr>
      <w:tr w:rsidR="004F1F8E" w:rsidRPr="0097282B" w14:paraId="0E274076" w14:textId="77777777" w:rsidTr="00C03034">
        <w:trPr>
          <w:trHeight w:val="340"/>
        </w:trPr>
        <w:tc>
          <w:tcPr>
            <w:tcW w:w="3422" w:type="dxa"/>
            <w:noWrap/>
            <w:vAlign w:val="center"/>
          </w:tcPr>
          <w:p w14:paraId="1E232156" w14:textId="77777777" w:rsidR="004F1F8E" w:rsidRPr="0097282B" w:rsidRDefault="004F1F8E" w:rsidP="004F1F8E">
            <w:pPr>
              <w:pStyle w:val="DHHStabletext"/>
              <w:spacing w:before="0" w:after="0"/>
              <w:rPr>
                <w:rFonts w:cs="Arial"/>
                <w:sz w:val="18"/>
                <w:szCs w:val="18"/>
              </w:rPr>
            </w:pPr>
            <w:r w:rsidRPr="0097282B">
              <w:rPr>
                <w:rFonts w:cs="Arial"/>
                <w:sz w:val="18"/>
                <w:szCs w:val="18"/>
              </w:rPr>
              <w:t>Moonee Ponds-Ascot Vale</w:t>
            </w:r>
          </w:p>
        </w:tc>
        <w:tc>
          <w:tcPr>
            <w:tcW w:w="829" w:type="dxa"/>
            <w:noWrap/>
            <w:vAlign w:val="center"/>
          </w:tcPr>
          <w:p w14:paraId="44C29F7B" w14:textId="463DFAE9" w:rsidR="004F1F8E" w:rsidRPr="0097282B" w:rsidRDefault="004F1F8E" w:rsidP="00C03034">
            <w:pPr>
              <w:pStyle w:val="DHHStabletext"/>
              <w:spacing w:before="0" w:after="0"/>
              <w:jc w:val="center"/>
              <w:rPr>
                <w:rFonts w:cs="Arial"/>
                <w:sz w:val="18"/>
                <w:szCs w:val="18"/>
              </w:rPr>
            </w:pPr>
            <w:r w:rsidRPr="004F1F8E">
              <w:rPr>
                <w:rFonts w:cs="Arial"/>
                <w:sz w:val="18"/>
                <w:szCs w:val="18"/>
              </w:rPr>
              <w:t>512</w:t>
            </w:r>
          </w:p>
        </w:tc>
        <w:tc>
          <w:tcPr>
            <w:tcW w:w="1009" w:type="dxa"/>
            <w:noWrap/>
            <w:vAlign w:val="center"/>
          </w:tcPr>
          <w:p w14:paraId="796D1735" w14:textId="7F45F64E" w:rsidR="004F1F8E" w:rsidRPr="0097282B" w:rsidRDefault="004F1F8E" w:rsidP="00C03034">
            <w:pPr>
              <w:pStyle w:val="DHHStabletext"/>
              <w:spacing w:before="0" w:after="0"/>
              <w:jc w:val="center"/>
              <w:rPr>
                <w:rFonts w:cs="Arial"/>
                <w:sz w:val="18"/>
                <w:szCs w:val="18"/>
              </w:rPr>
            </w:pPr>
            <w:r w:rsidRPr="004F1F8E">
              <w:rPr>
                <w:rFonts w:cs="Arial"/>
                <w:sz w:val="18"/>
                <w:szCs w:val="18"/>
              </w:rPr>
              <w:t>$325</w:t>
            </w:r>
          </w:p>
        </w:tc>
        <w:tc>
          <w:tcPr>
            <w:tcW w:w="1046" w:type="dxa"/>
            <w:noWrap/>
            <w:vAlign w:val="center"/>
          </w:tcPr>
          <w:p w14:paraId="6920512D" w14:textId="39757085" w:rsidR="004F1F8E" w:rsidRPr="0097282B" w:rsidRDefault="004F1F8E" w:rsidP="00C03034">
            <w:pPr>
              <w:pStyle w:val="DHHStabletext"/>
              <w:spacing w:before="0" w:after="0"/>
              <w:jc w:val="center"/>
              <w:rPr>
                <w:rFonts w:cs="Arial"/>
                <w:sz w:val="18"/>
                <w:szCs w:val="18"/>
              </w:rPr>
            </w:pPr>
            <w:r w:rsidRPr="004F1F8E">
              <w:rPr>
                <w:rFonts w:cs="Arial"/>
                <w:sz w:val="18"/>
                <w:szCs w:val="18"/>
              </w:rPr>
              <w:t>-5.8%</w:t>
            </w:r>
          </w:p>
        </w:tc>
        <w:tc>
          <w:tcPr>
            <w:tcW w:w="883" w:type="dxa"/>
            <w:noWrap/>
            <w:vAlign w:val="center"/>
          </w:tcPr>
          <w:p w14:paraId="17D70E2E" w14:textId="3648346B" w:rsidR="004F1F8E" w:rsidRPr="0097282B" w:rsidRDefault="004F1F8E" w:rsidP="00C03034">
            <w:pPr>
              <w:pStyle w:val="DHHStabletext"/>
              <w:spacing w:before="0" w:after="0"/>
              <w:jc w:val="center"/>
              <w:rPr>
                <w:rFonts w:cs="Arial"/>
                <w:sz w:val="18"/>
                <w:szCs w:val="18"/>
              </w:rPr>
            </w:pPr>
            <w:r w:rsidRPr="004F1F8E">
              <w:rPr>
                <w:rFonts w:cs="Arial"/>
                <w:sz w:val="18"/>
                <w:szCs w:val="18"/>
              </w:rPr>
              <w:t>685</w:t>
            </w:r>
          </w:p>
        </w:tc>
        <w:tc>
          <w:tcPr>
            <w:tcW w:w="883" w:type="dxa"/>
            <w:noWrap/>
            <w:vAlign w:val="center"/>
          </w:tcPr>
          <w:p w14:paraId="3047C497" w14:textId="74B4C367" w:rsidR="004F1F8E" w:rsidRPr="0097282B" w:rsidRDefault="004F1F8E" w:rsidP="00C03034">
            <w:pPr>
              <w:pStyle w:val="DHHStabletext"/>
              <w:spacing w:before="0" w:after="0"/>
              <w:jc w:val="center"/>
              <w:rPr>
                <w:rFonts w:cs="Arial"/>
                <w:sz w:val="18"/>
                <w:szCs w:val="18"/>
              </w:rPr>
            </w:pPr>
            <w:r w:rsidRPr="004F1F8E">
              <w:rPr>
                <w:rFonts w:cs="Arial"/>
                <w:sz w:val="18"/>
                <w:szCs w:val="18"/>
              </w:rPr>
              <w:t>$400</w:t>
            </w:r>
          </w:p>
        </w:tc>
        <w:tc>
          <w:tcPr>
            <w:tcW w:w="1046" w:type="dxa"/>
            <w:noWrap/>
            <w:vAlign w:val="center"/>
          </w:tcPr>
          <w:p w14:paraId="4C4DB271" w14:textId="3D788EB9" w:rsidR="004F1F8E" w:rsidRPr="0097282B" w:rsidRDefault="004F1F8E" w:rsidP="00C03034">
            <w:pPr>
              <w:pStyle w:val="DHHStabletext"/>
              <w:spacing w:before="0" w:after="0"/>
              <w:jc w:val="center"/>
              <w:rPr>
                <w:rFonts w:cs="Arial"/>
                <w:sz w:val="18"/>
                <w:szCs w:val="18"/>
              </w:rPr>
            </w:pPr>
            <w:r w:rsidRPr="004F1F8E">
              <w:rPr>
                <w:rFonts w:cs="Arial"/>
                <w:sz w:val="18"/>
                <w:szCs w:val="18"/>
              </w:rPr>
              <w:t>-2.4%</w:t>
            </w:r>
          </w:p>
        </w:tc>
        <w:tc>
          <w:tcPr>
            <w:tcW w:w="883" w:type="dxa"/>
            <w:noWrap/>
            <w:vAlign w:val="center"/>
          </w:tcPr>
          <w:p w14:paraId="5BC36DDE" w14:textId="331EB9EC" w:rsidR="004F1F8E" w:rsidRPr="0097282B" w:rsidRDefault="004F1F8E" w:rsidP="00C03034">
            <w:pPr>
              <w:pStyle w:val="DHHStabletext"/>
              <w:spacing w:before="0" w:after="0"/>
              <w:jc w:val="center"/>
              <w:rPr>
                <w:rFonts w:cs="Arial"/>
                <w:sz w:val="18"/>
                <w:szCs w:val="18"/>
              </w:rPr>
            </w:pPr>
            <w:r w:rsidRPr="004F1F8E">
              <w:rPr>
                <w:rFonts w:cs="Arial"/>
                <w:sz w:val="18"/>
                <w:szCs w:val="18"/>
              </w:rPr>
              <w:t>146</w:t>
            </w:r>
          </w:p>
        </w:tc>
        <w:tc>
          <w:tcPr>
            <w:tcW w:w="883" w:type="dxa"/>
            <w:noWrap/>
            <w:vAlign w:val="center"/>
          </w:tcPr>
          <w:p w14:paraId="735ACF29" w14:textId="7C87F4F1" w:rsidR="004F1F8E" w:rsidRPr="0097282B" w:rsidRDefault="004F1F8E" w:rsidP="00C03034">
            <w:pPr>
              <w:pStyle w:val="DHHStabletext"/>
              <w:spacing w:before="0" w:after="0"/>
              <w:jc w:val="center"/>
              <w:rPr>
                <w:rFonts w:cs="Arial"/>
                <w:sz w:val="18"/>
                <w:szCs w:val="18"/>
              </w:rPr>
            </w:pPr>
            <w:r w:rsidRPr="004F1F8E">
              <w:rPr>
                <w:rFonts w:cs="Arial"/>
                <w:sz w:val="18"/>
                <w:szCs w:val="18"/>
              </w:rPr>
              <w:t>$500</w:t>
            </w:r>
          </w:p>
        </w:tc>
        <w:tc>
          <w:tcPr>
            <w:tcW w:w="1046" w:type="dxa"/>
            <w:noWrap/>
            <w:vAlign w:val="center"/>
          </w:tcPr>
          <w:p w14:paraId="7DCA5F36" w14:textId="778282D2" w:rsidR="004F1F8E" w:rsidRPr="0097282B" w:rsidRDefault="004F1F8E" w:rsidP="00C03034">
            <w:pPr>
              <w:pStyle w:val="DHHStabletext"/>
              <w:spacing w:before="0" w:after="0"/>
              <w:jc w:val="center"/>
              <w:rPr>
                <w:rFonts w:cs="Arial"/>
                <w:sz w:val="18"/>
                <w:szCs w:val="18"/>
              </w:rPr>
            </w:pPr>
            <w:r w:rsidRPr="004F1F8E">
              <w:rPr>
                <w:rFonts w:cs="Arial"/>
                <w:sz w:val="18"/>
                <w:szCs w:val="18"/>
              </w:rPr>
              <w:t>4.2%</w:t>
            </w:r>
          </w:p>
        </w:tc>
        <w:tc>
          <w:tcPr>
            <w:tcW w:w="883" w:type="dxa"/>
            <w:noWrap/>
            <w:vAlign w:val="center"/>
          </w:tcPr>
          <w:p w14:paraId="57B39C9E" w14:textId="40FC83EF" w:rsidR="004F1F8E" w:rsidRPr="0097282B" w:rsidRDefault="004F1F8E" w:rsidP="00C03034">
            <w:pPr>
              <w:pStyle w:val="DHHStabletext"/>
              <w:spacing w:before="0" w:after="0"/>
              <w:jc w:val="center"/>
              <w:rPr>
                <w:rFonts w:cs="Arial"/>
                <w:sz w:val="18"/>
                <w:szCs w:val="18"/>
              </w:rPr>
            </w:pPr>
            <w:r w:rsidRPr="004F1F8E">
              <w:rPr>
                <w:rFonts w:cs="Arial"/>
                <w:sz w:val="18"/>
                <w:szCs w:val="18"/>
              </w:rPr>
              <w:t>241</w:t>
            </w:r>
          </w:p>
        </w:tc>
        <w:tc>
          <w:tcPr>
            <w:tcW w:w="883" w:type="dxa"/>
            <w:noWrap/>
            <w:vAlign w:val="center"/>
          </w:tcPr>
          <w:p w14:paraId="208C38EF" w14:textId="62D3A1E8" w:rsidR="004F1F8E" w:rsidRPr="0097282B" w:rsidRDefault="004F1F8E" w:rsidP="00C03034">
            <w:pPr>
              <w:pStyle w:val="DHHStabletext"/>
              <w:spacing w:before="0" w:after="0"/>
              <w:jc w:val="center"/>
              <w:rPr>
                <w:rFonts w:cs="Arial"/>
                <w:sz w:val="18"/>
                <w:szCs w:val="18"/>
              </w:rPr>
            </w:pPr>
            <w:r w:rsidRPr="004F1F8E">
              <w:rPr>
                <w:rFonts w:cs="Arial"/>
                <w:sz w:val="18"/>
                <w:szCs w:val="18"/>
              </w:rPr>
              <w:t>$600</w:t>
            </w:r>
          </w:p>
        </w:tc>
        <w:tc>
          <w:tcPr>
            <w:tcW w:w="1046" w:type="dxa"/>
            <w:noWrap/>
            <w:vAlign w:val="center"/>
          </w:tcPr>
          <w:p w14:paraId="3E70F301" w14:textId="02B59BFB" w:rsidR="004F1F8E" w:rsidRPr="0097282B" w:rsidRDefault="004F1F8E" w:rsidP="00C03034">
            <w:pPr>
              <w:pStyle w:val="DHHStabletext"/>
              <w:spacing w:before="0" w:after="0"/>
              <w:jc w:val="center"/>
              <w:rPr>
                <w:rFonts w:cs="Arial"/>
                <w:sz w:val="18"/>
                <w:szCs w:val="18"/>
              </w:rPr>
            </w:pPr>
            <w:r w:rsidRPr="004F1F8E">
              <w:rPr>
                <w:rFonts w:cs="Arial"/>
                <w:sz w:val="18"/>
                <w:szCs w:val="18"/>
              </w:rPr>
              <w:t>0.8%</w:t>
            </w:r>
          </w:p>
        </w:tc>
      </w:tr>
      <w:tr w:rsidR="004F1F8E" w:rsidRPr="0097282B" w14:paraId="0FFB7F92" w14:textId="77777777" w:rsidTr="00C03034">
        <w:trPr>
          <w:trHeight w:val="340"/>
        </w:trPr>
        <w:tc>
          <w:tcPr>
            <w:tcW w:w="3422" w:type="dxa"/>
            <w:noWrap/>
            <w:vAlign w:val="center"/>
          </w:tcPr>
          <w:p w14:paraId="12E0B334" w14:textId="77777777" w:rsidR="004F1F8E" w:rsidRPr="0097282B" w:rsidRDefault="004F1F8E" w:rsidP="004F1F8E">
            <w:pPr>
              <w:pStyle w:val="DHHStabletext"/>
              <w:spacing w:before="0" w:after="0"/>
              <w:rPr>
                <w:rFonts w:cs="Arial"/>
                <w:sz w:val="18"/>
                <w:szCs w:val="18"/>
              </w:rPr>
            </w:pPr>
            <w:r w:rsidRPr="0097282B">
              <w:rPr>
                <w:rFonts w:cs="Arial"/>
                <w:sz w:val="18"/>
                <w:szCs w:val="18"/>
              </w:rPr>
              <w:t>Oak Park-Glenroy-Fawkner</w:t>
            </w:r>
          </w:p>
        </w:tc>
        <w:tc>
          <w:tcPr>
            <w:tcW w:w="829" w:type="dxa"/>
            <w:noWrap/>
            <w:vAlign w:val="center"/>
          </w:tcPr>
          <w:p w14:paraId="51479E8B" w14:textId="4BB4FAB1" w:rsidR="004F1F8E" w:rsidRPr="0097282B" w:rsidRDefault="004F1F8E" w:rsidP="00C03034">
            <w:pPr>
              <w:pStyle w:val="DHHStabletext"/>
              <w:spacing w:before="0" w:after="0"/>
              <w:jc w:val="center"/>
              <w:rPr>
                <w:rFonts w:cs="Arial"/>
                <w:sz w:val="18"/>
                <w:szCs w:val="18"/>
              </w:rPr>
            </w:pPr>
            <w:r w:rsidRPr="004F1F8E">
              <w:rPr>
                <w:rFonts w:cs="Arial"/>
                <w:sz w:val="18"/>
                <w:szCs w:val="18"/>
              </w:rPr>
              <w:t>76</w:t>
            </w:r>
          </w:p>
        </w:tc>
        <w:tc>
          <w:tcPr>
            <w:tcW w:w="1009" w:type="dxa"/>
            <w:noWrap/>
            <w:vAlign w:val="center"/>
          </w:tcPr>
          <w:p w14:paraId="439A0D5E" w14:textId="649D60FC" w:rsidR="004F1F8E" w:rsidRPr="0097282B" w:rsidRDefault="004F1F8E" w:rsidP="00C03034">
            <w:pPr>
              <w:pStyle w:val="DHHStabletext"/>
              <w:spacing w:before="0" w:after="0"/>
              <w:jc w:val="center"/>
              <w:rPr>
                <w:rFonts w:cs="Arial"/>
                <w:sz w:val="18"/>
                <w:szCs w:val="18"/>
              </w:rPr>
            </w:pPr>
            <w:r w:rsidRPr="004F1F8E">
              <w:rPr>
                <w:rFonts w:cs="Arial"/>
                <w:sz w:val="18"/>
                <w:szCs w:val="18"/>
              </w:rPr>
              <w:t>$285</w:t>
            </w:r>
          </w:p>
        </w:tc>
        <w:tc>
          <w:tcPr>
            <w:tcW w:w="1046" w:type="dxa"/>
            <w:noWrap/>
            <w:vAlign w:val="center"/>
          </w:tcPr>
          <w:p w14:paraId="07FFA4F2" w14:textId="53F45A52" w:rsidR="004F1F8E" w:rsidRPr="0097282B" w:rsidRDefault="004F1F8E" w:rsidP="00C03034">
            <w:pPr>
              <w:pStyle w:val="DHHStabletext"/>
              <w:spacing w:before="0" w:after="0"/>
              <w:jc w:val="center"/>
              <w:rPr>
                <w:rFonts w:cs="Arial"/>
                <w:sz w:val="18"/>
                <w:szCs w:val="18"/>
              </w:rPr>
            </w:pPr>
            <w:r w:rsidRPr="004F1F8E">
              <w:rPr>
                <w:rFonts w:cs="Arial"/>
                <w:sz w:val="18"/>
                <w:szCs w:val="18"/>
              </w:rPr>
              <w:t>-3.4%</w:t>
            </w:r>
          </w:p>
        </w:tc>
        <w:tc>
          <w:tcPr>
            <w:tcW w:w="883" w:type="dxa"/>
            <w:noWrap/>
            <w:vAlign w:val="center"/>
          </w:tcPr>
          <w:p w14:paraId="75678A90" w14:textId="25079BB3" w:rsidR="004F1F8E" w:rsidRPr="0097282B" w:rsidRDefault="004F1F8E" w:rsidP="00C03034">
            <w:pPr>
              <w:pStyle w:val="DHHStabletext"/>
              <w:spacing w:before="0" w:after="0"/>
              <w:jc w:val="center"/>
              <w:rPr>
                <w:rFonts w:cs="Arial"/>
                <w:sz w:val="18"/>
                <w:szCs w:val="18"/>
              </w:rPr>
            </w:pPr>
            <w:r w:rsidRPr="004F1F8E">
              <w:rPr>
                <w:rFonts w:cs="Arial"/>
                <w:sz w:val="18"/>
                <w:szCs w:val="18"/>
              </w:rPr>
              <w:t>677</w:t>
            </w:r>
          </w:p>
        </w:tc>
        <w:tc>
          <w:tcPr>
            <w:tcW w:w="883" w:type="dxa"/>
            <w:noWrap/>
            <w:vAlign w:val="center"/>
          </w:tcPr>
          <w:p w14:paraId="203BAE6D" w14:textId="2C3A825D" w:rsidR="004F1F8E" w:rsidRPr="0097282B" w:rsidRDefault="004F1F8E" w:rsidP="00C03034">
            <w:pPr>
              <w:pStyle w:val="DHHStabletext"/>
              <w:spacing w:before="0" w:after="0"/>
              <w:jc w:val="center"/>
              <w:rPr>
                <w:rFonts w:cs="Arial"/>
                <w:sz w:val="18"/>
                <w:szCs w:val="18"/>
              </w:rPr>
            </w:pPr>
            <w:r w:rsidRPr="004F1F8E">
              <w:rPr>
                <w:rFonts w:cs="Arial"/>
                <w:sz w:val="18"/>
                <w:szCs w:val="18"/>
              </w:rPr>
              <w:t>$350</w:t>
            </w:r>
          </w:p>
        </w:tc>
        <w:tc>
          <w:tcPr>
            <w:tcW w:w="1046" w:type="dxa"/>
            <w:noWrap/>
            <w:vAlign w:val="center"/>
          </w:tcPr>
          <w:p w14:paraId="2C9F45AB" w14:textId="55D9B73B" w:rsidR="004F1F8E" w:rsidRPr="0097282B" w:rsidRDefault="004F1F8E" w:rsidP="00C03034">
            <w:pPr>
              <w:pStyle w:val="DHHStabletext"/>
              <w:spacing w:before="0" w:after="0"/>
              <w:jc w:val="center"/>
              <w:rPr>
                <w:rFonts w:cs="Arial"/>
                <w:sz w:val="18"/>
                <w:szCs w:val="18"/>
              </w:rPr>
            </w:pPr>
            <w:r w:rsidRPr="004F1F8E">
              <w:rPr>
                <w:rFonts w:cs="Arial"/>
                <w:sz w:val="18"/>
                <w:szCs w:val="18"/>
              </w:rPr>
              <w:t>-4.6%</w:t>
            </w:r>
          </w:p>
        </w:tc>
        <w:tc>
          <w:tcPr>
            <w:tcW w:w="883" w:type="dxa"/>
            <w:noWrap/>
            <w:vAlign w:val="center"/>
          </w:tcPr>
          <w:p w14:paraId="75408231" w14:textId="5710CDB0" w:rsidR="004F1F8E" w:rsidRPr="0097282B" w:rsidRDefault="004F1F8E" w:rsidP="00C03034">
            <w:pPr>
              <w:pStyle w:val="DHHStabletext"/>
              <w:spacing w:before="0" w:after="0"/>
              <w:jc w:val="center"/>
              <w:rPr>
                <w:rFonts w:cs="Arial"/>
                <w:sz w:val="18"/>
                <w:szCs w:val="18"/>
              </w:rPr>
            </w:pPr>
            <w:r w:rsidRPr="004F1F8E">
              <w:rPr>
                <w:rFonts w:cs="Arial"/>
                <w:sz w:val="18"/>
                <w:szCs w:val="18"/>
              </w:rPr>
              <w:t>137</w:t>
            </w:r>
          </w:p>
        </w:tc>
        <w:tc>
          <w:tcPr>
            <w:tcW w:w="883" w:type="dxa"/>
            <w:noWrap/>
            <w:vAlign w:val="center"/>
          </w:tcPr>
          <w:p w14:paraId="46CF802C" w14:textId="023384EB" w:rsidR="004F1F8E" w:rsidRPr="0097282B" w:rsidRDefault="004F1F8E" w:rsidP="00C03034">
            <w:pPr>
              <w:pStyle w:val="DHHStabletext"/>
              <w:spacing w:before="0" w:after="0"/>
              <w:jc w:val="center"/>
              <w:rPr>
                <w:rFonts w:cs="Arial"/>
                <w:sz w:val="18"/>
                <w:szCs w:val="18"/>
              </w:rPr>
            </w:pPr>
            <w:r w:rsidRPr="004F1F8E">
              <w:rPr>
                <w:rFonts w:cs="Arial"/>
                <w:sz w:val="18"/>
                <w:szCs w:val="18"/>
              </w:rPr>
              <w:t>$360</w:t>
            </w:r>
          </w:p>
        </w:tc>
        <w:tc>
          <w:tcPr>
            <w:tcW w:w="1046" w:type="dxa"/>
            <w:noWrap/>
            <w:vAlign w:val="center"/>
          </w:tcPr>
          <w:p w14:paraId="2174E0E4" w14:textId="542A1FAF" w:rsidR="004F1F8E" w:rsidRPr="0097282B" w:rsidRDefault="004F1F8E" w:rsidP="00C03034">
            <w:pPr>
              <w:pStyle w:val="DHHStabletext"/>
              <w:spacing w:before="0" w:after="0"/>
              <w:jc w:val="center"/>
              <w:rPr>
                <w:rFonts w:cs="Arial"/>
                <w:sz w:val="18"/>
                <w:szCs w:val="18"/>
              </w:rPr>
            </w:pPr>
            <w:r w:rsidRPr="004F1F8E">
              <w:rPr>
                <w:rFonts w:cs="Arial"/>
                <w:sz w:val="18"/>
                <w:szCs w:val="18"/>
              </w:rPr>
              <w:t>-5.3%</w:t>
            </w:r>
          </w:p>
        </w:tc>
        <w:tc>
          <w:tcPr>
            <w:tcW w:w="883" w:type="dxa"/>
            <w:noWrap/>
            <w:vAlign w:val="center"/>
          </w:tcPr>
          <w:p w14:paraId="1BE45A8E" w14:textId="12F95EFC" w:rsidR="004F1F8E" w:rsidRPr="0097282B" w:rsidRDefault="004F1F8E" w:rsidP="00C03034">
            <w:pPr>
              <w:pStyle w:val="DHHStabletext"/>
              <w:spacing w:before="0" w:after="0"/>
              <w:jc w:val="center"/>
              <w:rPr>
                <w:rFonts w:cs="Arial"/>
                <w:sz w:val="18"/>
                <w:szCs w:val="18"/>
              </w:rPr>
            </w:pPr>
            <w:r w:rsidRPr="004F1F8E">
              <w:rPr>
                <w:rFonts w:cs="Arial"/>
                <w:sz w:val="18"/>
                <w:szCs w:val="18"/>
              </w:rPr>
              <w:t>527</w:t>
            </w:r>
          </w:p>
        </w:tc>
        <w:tc>
          <w:tcPr>
            <w:tcW w:w="883" w:type="dxa"/>
            <w:noWrap/>
            <w:vAlign w:val="center"/>
          </w:tcPr>
          <w:p w14:paraId="2272B741" w14:textId="1FD59778" w:rsidR="004F1F8E" w:rsidRPr="0097282B" w:rsidRDefault="004F1F8E" w:rsidP="00C03034">
            <w:pPr>
              <w:pStyle w:val="DHHStabletext"/>
              <w:spacing w:before="0" w:after="0"/>
              <w:jc w:val="center"/>
              <w:rPr>
                <w:rFonts w:cs="Arial"/>
                <w:sz w:val="18"/>
                <w:szCs w:val="18"/>
              </w:rPr>
            </w:pPr>
            <w:r w:rsidRPr="004F1F8E">
              <w:rPr>
                <w:rFonts w:cs="Arial"/>
                <w:sz w:val="18"/>
                <w:szCs w:val="18"/>
              </w:rPr>
              <w:t>$400</w:t>
            </w:r>
          </w:p>
        </w:tc>
        <w:tc>
          <w:tcPr>
            <w:tcW w:w="1046" w:type="dxa"/>
            <w:noWrap/>
            <w:vAlign w:val="center"/>
          </w:tcPr>
          <w:p w14:paraId="25ECFEE6" w14:textId="5EE43D9A" w:rsidR="004F1F8E" w:rsidRPr="0097282B" w:rsidRDefault="004F1F8E" w:rsidP="00C03034">
            <w:pPr>
              <w:pStyle w:val="DHHStabletext"/>
              <w:spacing w:before="0" w:after="0"/>
              <w:jc w:val="center"/>
              <w:rPr>
                <w:rFonts w:cs="Arial"/>
                <w:sz w:val="18"/>
                <w:szCs w:val="18"/>
              </w:rPr>
            </w:pPr>
            <w:r w:rsidRPr="004F1F8E">
              <w:rPr>
                <w:rFonts w:cs="Arial"/>
                <w:sz w:val="18"/>
                <w:szCs w:val="18"/>
              </w:rPr>
              <w:t>-4.8%</w:t>
            </w:r>
          </w:p>
        </w:tc>
      </w:tr>
      <w:tr w:rsidR="004F1F8E" w:rsidRPr="0097282B" w14:paraId="4F0F54EB" w14:textId="77777777" w:rsidTr="00C03034">
        <w:trPr>
          <w:trHeight w:val="340"/>
        </w:trPr>
        <w:tc>
          <w:tcPr>
            <w:tcW w:w="3422" w:type="dxa"/>
            <w:noWrap/>
            <w:vAlign w:val="center"/>
          </w:tcPr>
          <w:p w14:paraId="3E59B87D" w14:textId="77777777" w:rsidR="004F1F8E" w:rsidRPr="0097282B" w:rsidRDefault="004F1F8E" w:rsidP="004F1F8E">
            <w:pPr>
              <w:pStyle w:val="DHHStabletext"/>
              <w:spacing w:before="0" w:after="0"/>
              <w:rPr>
                <w:rFonts w:cs="Arial"/>
                <w:sz w:val="18"/>
                <w:szCs w:val="18"/>
              </w:rPr>
            </w:pPr>
            <w:r w:rsidRPr="0097282B">
              <w:rPr>
                <w:rFonts w:cs="Arial"/>
                <w:sz w:val="18"/>
                <w:szCs w:val="18"/>
              </w:rPr>
              <w:t>Pascoe Vale-Coburg North</w:t>
            </w:r>
          </w:p>
        </w:tc>
        <w:tc>
          <w:tcPr>
            <w:tcW w:w="829" w:type="dxa"/>
            <w:noWrap/>
            <w:vAlign w:val="center"/>
          </w:tcPr>
          <w:p w14:paraId="130772F2" w14:textId="531E5D9F" w:rsidR="004F1F8E" w:rsidRPr="0097282B" w:rsidRDefault="004F1F8E" w:rsidP="00C03034">
            <w:pPr>
              <w:pStyle w:val="DHHStabletext"/>
              <w:spacing w:before="0" w:after="0"/>
              <w:jc w:val="center"/>
              <w:rPr>
                <w:rFonts w:cs="Arial"/>
                <w:sz w:val="18"/>
                <w:szCs w:val="18"/>
              </w:rPr>
            </w:pPr>
            <w:r w:rsidRPr="004F1F8E">
              <w:rPr>
                <w:rFonts w:cs="Arial"/>
                <w:sz w:val="18"/>
                <w:szCs w:val="18"/>
              </w:rPr>
              <w:t>62</w:t>
            </w:r>
          </w:p>
        </w:tc>
        <w:tc>
          <w:tcPr>
            <w:tcW w:w="1009" w:type="dxa"/>
            <w:noWrap/>
            <w:vAlign w:val="center"/>
          </w:tcPr>
          <w:p w14:paraId="1FD17818" w14:textId="7890D008" w:rsidR="004F1F8E" w:rsidRPr="0097282B" w:rsidRDefault="004F1F8E" w:rsidP="00C03034">
            <w:pPr>
              <w:pStyle w:val="DHHStabletext"/>
              <w:spacing w:before="0" w:after="0"/>
              <w:jc w:val="center"/>
              <w:rPr>
                <w:rFonts w:cs="Arial"/>
                <w:sz w:val="18"/>
                <w:szCs w:val="18"/>
              </w:rPr>
            </w:pPr>
            <w:r w:rsidRPr="004F1F8E">
              <w:rPr>
                <w:rFonts w:cs="Arial"/>
                <w:sz w:val="18"/>
                <w:szCs w:val="18"/>
              </w:rPr>
              <w:t>$250</w:t>
            </w:r>
          </w:p>
        </w:tc>
        <w:tc>
          <w:tcPr>
            <w:tcW w:w="1046" w:type="dxa"/>
            <w:noWrap/>
            <w:vAlign w:val="center"/>
          </w:tcPr>
          <w:p w14:paraId="41F903D0" w14:textId="4A09C938" w:rsidR="004F1F8E" w:rsidRPr="0097282B" w:rsidRDefault="004F1F8E" w:rsidP="00C03034">
            <w:pPr>
              <w:pStyle w:val="DHHStabletext"/>
              <w:spacing w:before="0" w:after="0"/>
              <w:jc w:val="center"/>
              <w:rPr>
                <w:rFonts w:cs="Arial"/>
                <w:sz w:val="18"/>
                <w:szCs w:val="18"/>
              </w:rPr>
            </w:pPr>
            <w:r w:rsidRPr="004F1F8E">
              <w:rPr>
                <w:rFonts w:cs="Arial"/>
                <w:sz w:val="18"/>
                <w:szCs w:val="18"/>
              </w:rPr>
              <w:t>-7.4%</w:t>
            </w:r>
          </w:p>
        </w:tc>
        <w:tc>
          <w:tcPr>
            <w:tcW w:w="883" w:type="dxa"/>
            <w:noWrap/>
            <w:vAlign w:val="center"/>
          </w:tcPr>
          <w:p w14:paraId="09142D44" w14:textId="68EE2C72" w:rsidR="004F1F8E" w:rsidRPr="0097282B" w:rsidRDefault="004F1F8E" w:rsidP="00C03034">
            <w:pPr>
              <w:pStyle w:val="DHHStabletext"/>
              <w:spacing w:before="0" w:after="0"/>
              <w:jc w:val="center"/>
              <w:rPr>
                <w:rFonts w:cs="Arial"/>
                <w:sz w:val="18"/>
                <w:szCs w:val="18"/>
              </w:rPr>
            </w:pPr>
            <w:r w:rsidRPr="004F1F8E">
              <w:rPr>
                <w:rFonts w:cs="Arial"/>
                <w:sz w:val="18"/>
                <w:szCs w:val="18"/>
              </w:rPr>
              <w:t>429</w:t>
            </w:r>
          </w:p>
        </w:tc>
        <w:tc>
          <w:tcPr>
            <w:tcW w:w="883" w:type="dxa"/>
            <w:noWrap/>
            <w:vAlign w:val="center"/>
          </w:tcPr>
          <w:p w14:paraId="66192FFD" w14:textId="76D84CA8" w:rsidR="004F1F8E" w:rsidRPr="0097282B" w:rsidRDefault="004F1F8E" w:rsidP="00C03034">
            <w:pPr>
              <w:pStyle w:val="DHHStabletext"/>
              <w:spacing w:before="0" w:after="0"/>
              <w:jc w:val="center"/>
              <w:rPr>
                <w:rFonts w:cs="Arial"/>
                <w:sz w:val="18"/>
                <w:szCs w:val="18"/>
              </w:rPr>
            </w:pPr>
            <w:r w:rsidRPr="004F1F8E">
              <w:rPr>
                <w:rFonts w:cs="Arial"/>
                <w:sz w:val="18"/>
                <w:szCs w:val="18"/>
              </w:rPr>
              <w:t>$375</w:t>
            </w:r>
          </w:p>
        </w:tc>
        <w:tc>
          <w:tcPr>
            <w:tcW w:w="1046" w:type="dxa"/>
            <w:noWrap/>
            <w:vAlign w:val="center"/>
          </w:tcPr>
          <w:p w14:paraId="6F52F624" w14:textId="56E810AA" w:rsidR="004F1F8E" w:rsidRPr="0097282B" w:rsidRDefault="004F1F8E" w:rsidP="00C03034">
            <w:pPr>
              <w:pStyle w:val="DHHStabletext"/>
              <w:spacing w:before="0" w:after="0"/>
              <w:jc w:val="center"/>
              <w:rPr>
                <w:rFonts w:cs="Arial"/>
                <w:sz w:val="18"/>
                <w:szCs w:val="18"/>
              </w:rPr>
            </w:pPr>
            <w:r w:rsidRPr="004F1F8E">
              <w:rPr>
                <w:rFonts w:cs="Arial"/>
                <w:sz w:val="18"/>
                <w:szCs w:val="18"/>
              </w:rPr>
              <w:t>-1.3%</w:t>
            </w:r>
          </w:p>
        </w:tc>
        <w:tc>
          <w:tcPr>
            <w:tcW w:w="883" w:type="dxa"/>
            <w:noWrap/>
            <w:vAlign w:val="center"/>
          </w:tcPr>
          <w:p w14:paraId="5CB9BF3C" w14:textId="2818D9BF" w:rsidR="004F1F8E" w:rsidRPr="0097282B" w:rsidRDefault="004F1F8E" w:rsidP="00C03034">
            <w:pPr>
              <w:pStyle w:val="DHHStabletext"/>
              <w:spacing w:before="0" w:after="0"/>
              <w:jc w:val="center"/>
              <w:rPr>
                <w:rFonts w:cs="Arial"/>
                <w:sz w:val="18"/>
                <w:szCs w:val="18"/>
              </w:rPr>
            </w:pPr>
            <w:r w:rsidRPr="004F1F8E">
              <w:rPr>
                <w:rFonts w:cs="Arial"/>
                <w:sz w:val="18"/>
                <w:szCs w:val="18"/>
              </w:rPr>
              <w:t>111</w:t>
            </w:r>
          </w:p>
        </w:tc>
        <w:tc>
          <w:tcPr>
            <w:tcW w:w="883" w:type="dxa"/>
            <w:noWrap/>
            <w:vAlign w:val="center"/>
          </w:tcPr>
          <w:p w14:paraId="5CEA39E3" w14:textId="5B30001D" w:rsidR="004F1F8E" w:rsidRPr="0097282B" w:rsidRDefault="004F1F8E" w:rsidP="00C03034">
            <w:pPr>
              <w:pStyle w:val="DHHStabletext"/>
              <w:spacing w:before="0" w:after="0"/>
              <w:jc w:val="center"/>
              <w:rPr>
                <w:rFonts w:cs="Arial"/>
                <w:sz w:val="18"/>
                <w:szCs w:val="18"/>
              </w:rPr>
            </w:pPr>
            <w:r w:rsidRPr="004F1F8E">
              <w:rPr>
                <w:rFonts w:cs="Arial"/>
                <w:sz w:val="18"/>
                <w:szCs w:val="18"/>
              </w:rPr>
              <w:t>$400</w:t>
            </w:r>
          </w:p>
        </w:tc>
        <w:tc>
          <w:tcPr>
            <w:tcW w:w="1046" w:type="dxa"/>
            <w:noWrap/>
            <w:vAlign w:val="center"/>
          </w:tcPr>
          <w:p w14:paraId="20BB922F" w14:textId="071A372E" w:rsidR="004F1F8E" w:rsidRPr="0097282B" w:rsidRDefault="004F1F8E" w:rsidP="00C03034">
            <w:pPr>
              <w:pStyle w:val="DHHStabletext"/>
              <w:spacing w:before="0" w:after="0"/>
              <w:jc w:val="center"/>
              <w:rPr>
                <w:rFonts w:cs="Arial"/>
                <w:sz w:val="18"/>
                <w:szCs w:val="18"/>
              </w:rPr>
            </w:pPr>
            <w:r w:rsidRPr="004F1F8E">
              <w:rPr>
                <w:rFonts w:cs="Arial"/>
                <w:sz w:val="18"/>
                <w:szCs w:val="18"/>
              </w:rPr>
              <w:t>0.0%</w:t>
            </w:r>
          </w:p>
        </w:tc>
        <w:tc>
          <w:tcPr>
            <w:tcW w:w="883" w:type="dxa"/>
            <w:noWrap/>
            <w:vAlign w:val="center"/>
          </w:tcPr>
          <w:p w14:paraId="56E3CAF2" w14:textId="502C1308" w:rsidR="004F1F8E" w:rsidRPr="0097282B" w:rsidRDefault="004F1F8E" w:rsidP="00C03034">
            <w:pPr>
              <w:pStyle w:val="DHHStabletext"/>
              <w:spacing w:before="0" w:after="0"/>
              <w:jc w:val="center"/>
              <w:rPr>
                <w:rFonts w:cs="Arial"/>
                <w:sz w:val="18"/>
                <w:szCs w:val="18"/>
              </w:rPr>
            </w:pPr>
            <w:r w:rsidRPr="004F1F8E">
              <w:rPr>
                <w:rFonts w:cs="Arial"/>
                <w:sz w:val="18"/>
                <w:szCs w:val="18"/>
              </w:rPr>
              <w:t>193</w:t>
            </w:r>
          </w:p>
        </w:tc>
        <w:tc>
          <w:tcPr>
            <w:tcW w:w="883" w:type="dxa"/>
            <w:noWrap/>
            <w:vAlign w:val="center"/>
          </w:tcPr>
          <w:p w14:paraId="7BED96C1" w14:textId="30FAFD8C" w:rsidR="004F1F8E" w:rsidRPr="0097282B" w:rsidRDefault="004F1F8E" w:rsidP="00C03034">
            <w:pPr>
              <w:pStyle w:val="DHHStabletext"/>
              <w:spacing w:before="0" w:after="0"/>
              <w:jc w:val="center"/>
              <w:rPr>
                <w:rFonts w:cs="Arial"/>
                <w:sz w:val="18"/>
                <w:szCs w:val="18"/>
              </w:rPr>
            </w:pPr>
            <w:r w:rsidRPr="004F1F8E">
              <w:rPr>
                <w:rFonts w:cs="Arial"/>
                <w:sz w:val="18"/>
                <w:szCs w:val="18"/>
              </w:rPr>
              <w:t>$480</w:t>
            </w:r>
          </w:p>
        </w:tc>
        <w:tc>
          <w:tcPr>
            <w:tcW w:w="1046" w:type="dxa"/>
            <w:noWrap/>
            <w:vAlign w:val="center"/>
          </w:tcPr>
          <w:p w14:paraId="64BD5915" w14:textId="00926FE7" w:rsidR="004F1F8E" w:rsidRPr="0097282B" w:rsidRDefault="004F1F8E" w:rsidP="00C03034">
            <w:pPr>
              <w:pStyle w:val="DHHStabletext"/>
              <w:spacing w:before="0" w:after="0"/>
              <w:jc w:val="center"/>
              <w:rPr>
                <w:rFonts w:cs="Arial"/>
                <w:sz w:val="18"/>
                <w:szCs w:val="18"/>
              </w:rPr>
            </w:pPr>
            <w:r w:rsidRPr="004F1F8E">
              <w:rPr>
                <w:rFonts w:cs="Arial"/>
                <w:sz w:val="18"/>
                <w:szCs w:val="18"/>
              </w:rPr>
              <w:t>0.0%</w:t>
            </w:r>
          </w:p>
        </w:tc>
      </w:tr>
      <w:tr w:rsidR="004F1F8E" w:rsidRPr="0097282B" w14:paraId="531C1368" w14:textId="77777777" w:rsidTr="00C03034">
        <w:trPr>
          <w:trHeight w:val="340"/>
        </w:trPr>
        <w:tc>
          <w:tcPr>
            <w:tcW w:w="3422" w:type="dxa"/>
            <w:noWrap/>
            <w:vAlign w:val="center"/>
          </w:tcPr>
          <w:p w14:paraId="1A39907E" w14:textId="77777777" w:rsidR="004F1F8E" w:rsidRPr="0097282B" w:rsidRDefault="004F1F8E" w:rsidP="004F1F8E">
            <w:pPr>
              <w:pStyle w:val="DHHStabletext"/>
              <w:spacing w:before="0" w:after="0"/>
              <w:rPr>
                <w:rFonts w:cs="Arial"/>
                <w:sz w:val="18"/>
                <w:szCs w:val="18"/>
              </w:rPr>
            </w:pPr>
            <w:r w:rsidRPr="0097282B">
              <w:rPr>
                <w:rFonts w:cs="Arial"/>
                <w:sz w:val="18"/>
                <w:szCs w:val="18"/>
              </w:rPr>
              <w:t>Sunbury</w:t>
            </w:r>
          </w:p>
        </w:tc>
        <w:tc>
          <w:tcPr>
            <w:tcW w:w="829" w:type="dxa"/>
            <w:noWrap/>
            <w:vAlign w:val="center"/>
          </w:tcPr>
          <w:p w14:paraId="2D68F270" w14:textId="602D74A6" w:rsidR="004F1F8E" w:rsidRPr="0097282B" w:rsidRDefault="004F1F8E" w:rsidP="00C03034">
            <w:pPr>
              <w:pStyle w:val="DHHStabletext"/>
              <w:spacing w:before="0" w:after="0"/>
              <w:jc w:val="center"/>
              <w:rPr>
                <w:rFonts w:cs="Arial"/>
                <w:sz w:val="18"/>
                <w:szCs w:val="18"/>
              </w:rPr>
            </w:pPr>
            <w:r w:rsidRPr="004F1F8E">
              <w:rPr>
                <w:rFonts w:cs="Arial"/>
                <w:sz w:val="18"/>
                <w:szCs w:val="18"/>
              </w:rPr>
              <w:t>12</w:t>
            </w:r>
          </w:p>
        </w:tc>
        <w:tc>
          <w:tcPr>
            <w:tcW w:w="1009" w:type="dxa"/>
            <w:noWrap/>
            <w:vAlign w:val="center"/>
          </w:tcPr>
          <w:p w14:paraId="2E298329" w14:textId="328CD26C" w:rsidR="004F1F8E" w:rsidRPr="0097282B" w:rsidRDefault="004F1F8E" w:rsidP="00C03034">
            <w:pPr>
              <w:pStyle w:val="DHHStabletext"/>
              <w:spacing w:before="0" w:after="0"/>
              <w:jc w:val="center"/>
              <w:rPr>
                <w:rFonts w:cs="Arial"/>
                <w:sz w:val="18"/>
                <w:szCs w:val="18"/>
              </w:rPr>
            </w:pPr>
            <w:r w:rsidRPr="004F1F8E">
              <w:rPr>
                <w:rFonts w:cs="Arial"/>
                <w:sz w:val="18"/>
                <w:szCs w:val="18"/>
              </w:rPr>
              <w:t>$283</w:t>
            </w:r>
          </w:p>
        </w:tc>
        <w:tc>
          <w:tcPr>
            <w:tcW w:w="1046" w:type="dxa"/>
            <w:noWrap/>
            <w:vAlign w:val="center"/>
          </w:tcPr>
          <w:p w14:paraId="099998E2" w14:textId="183F6094" w:rsidR="004F1F8E" w:rsidRPr="0097282B" w:rsidRDefault="004F1F8E" w:rsidP="00C03034">
            <w:pPr>
              <w:pStyle w:val="DHHStabletext"/>
              <w:spacing w:before="0" w:after="0"/>
              <w:jc w:val="center"/>
              <w:rPr>
                <w:rFonts w:cs="Arial"/>
                <w:sz w:val="18"/>
                <w:szCs w:val="18"/>
              </w:rPr>
            </w:pPr>
            <w:r w:rsidRPr="004F1F8E">
              <w:rPr>
                <w:rFonts w:cs="Arial"/>
                <w:sz w:val="18"/>
                <w:szCs w:val="18"/>
              </w:rPr>
              <w:t>13.2%</w:t>
            </w:r>
          </w:p>
        </w:tc>
        <w:tc>
          <w:tcPr>
            <w:tcW w:w="883" w:type="dxa"/>
            <w:noWrap/>
            <w:vAlign w:val="center"/>
          </w:tcPr>
          <w:p w14:paraId="648AD989" w14:textId="1A5F5B74" w:rsidR="004F1F8E" w:rsidRPr="0097282B" w:rsidRDefault="004F1F8E" w:rsidP="00C03034">
            <w:pPr>
              <w:pStyle w:val="DHHStabletext"/>
              <w:spacing w:before="0" w:after="0"/>
              <w:jc w:val="center"/>
              <w:rPr>
                <w:rFonts w:cs="Arial"/>
                <w:sz w:val="18"/>
                <w:szCs w:val="18"/>
              </w:rPr>
            </w:pPr>
            <w:r w:rsidRPr="004F1F8E">
              <w:rPr>
                <w:rFonts w:cs="Arial"/>
                <w:sz w:val="18"/>
                <w:szCs w:val="18"/>
              </w:rPr>
              <w:t>114</w:t>
            </w:r>
          </w:p>
        </w:tc>
        <w:tc>
          <w:tcPr>
            <w:tcW w:w="883" w:type="dxa"/>
            <w:noWrap/>
            <w:vAlign w:val="center"/>
          </w:tcPr>
          <w:p w14:paraId="3DC848E4" w14:textId="6DDB8072" w:rsidR="004F1F8E" w:rsidRPr="0097282B" w:rsidRDefault="004F1F8E" w:rsidP="00C03034">
            <w:pPr>
              <w:pStyle w:val="DHHStabletext"/>
              <w:spacing w:before="0" w:after="0"/>
              <w:jc w:val="center"/>
              <w:rPr>
                <w:rFonts w:cs="Arial"/>
                <w:sz w:val="18"/>
                <w:szCs w:val="18"/>
              </w:rPr>
            </w:pPr>
            <w:r w:rsidRPr="004F1F8E">
              <w:rPr>
                <w:rFonts w:cs="Arial"/>
                <w:sz w:val="18"/>
                <w:szCs w:val="18"/>
              </w:rPr>
              <w:t>$350</w:t>
            </w:r>
          </w:p>
        </w:tc>
        <w:tc>
          <w:tcPr>
            <w:tcW w:w="1046" w:type="dxa"/>
            <w:noWrap/>
            <w:vAlign w:val="center"/>
          </w:tcPr>
          <w:p w14:paraId="47A130CA" w14:textId="38447FF6" w:rsidR="004F1F8E" w:rsidRPr="0097282B" w:rsidRDefault="004F1F8E" w:rsidP="00C03034">
            <w:pPr>
              <w:pStyle w:val="DHHStabletext"/>
              <w:spacing w:before="0" w:after="0"/>
              <w:jc w:val="center"/>
              <w:rPr>
                <w:rFonts w:cs="Arial"/>
                <w:sz w:val="18"/>
                <w:szCs w:val="18"/>
              </w:rPr>
            </w:pPr>
            <w:r w:rsidRPr="004F1F8E">
              <w:rPr>
                <w:rFonts w:cs="Arial"/>
                <w:sz w:val="18"/>
                <w:szCs w:val="18"/>
              </w:rPr>
              <w:t>2.9%</w:t>
            </w:r>
          </w:p>
        </w:tc>
        <w:tc>
          <w:tcPr>
            <w:tcW w:w="883" w:type="dxa"/>
            <w:noWrap/>
            <w:vAlign w:val="center"/>
          </w:tcPr>
          <w:p w14:paraId="0DD986AF" w14:textId="5B85EFB2" w:rsidR="004F1F8E" w:rsidRPr="0097282B" w:rsidRDefault="004F1F8E" w:rsidP="00C03034">
            <w:pPr>
              <w:pStyle w:val="DHHStabletext"/>
              <w:spacing w:before="0" w:after="0"/>
              <w:jc w:val="center"/>
              <w:rPr>
                <w:rFonts w:cs="Arial"/>
                <w:sz w:val="18"/>
                <w:szCs w:val="18"/>
              </w:rPr>
            </w:pPr>
            <w:r w:rsidRPr="004F1F8E">
              <w:rPr>
                <w:rFonts w:cs="Arial"/>
                <w:sz w:val="18"/>
                <w:szCs w:val="18"/>
              </w:rPr>
              <w:t>27</w:t>
            </w:r>
          </w:p>
        </w:tc>
        <w:tc>
          <w:tcPr>
            <w:tcW w:w="883" w:type="dxa"/>
            <w:noWrap/>
            <w:vAlign w:val="center"/>
          </w:tcPr>
          <w:p w14:paraId="6D109E1F" w14:textId="66460CA9" w:rsidR="004F1F8E" w:rsidRPr="0097282B" w:rsidRDefault="004F1F8E" w:rsidP="00C03034">
            <w:pPr>
              <w:pStyle w:val="DHHStabletext"/>
              <w:spacing w:before="0" w:after="0"/>
              <w:jc w:val="center"/>
              <w:rPr>
                <w:rFonts w:cs="Arial"/>
                <w:sz w:val="18"/>
                <w:szCs w:val="18"/>
              </w:rPr>
            </w:pPr>
            <w:r w:rsidRPr="004F1F8E">
              <w:rPr>
                <w:rFonts w:cs="Arial"/>
                <w:sz w:val="18"/>
                <w:szCs w:val="18"/>
              </w:rPr>
              <w:t>$350</w:t>
            </w:r>
          </w:p>
        </w:tc>
        <w:tc>
          <w:tcPr>
            <w:tcW w:w="1046" w:type="dxa"/>
            <w:noWrap/>
            <w:vAlign w:val="center"/>
          </w:tcPr>
          <w:p w14:paraId="318EEE18" w14:textId="1E23CA71" w:rsidR="004F1F8E" w:rsidRPr="0097282B" w:rsidRDefault="004F1F8E" w:rsidP="00C03034">
            <w:pPr>
              <w:pStyle w:val="DHHStabletext"/>
              <w:spacing w:before="0" w:after="0"/>
              <w:jc w:val="center"/>
              <w:rPr>
                <w:rFonts w:cs="Arial"/>
                <w:sz w:val="18"/>
                <w:szCs w:val="18"/>
              </w:rPr>
            </w:pPr>
            <w:r w:rsidRPr="004F1F8E">
              <w:rPr>
                <w:rFonts w:cs="Arial"/>
                <w:sz w:val="18"/>
                <w:szCs w:val="18"/>
              </w:rPr>
              <w:t>0.0%</w:t>
            </w:r>
          </w:p>
        </w:tc>
        <w:tc>
          <w:tcPr>
            <w:tcW w:w="883" w:type="dxa"/>
            <w:noWrap/>
            <w:vAlign w:val="center"/>
          </w:tcPr>
          <w:p w14:paraId="5350D8AC" w14:textId="279C9BAC" w:rsidR="004F1F8E" w:rsidRPr="0097282B" w:rsidRDefault="004F1F8E" w:rsidP="00C03034">
            <w:pPr>
              <w:pStyle w:val="DHHStabletext"/>
              <w:spacing w:before="0" w:after="0"/>
              <w:jc w:val="center"/>
              <w:rPr>
                <w:rFonts w:cs="Arial"/>
                <w:sz w:val="18"/>
                <w:szCs w:val="18"/>
              </w:rPr>
            </w:pPr>
            <w:r w:rsidRPr="004F1F8E">
              <w:rPr>
                <w:rFonts w:cs="Arial"/>
                <w:sz w:val="18"/>
                <w:szCs w:val="18"/>
              </w:rPr>
              <w:t>322</w:t>
            </w:r>
          </w:p>
        </w:tc>
        <w:tc>
          <w:tcPr>
            <w:tcW w:w="883" w:type="dxa"/>
            <w:noWrap/>
            <w:vAlign w:val="center"/>
          </w:tcPr>
          <w:p w14:paraId="5F952309" w14:textId="101E0226" w:rsidR="004F1F8E" w:rsidRPr="0097282B" w:rsidRDefault="004F1F8E" w:rsidP="00C03034">
            <w:pPr>
              <w:pStyle w:val="DHHStabletext"/>
              <w:spacing w:before="0" w:after="0"/>
              <w:jc w:val="center"/>
              <w:rPr>
                <w:rFonts w:cs="Arial"/>
                <w:sz w:val="18"/>
                <w:szCs w:val="18"/>
              </w:rPr>
            </w:pPr>
            <w:r w:rsidRPr="004F1F8E">
              <w:rPr>
                <w:rFonts w:cs="Arial"/>
                <w:sz w:val="18"/>
                <w:szCs w:val="18"/>
              </w:rPr>
              <w:t>$385</w:t>
            </w:r>
          </w:p>
        </w:tc>
        <w:tc>
          <w:tcPr>
            <w:tcW w:w="1046" w:type="dxa"/>
            <w:noWrap/>
            <w:vAlign w:val="center"/>
          </w:tcPr>
          <w:p w14:paraId="776E0754" w14:textId="791B7B55" w:rsidR="004F1F8E" w:rsidRPr="0097282B" w:rsidRDefault="004F1F8E" w:rsidP="00C03034">
            <w:pPr>
              <w:pStyle w:val="DHHStabletext"/>
              <w:spacing w:before="0" w:after="0"/>
              <w:jc w:val="center"/>
              <w:rPr>
                <w:rFonts w:cs="Arial"/>
                <w:sz w:val="18"/>
                <w:szCs w:val="18"/>
              </w:rPr>
            </w:pPr>
            <w:r w:rsidRPr="004F1F8E">
              <w:rPr>
                <w:rFonts w:cs="Arial"/>
                <w:sz w:val="18"/>
                <w:szCs w:val="18"/>
              </w:rPr>
              <w:t>4.1%</w:t>
            </w:r>
          </w:p>
        </w:tc>
      </w:tr>
      <w:tr w:rsidR="004F1F8E" w:rsidRPr="0097282B" w14:paraId="1E854088" w14:textId="77777777" w:rsidTr="00C03034">
        <w:trPr>
          <w:trHeight w:val="340"/>
        </w:trPr>
        <w:tc>
          <w:tcPr>
            <w:tcW w:w="3422" w:type="dxa"/>
            <w:noWrap/>
            <w:vAlign w:val="center"/>
          </w:tcPr>
          <w:p w14:paraId="77215A37" w14:textId="77777777" w:rsidR="004F1F8E" w:rsidRPr="0097282B" w:rsidRDefault="004F1F8E" w:rsidP="004F1F8E">
            <w:pPr>
              <w:pStyle w:val="DHHStabletext"/>
              <w:spacing w:before="0" w:after="0"/>
              <w:rPr>
                <w:rFonts w:cs="Arial"/>
                <w:sz w:val="18"/>
                <w:szCs w:val="18"/>
              </w:rPr>
            </w:pPr>
            <w:r w:rsidRPr="0097282B">
              <w:rPr>
                <w:rFonts w:cs="Arial"/>
                <w:sz w:val="18"/>
                <w:szCs w:val="18"/>
              </w:rPr>
              <w:t>West Brunswick</w:t>
            </w:r>
          </w:p>
        </w:tc>
        <w:tc>
          <w:tcPr>
            <w:tcW w:w="829" w:type="dxa"/>
            <w:noWrap/>
            <w:vAlign w:val="center"/>
          </w:tcPr>
          <w:p w14:paraId="558EDD3A" w14:textId="6B5B8D7B" w:rsidR="004F1F8E" w:rsidRPr="0097282B" w:rsidRDefault="004F1F8E" w:rsidP="00C03034">
            <w:pPr>
              <w:pStyle w:val="DHHStabletext"/>
              <w:spacing w:before="0" w:after="0"/>
              <w:jc w:val="center"/>
              <w:rPr>
                <w:rFonts w:cs="Arial"/>
                <w:sz w:val="18"/>
                <w:szCs w:val="18"/>
              </w:rPr>
            </w:pPr>
            <w:r w:rsidRPr="004F1F8E">
              <w:rPr>
                <w:rFonts w:cs="Arial"/>
                <w:sz w:val="18"/>
                <w:szCs w:val="18"/>
              </w:rPr>
              <w:t>454</w:t>
            </w:r>
          </w:p>
        </w:tc>
        <w:tc>
          <w:tcPr>
            <w:tcW w:w="1009" w:type="dxa"/>
            <w:noWrap/>
            <w:vAlign w:val="center"/>
          </w:tcPr>
          <w:p w14:paraId="64C9CD9D" w14:textId="300BD949" w:rsidR="004F1F8E" w:rsidRPr="0097282B" w:rsidRDefault="004F1F8E" w:rsidP="00C03034">
            <w:pPr>
              <w:pStyle w:val="DHHStabletext"/>
              <w:spacing w:before="0" w:after="0"/>
              <w:jc w:val="center"/>
              <w:rPr>
                <w:rFonts w:cs="Arial"/>
                <w:sz w:val="18"/>
                <w:szCs w:val="18"/>
              </w:rPr>
            </w:pPr>
            <w:r w:rsidRPr="004F1F8E">
              <w:rPr>
                <w:rFonts w:cs="Arial"/>
                <w:sz w:val="18"/>
                <w:szCs w:val="18"/>
              </w:rPr>
              <w:t>$285</w:t>
            </w:r>
          </w:p>
        </w:tc>
        <w:tc>
          <w:tcPr>
            <w:tcW w:w="1046" w:type="dxa"/>
            <w:noWrap/>
            <w:vAlign w:val="center"/>
          </w:tcPr>
          <w:p w14:paraId="2CE1EE2E" w14:textId="59770704" w:rsidR="004F1F8E" w:rsidRPr="0097282B" w:rsidRDefault="004F1F8E" w:rsidP="00C03034">
            <w:pPr>
              <w:pStyle w:val="DHHStabletext"/>
              <w:spacing w:before="0" w:after="0"/>
              <w:jc w:val="center"/>
              <w:rPr>
                <w:rFonts w:cs="Arial"/>
                <w:sz w:val="18"/>
                <w:szCs w:val="18"/>
              </w:rPr>
            </w:pPr>
            <w:r w:rsidRPr="004F1F8E">
              <w:rPr>
                <w:rFonts w:cs="Arial"/>
                <w:sz w:val="18"/>
                <w:szCs w:val="18"/>
              </w:rPr>
              <w:t>-10.9%</w:t>
            </w:r>
          </w:p>
        </w:tc>
        <w:tc>
          <w:tcPr>
            <w:tcW w:w="883" w:type="dxa"/>
            <w:noWrap/>
            <w:vAlign w:val="center"/>
          </w:tcPr>
          <w:p w14:paraId="727B34FF" w14:textId="47F99A68" w:rsidR="004F1F8E" w:rsidRPr="0097282B" w:rsidRDefault="004F1F8E" w:rsidP="00C03034">
            <w:pPr>
              <w:pStyle w:val="DHHStabletext"/>
              <w:spacing w:before="0" w:after="0"/>
              <w:jc w:val="center"/>
              <w:rPr>
                <w:rFonts w:cs="Arial"/>
                <w:sz w:val="18"/>
                <w:szCs w:val="18"/>
              </w:rPr>
            </w:pPr>
            <w:r w:rsidRPr="004F1F8E">
              <w:rPr>
                <w:rFonts w:cs="Arial"/>
                <w:sz w:val="18"/>
                <w:szCs w:val="18"/>
              </w:rPr>
              <w:t>603</w:t>
            </w:r>
          </w:p>
        </w:tc>
        <w:tc>
          <w:tcPr>
            <w:tcW w:w="883" w:type="dxa"/>
            <w:noWrap/>
            <w:vAlign w:val="center"/>
          </w:tcPr>
          <w:p w14:paraId="7BAD161D" w14:textId="5C6E04A1" w:rsidR="004F1F8E" w:rsidRPr="0097282B" w:rsidRDefault="004F1F8E" w:rsidP="00C03034">
            <w:pPr>
              <w:pStyle w:val="DHHStabletext"/>
              <w:spacing w:before="0" w:after="0"/>
              <w:jc w:val="center"/>
              <w:rPr>
                <w:rFonts w:cs="Arial"/>
                <w:sz w:val="18"/>
                <w:szCs w:val="18"/>
              </w:rPr>
            </w:pPr>
            <w:r w:rsidRPr="004F1F8E">
              <w:rPr>
                <w:rFonts w:cs="Arial"/>
                <w:sz w:val="18"/>
                <w:szCs w:val="18"/>
              </w:rPr>
              <w:t>$350</w:t>
            </w:r>
          </w:p>
        </w:tc>
        <w:tc>
          <w:tcPr>
            <w:tcW w:w="1046" w:type="dxa"/>
            <w:noWrap/>
            <w:vAlign w:val="center"/>
          </w:tcPr>
          <w:p w14:paraId="3A3663ED" w14:textId="40A80842" w:rsidR="004F1F8E" w:rsidRPr="0097282B" w:rsidRDefault="004F1F8E" w:rsidP="00C03034">
            <w:pPr>
              <w:pStyle w:val="DHHStabletext"/>
              <w:spacing w:before="0" w:after="0"/>
              <w:jc w:val="center"/>
              <w:rPr>
                <w:rFonts w:cs="Arial"/>
                <w:sz w:val="18"/>
                <w:szCs w:val="18"/>
              </w:rPr>
            </w:pPr>
            <w:r w:rsidRPr="004F1F8E">
              <w:rPr>
                <w:rFonts w:cs="Arial"/>
                <w:sz w:val="18"/>
                <w:szCs w:val="18"/>
              </w:rPr>
              <w:t>-12.5%</w:t>
            </w:r>
          </w:p>
        </w:tc>
        <w:tc>
          <w:tcPr>
            <w:tcW w:w="883" w:type="dxa"/>
            <w:noWrap/>
            <w:vAlign w:val="center"/>
          </w:tcPr>
          <w:p w14:paraId="53A44BA5" w14:textId="1D6FA7CC" w:rsidR="004F1F8E" w:rsidRPr="0097282B" w:rsidRDefault="004F1F8E" w:rsidP="00C03034">
            <w:pPr>
              <w:pStyle w:val="DHHStabletext"/>
              <w:spacing w:before="0" w:after="0"/>
              <w:jc w:val="center"/>
              <w:rPr>
                <w:rFonts w:cs="Arial"/>
                <w:sz w:val="18"/>
                <w:szCs w:val="18"/>
              </w:rPr>
            </w:pPr>
            <w:r w:rsidRPr="004F1F8E">
              <w:rPr>
                <w:rFonts w:cs="Arial"/>
                <w:sz w:val="18"/>
                <w:szCs w:val="18"/>
              </w:rPr>
              <w:t>72</w:t>
            </w:r>
          </w:p>
        </w:tc>
        <w:tc>
          <w:tcPr>
            <w:tcW w:w="883" w:type="dxa"/>
            <w:noWrap/>
            <w:vAlign w:val="center"/>
          </w:tcPr>
          <w:p w14:paraId="60F6DCE5" w14:textId="0C16C4C2" w:rsidR="004F1F8E" w:rsidRPr="0097282B" w:rsidRDefault="004F1F8E" w:rsidP="00C03034">
            <w:pPr>
              <w:pStyle w:val="DHHStabletext"/>
              <w:spacing w:before="0" w:after="0"/>
              <w:jc w:val="center"/>
              <w:rPr>
                <w:rFonts w:cs="Arial"/>
                <w:sz w:val="18"/>
                <w:szCs w:val="18"/>
              </w:rPr>
            </w:pPr>
            <w:r w:rsidRPr="004F1F8E">
              <w:rPr>
                <w:rFonts w:cs="Arial"/>
                <w:sz w:val="18"/>
                <w:szCs w:val="18"/>
              </w:rPr>
              <w:t>$493</w:t>
            </w:r>
          </w:p>
        </w:tc>
        <w:tc>
          <w:tcPr>
            <w:tcW w:w="1046" w:type="dxa"/>
            <w:noWrap/>
            <w:vAlign w:val="center"/>
          </w:tcPr>
          <w:p w14:paraId="798522DE" w14:textId="3851D33B" w:rsidR="004F1F8E" w:rsidRPr="0097282B" w:rsidRDefault="004F1F8E" w:rsidP="00C03034">
            <w:pPr>
              <w:pStyle w:val="DHHStabletext"/>
              <w:spacing w:before="0" w:after="0"/>
              <w:jc w:val="center"/>
              <w:rPr>
                <w:rFonts w:cs="Arial"/>
                <w:sz w:val="18"/>
                <w:szCs w:val="18"/>
              </w:rPr>
            </w:pPr>
            <w:r w:rsidRPr="004F1F8E">
              <w:rPr>
                <w:rFonts w:cs="Arial"/>
                <w:sz w:val="18"/>
                <w:szCs w:val="18"/>
              </w:rPr>
              <w:t>1.6%</w:t>
            </w:r>
          </w:p>
        </w:tc>
        <w:tc>
          <w:tcPr>
            <w:tcW w:w="883" w:type="dxa"/>
            <w:noWrap/>
            <w:vAlign w:val="center"/>
          </w:tcPr>
          <w:p w14:paraId="03978B26" w14:textId="385E25F0" w:rsidR="004F1F8E" w:rsidRPr="0097282B" w:rsidRDefault="004F1F8E" w:rsidP="00C03034">
            <w:pPr>
              <w:pStyle w:val="DHHStabletext"/>
              <w:spacing w:before="0" w:after="0"/>
              <w:jc w:val="center"/>
              <w:rPr>
                <w:rFonts w:cs="Arial"/>
                <w:sz w:val="18"/>
                <w:szCs w:val="18"/>
              </w:rPr>
            </w:pPr>
            <w:r w:rsidRPr="004F1F8E">
              <w:rPr>
                <w:rFonts w:cs="Arial"/>
                <w:sz w:val="18"/>
                <w:szCs w:val="18"/>
              </w:rPr>
              <w:t>102</w:t>
            </w:r>
          </w:p>
        </w:tc>
        <w:tc>
          <w:tcPr>
            <w:tcW w:w="883" w:type="dxa"/>
            <w:noWrap/>
            <w:vAlign w:val="center"/>
          </w:tcPr>
          <w:p w14:paraId="67C1E4E1" w14:textId="192B76CB" w:rsidR="004F1F8E" w:rsidRPr="0097282B" w:rsidRDefault="004F1F8E" w:rsidP="00C03034">
            <w:pPr>
              <w:pStyle w:val="DHHStabletext"/>
              <w:spacing w:before="0" w:after="0"/>
              <w:jc w:val="center"/>
              <w:rPr>
                <w:rFonts w:cs="Arial"/>
                <w:sz w:val="18"/>
                <w:szCs w:val="18"/>
              </w:rPr>
            </w:pPr>
            <w:r w:rsidRPr="004F1F8E">
              <w:rPr>
                <w:rFonts w:cs="Arial"/>
                <w:sz w:val="18"/>
                <w:szCs w:val="18"/>
              </w:rPr>
              <w:t>$600</w:t>
            </w:r>
          </w:p>
        </w:tc>
        <w:tc>
          <w:tcPr>
            <w:tcW w:w="1046" w:type="dxa"/>
            <w:noWrap/>
            <w:vAlign w:val="center"/>
          </w:tcPr>
          <w:p w14:paraId="14766ECC" w14:textId="483A6FF8" w:rsidR="004F1F8E" w:rsidRPr="0097282B" w:rsidRDefault="004F1F8E" w:rsidP="00C03034">
            <w:pPr>
              <w:pStyle w:val="DHHStabletext"/>
              <w:spacing w:before="0" w:after="0"/>
              <w:jc w:val="center"/>
              <w:rPr>
                <w:rFonts w:cs="Arial"/>
                <w:sz w:val="18"/>
                <w:szCs w:val="18"/>
              </w:rPr>
            </w:pPr>
            <w:r w:rsidRPr="004F1F8E">
              <w:rPr>
                <w:rFonts w:cs="Arial"/>
                <w:sz w:val="18"/>
                <w:szCs w:val="18"/>
              </w:rPr>
              <w:t>0.3%</w:t>
            </w:r>
          </w:p>
        </w:tc>
      </w:tr>
      <w:tr w:rsidR="004F1F8E" w:rsidRPr="00EB715B" w14:paraId="7A4E2FE3" w14:textId="77777777" w:rsidTr="00C03034">
        <w:trPr>
          <w:trHeight w:val="397"/>
        </w:trPr>
        <w:tc>
          <w:tcPr>
            <w:tcW w:w="3422" w:type="dxa"/>
            <w:tcBorders>
              <w:bottom w:val="single" w:sz="8" w:space="0" w:color="007A33"/>
            </w:tcBorders>
            <w:noWrap/>
            <w:vAlign w:val="center"/>
          </w:tcPr>
          <w:p w14:paraId="790972A0" w14:textId="77777777" w:rsidR="004F1F8E" w:rsidRPr="00EB715B" w:rsidRDefault="004F1F8E" w:rsidP="004F1F8E">
            <w:pPr>
              <w:pStyle w:val="DHHStabletext"/>
              <w:spacing w:before="0" w:after="0"/>
              <w:jc w:val="right"/>
              <w:rPr>
                <w:rFonts w:cs="Arial"/>
                <w:b/>
                <w:i/>
                <w:sz w:val="18"/>
                <w:szCs w:val="18"/>
                <w:lang w:eastAsia="en-AU"/>
              </w:rPr>
            </w:pPr>
            <w:r w:rsidRPr="00EB715B">
              <w:rPr>
                <w:rFonts w:cs="Arial"/>
                <w:b/>
                <w:i/>
                <w:sz w:val="18"/>
                <w:szCs w:val="18"/>
                <w:lang w:eastAsia="en-AU"/>
              </w:rPr>
              <w:t>North Western Melbourne - Total</w:t>
            </w:r>
          </w:p>
        </w:tc>
        <w:tc>
          <w:tcPr>
            <w:tcW w:w="829" w:type="dxa"/>
            <w:tcBorders>
              <w:bottom w:val="single" w:sz="8" w:space="0" w:color="007A33"/>
            </w:tcBorders>
            <w:noWrap/>
            <w:vAlign w:val="center"/>
          </w:tcPr>
          <w:p w14:paraId="7A7F606E" w14:textId="11771976" w:rsidR="004F1F8E" w:rsidRPr="000B588C" w:rsidRDefault="004F1F8E" w:rsidP="00C03034">
            <w:pPr>
              <w:pStyle w:val="DHHStabletext"/>
              <w:spacing w:before="0" w:after="0"/>
              <w:jc w:val="center"/>
              <w:rPr>
                <w:rFonts w:cs="Arial"/>
                <w:b/>
                <w:bCs/>
                <w:i/>
                <w:iCs/>
                <w:sz w:val="18"/>
                <w:szCs w:val="18"/>
              </w:rPr>
            </w:pPr>
            <w:r w:rsidRPr="000B588C">
              <w:rPr>
                <w:rFonts w:cs="Arial"/>
                <w:b/>
                <w:bCs/>
                <w:i/>
                <w:iCs/>
                <w:sz w:val="18"/>
                <w:szCs w:val="18"/>
              </w:rPr>
              <w:t>2,956</w:t>
            </w:r>
          </w:p>
        </w:tc>
        <w:tc>
          <w:tcPr>
            <w:tcW w:w="1009" w:type="dxa"/>
            <w:tcBorders>
              <w:bottom w:val="single" w:sz="8" w:space="0" w:color="007A33"/>
            </w:tcBorders>
            <w:noWrap/>
            <w:vAlign w:val="center"/>
          </w:tcPr>
          <w:p w14:paraId="03A342FE" w14:textId="410C2F22" w:rsidR="004F1F8E" w:rsidRPr="000B588C" w:rsidRDefault="004F1F8E" w:rsidP="00C03034">
            <w:pPr>
              <w:pStyle w:val="DHHStabletext"/>
              <w:spacing w:before="0" w:after="0"/>
              <w:jc w:val="center"/>
              <w:rPr>
                <w:rFonts w:cs="Arial"/>
                <w:b/>
                <w:bCs/>
                <w:i/>
                <w:iCs/>
                <w:sz w:val="18"/>
                <w:szCs w:val="18"/>
              </w:rPr>
            </w:pPr>
            <w:r w:rsidRPr="000B588C">
              <w:rPr>
                <w:rFonts w:cs="Arial"/>
                <w:b/>
                <w:bCs/>
                <w:i/>
                <w:iCs/>
                <w:sz w:val="18"/>
                <w:szCs w:val="18"/>
              </w:rPr>
              <w:t>$310</w:t>
            </w:r>
          </w:p>
        </w:tc>
        <w:tc>
          <w:tcPr>
            <w:tcW w:w="1046" w:type="dxa"/>
            <w:tcBorders>
              <w:bottom w:val="single" w:sz="8" w:space="0" w:color="007A33"/>
            </w:tcBorders>
            <w:noWrap/>
            <w:vAlign w:val="center"/>
          </w:tcPr>
          <w:p w14:paraId="294DB476" w14:textId="3ECB8353" w:rsidR="004F1F8E" w:rsidRPr="000B588C" w:rsidRDefault="004F1F8E" w:rsidP="00C03034">
            <w:pPr>
              <w:pStyle w:val="DHHStabletext"/>
              <w:spacing w:before="0" w:after="0"/>
              <w:jc w:val="center"/>
              <w:rPr>
                <w:rFonts w:cs="Arial"/>
                <w:b/>
                <w:bCs/>
                <w:i/>
                <w:iCs/>
                <w:sz w:val="18"/>
                <w:szCs w:val="18"/>
              </w:rPr>
            </w:pPr>
            <w:r w:rsidRPr="000B588C">
              <w:rPr>
                <w:rFonts w:cs="Arial"/>
                <w:b/>
                <w:bCs/>
                <w:i/>
                <w:iCs/>
                <w:sz w:val="18"/>
                <w:szCs w:val="18"/>
              </w:rPr>
              <w:t>-8.8%</w:t>
            </w:r>
          </w:p>
        </w:tc>
        <w:tc>
          <w:tcPr>
            <w:tcW w:w="883" w:type="dxa"/>
            <w:tcBorders>
              <w:bottom w:val="single" w:sz="8" w:space="0" w:color="007A33"/>
            </w:tcBorders>
            <w:noWrap/>
            <w:vAlign w:val="center"/>
          </w:tcPr>
          <w:p w14:paraId="2510D076" w14:textId="7D57B1D9" w:rsidR="004F1F8E" w:rsidRPr="000B588C" w:rsidRDefault="004F1F8E" w:rsidP="00C03034">
            <w:pPr>
              <w:pStyle w:val="DHHStabletext"/>
              <w:spacing w:before="0" w:after="0"/>
              <w:jc w:val="center"/>
              <w:rPr>
                <w:rFonts w:cs="Arial"/>
                <w:b/>
                <w:bCs/>
                <w:i/>
                <w:iCs/>
                <w:sz w:val="18"/>
                <w:szCs w:val="18"/>
              </w:rPr>
            </w:pPr>
            <w:r w:rsidRPr="000B588C">
              <w:rPr>
                <w:rFonts w:cs="Arial"/>
                <w:b/>
                <w:bCs/>
                <w:i/>
                <w:iCs/>
                <w:sz w:val="18"/>
                <w:szCs w:val="18"/>
              </w:rPr>
              <w:t>5,834</w:t>
            </w:r>
          </w:p>
        </w:tc>
        <w:tc>
          <w:tcPr>
            <w:tcW w:w="883" w:type="dxa"/>
            <w:tcBorders>
              <w:bottom w:val="single" w:sz="8" w:space="0" w:color="007A33"/>
            </w:tcBorders>
            <w:noWrap/>
            <w:vAlign w:val="center"/>
          </w:tcPr>
          <w:p w14:paraId="1119FE2F" w14:textId="740487C5" w:rsidR="004F1F8E" w:rsidRPr="000B588C" w:rsidRDefault="004F1F8E" w:rsidP="00C03034">
            <w:pPr>
              <w:pStyle w:val="DHHStabletext"/>
              <w:spacing w:before="0" w:after="0"/>
              <w:jc w:val="center"/>
              <w:rPr>
                <w:rFonts w:cs="Arial"/>
                <w:b/>
                <w:bCs/>
                <w:i/>
                <w:iCs/>
                <w:sz w:val="18"/>
                <w:szCs w:val="18"/>
              </w:rPr>
            </w:pPr>
            <w:r w:rsidRPr="000B588C">
              <w:rPr>
                <w:rFonts w:cs="Arial"/>
                <w:b/>
                <w:bCs/>
                <w:i/>
                <w:iCs/>
                <w:sz w:val="18"/>
                <w:szCs w:val="18"/>
              </w:rPr>
              <w:t>$370</w:t>
            </w:r>
          </w:p>
        </w:tc>
        <w:tc>
          <w:tcPr>
            <w:tcW w:w="1046" w:type="dxa"/>
            <w:tcBorders>
              <w:bottom w:val="single" w:sz="8" w:space="0" w:color="007A33"/>
            </w:tcBorders>
            <w:noWrap/>
            <w:vAlign w:val="center"/>
          </w:tcPr>
          <w:p w14:paraId="2D391735" w14:textId="6D7A7697" w:rsidR="004F1F8E" w:rsidRPr="000B588C" w:rsidRDefault="004F1F8E" w:rsidP="00C03034">
            <w:pPr>
              <w:pStyle w:val="DHHStabletext"/>
              <w:spacing w:before="0" w:after="0"/>
              <w:jc w:val="center"/>
              <w:rPr>
                <w:rFonts w:cs="Arial"/>
                <w:b/>
                <w:bCs/>
                <w:i/>
                <w:iCs/>
                <w:sz w:val="18"/>
                <w:szCs w:val="18"/>
              </w:rPr>
            </w:pPr>
            <w:r w:rsidRPr="000B588C">
              <w:rPr>
                <w:rFonts w:cs="Arial"/>
                <w:b/>
                <w:bCs/>
                <w:i/>
                <w:iCs/>
                <w:sz w:val="18"/>
                <w:szCs w:val="18"/>
              </w:rPr>
              <w:t>-6.3%</w:t>
            </w:r>
          </w:p>
        </w:tc>
        <w:tc>
          <w:tcPr>
            <w:tcW w:w="883" w:type="dxa"/>
            <w:tcBorders>
              <w:bottom w:val="single" w:sz="8" w:space="0" w:color="007A33"/>
            </w:tcBorders>
            <w:noWrap/>
            <w:vAlign w:val="center"/>
          </w:tcPr>
          <w:p w14:paraId="023C26B2" w14:textId="26A7512B" w:rsidR="004F1F8E" w:rsidRPr="000B588C" w:rsidRDefault="004F1F8E" w:rsidP="00C03034">
            <w:pPr>
              <w:pStyle w:val="DHHStabletext"/>
              <w:spacing w:before="0" w:after="0"/>
              <w:jc w:val="center"/>
              <w:rPr>
                <w:rFonts w:cs="Arial"/>
                <w:b/>
                <w:bCs/>
                <w:i/>
                <w:iCs/>
                <w:sz w:val="18"/>
                <w:szCs w:val="18"/>
              </w:rPr>
            </w:pPr>
            <w:r w:rsidRPr="000B588C">
              <w:rPr>
                <w:rFonts w:cs="Arial"/>
                <w:b/>
                <w:bCs/>
                <w:i/>
                <w:iCs/>
                <w:sz w:val="18"/>
                <w:szCs w:val="18"/>
              </w:rPr>
              <w:t>1,232</w:t>
            </w:r>
          </w:p>
        </w:tc>
        <w:tc>
          <w:tcPr>
            <w:tcW w:w="883" w:type="dxa"/>
            <w:tcBorders>
              <w:bottom w:val="single" w:sz="8" w:space="0" w:color="007A33"/>
            </w:tcBorders>
            <w:noWrap/>
            <w:vAlign w:val="center"/>
          </w:tcPr>
          <w:p w14:paraId="58A5375B" w14:textId="1904AB5E" w:rsidR="004F1F8E" w:rsidRPr="000B588C" w:rsidRDefault="004F1F8E" w:rsidP="00C03034">
            <w:pPr>
              <w:pStyle w:val="DHHStabletext"/>
              <w:spacing w:before="0" w:after="0"/>
              <w:jc w:val="center"/>
              <w:rPr>
                <w:rFonts w:cs="Arial"/>
                <w:b/>
                <w:bCs/>
                <w:i/>
                <w:iCs/>
                <w:sz w:val="18"/>
                <w:szCs w:val="18"/>
              </w:rPr>
            </w:pPr>
            <w:r w:rsidRPr="000B588C">
              <w:rPr>
                <w:rFonts w:cs="Arial"/>
                <w:b/>
                <w:bCs/>
                <w:i/>
                <w:iCs/>
                <w:sz w:val="18"/>
                <w:szCs w:val="18"/>
              </w:rPr>
              <w:t>$440</w:t>
            </w:r>
          </w:p>
        </w:tc>
        <w:tc>
          <w:tcPr>
            <w:tcW w:w="1046" w:type="dxa"/>
            <w:tcBorders>
              <w:bottom w:val="single" w:sz="8" w:space="0" w:color="007A33"/>
            </w:tcBorders>
            <w:noWrap/>
            <w:vAlign w:val="center"/>
          </w:tcPr>
          <w:p w14:paraId="55497CD8" w14:textId="1ACFC617" w:rsidR="004F1F8E" w:rsidRPr="000B588C" w:rsidRDefault="004F1F8E" w:rsidP="00C03034">
            <w:pPr>
              <w:pStyle w:val="DHHStabletext"/>
              <w:spacing w:before="0" w:after="0"/>
              <w:jc w:val="center"/>
              <w:rPr>
                <w:rFonts w:cs="Arial"/>
                <w:b/>
                <w:bCs/>
                <w:i/>
                <w:iCs/>
                <w:sz w:val="18"/>
                <w:szCs w:val="18"/>
              </w:rPr>
            </w:pPr>
            <w:r w:rsidRPr="000B588C">
              <w:rPr>
                <w:rFonts w:cs="Arial"/>
                <w:b/>
                <w:bCs/>
                <w:i/>
                <w:iCs/>
                <w:sz w:val="18"/>
                <w:szCs w:val="18"/>
              </w:rPr>
              <w:t>2.3%</w:t>
            </w:r>
          </w:p>
        </w:tc>
        <w:tc>
          <w:tcPr>
            <w:tcW w:w="883" w:type="dxa"/>
            <w:tcBorders>
              <w:bottom w:val="single" w:sz="8" w:space="0" w:color="007A33"/>
            </w:tcBorders>
            <w:noWrap/>
            <w:vAlign w:val="center"/>
          </w:tcPr>
          <w:p w14:paraId="7F4752B1" w14:textId="054DFC39" w:rsidR="004F1F8E" w:rsidRPr="000B588C" w:rsidRDefault="004F1F8E" w:rsidP="00C03034">
            <w:pPr>
              <w:pStyle w:val="DHHStabletext"/>
              <w:spacing w:before="0" w:after="0"/>
              <w:jc w:val="center"/>
              <w:rPr>
                <w:rFonts w:cs="Arial"/>
                <w:b/>
                <w:bCs/>
                <w:i/>
                <w:iCs/>
                <w:sz w:val="18"/>
                <w:szCs w:val="18"/>
              </w:rPr>
            </w:pPr>
            <w:r w:rsidRPr="000B588C">
              <w:rPr>
                <w:rFonts w:cs="Arial"/>
                <w:b/>
                <w:bCs/>
                <w:i/>
                <w:iCs/>
                <w:sz w:val="18"/>
                <w:szCs w:val="18"/>
              </w:rPr>
              <w:t>4,215</w:t>
            </w:r>
          </w:p>
        </w:tc>
        <w:tc>
          <w:tcPr>
            <w:tcW w:w="883" w:type="dxa"/>
            <w:tcBorders>
              <w:bottom w:val="single" w:sz="8" w:space="0" w:color="007A33"/>
            </w:tcBorders>
            <w:noWrap/>
            <w:vAlign w:val="center"/>
          </w:tcPr>
          <w:p w14:paraId="6E3C438A" w14:textId="59B68536" w:rsidR="004F1F8E" w:rsidRPr="000B588C" w:rsidRDefault="004F1F8E" w:rsidP="00C03034">
            <w:pPr>
              <w:pStyle w:val="DHHStabletext"/>
              <w:spacing w:before="0" w:after="0"/>
              <w:jc w:val="center"/>
              <w:rPr>
                <w:rFonts w:cs="Arial"/>
                <w:b/>
                <w:bCs/>
                <w:i/>
                <w:iCs/>
                <w:sz w:val="18"/>
                <w:szCs w:val="18"/>
              </w:rPr>
            </w:pPr>
            <w:r w:rsidRPr="000B588C">
              <w:rPr>
                <w:rFonts w:cs="Arial"/>
                <w:b/>
                <w:bCs/>
                <w:i/>
                <w:iCs/>
                <w:sz w:val="18"/>
                <w:szCs w:val="18"/>
              </w:rPr>
              <w:t>$400</w:t>
            </w:r>
          </w:p>
        </w:tc>
        <w:tc>
          <w:tcPr>
            <w:tcW w:w="1046" w:type="dxa"/>
            <w:noWrap/>
            <w:vAlign w:val="center"/>
          </w:tcPr>
          <w:p w14:paraId="18F7ED10" w14:textId="7B103C60" w:rsidR="004F1F8E" w:rsidRPr="000B588C" w:rsidRDefault="004F1F8E" w:rsidP="00C03034">
            <w:pPr>
              <w:pStyle w:val="DHHStabletext"/>
              <w:spacing w:before="0" w:after="0"/>
              <w:jc w:val="center"/>
              <w:rPr>
                <w:rFonts w:cs="Arial"/>
                <w:b/>
                <w:bCs/>
                <w:i/>
                <w:iCs/>
                <w:sz w:val="18"/>
                <w:szCs w:val="18"/>
              </w:rPr>
            </w:pPr>
            <w:r w:rsidRPr="000B588C">
              <w:rPr>
                <w:rFonts w:cs="Arial"/>
                <w:b/>
                <w:bCs/>
                <w:i/>
                <w:iCs/>
                <w:sz w:val="18"/>
                <w:szCs w:val="18"/>
              </w:rPr>
              <w:t>0.0%</w:t>
            </w:r>
          </w:p>
        </w:tc>
      </w:tr>
      <w:tr w:rsidR="00FB393C" w:rsidRPr="00EB715B" w14:paraId="46C36EA0" w14:textId="77777777" w:rsidTr="00287E32">
        <w:trPr>
          <w:trHeight w:val="397"/>
        </w:trPr>
        <w:tc>
          <w:tcPr>
            <w:tcW w:w="14742" w:type="dxa"/>
            <w:gridSpan w:val="13"/>
            <w:tcBorders>
              <w:top w:val="single" w:sz="8" w:space="0" w:color="007A33"/>
            </w:tcBorders>
            <w:noWrap/>
            <w:vAlign w:val="bottom"/>
          </w:tcPr>
          <w:p w14:paraId="249016B2" w14:textId="77777777" w:rsidR="00FB393C" w:rsidRPr="00EB715B" w:rsidRDefault="00FB393C" w:rsidP="00EB715B">
            <w:pPr>
              <w:pStyle w:val="DHHStabletext"/>
              <w:spacing w:before="0" w:after="0"/>
              <w:rPr>
                <w:rFonts w:cs="Arial"/>
                <w:b/>
                <w:sz w:val="18"/>
                <w:szCs w:val="18"/>
                <w:lang w:eastAsia="en-AU"/>
              </w:rPr>
            </w:pPr>
            <w:proofErr w:type="gramStart"/>
            <w:r w:rsidRPr="00EB715B">
              <w:rPr>
                <w:rFonts w:cs="Arial"/>
                <w:b/>
                <w:sz w:val="18"/>
                <w:szCs w:val="18"/>
                <w:lang w:eastAsia="en-AU"/>
              </w:rPr>
              <w:t>North Eastern</w:t>
            </w:r>
            <w:proofErr w:type="gramEnd"/>
            <w:r w:rsidRPr="00EB715B">
              <w:rPr>
                <w:rFonts w:cs="Arial"/>
                <w:b/>
                <w:sz w:val="18"/>
                <w:szCs w:val="18"/>
                <w:lang w:eastAsia="en-AU"/>
              </w:rPr>
              <w:t xml:space="preserve"> Melbourne</w:t>
            </w:r>
          </w:p>
        </w:tc>
      </w:tr>
      <w:tr w:rsidR="004F1F8E" w:rsidRPr="0097282B" w14:paraId="7022036F" w14:textId="77777777" w:rsidTr="00C03034">
        <w:trPr>
          <w:trHeight w:val="340"/>
        </w:trPr>
        <w:tc>
          <w:tcPr>
            <w:tcW w:w="3422" w:type="dxa"/>
            <w:noWrap/>
            <w:vAlign w:val="center"/>
          </w:tcPr>
          <w:p w14:paraId="5277C04C" w14:textId="77777777" w:rsidR="004F1F8E" w:rsidRPr="0097282B" w:rsidRDefault="004F1F8E" w:rsidP="004F1F8E">
            <w:pPr>
              <w:pStyle w:val="DHHStabletext"/>
              <w:spacing w:before="0" w:after="0"/>
              <w:rPr>
                <w:rFonts w:cs="Arial"/>
                <w:sz w:val="18"/>
                <w:szCs w:val="18"/>
              </w:rPr>
            </w:pPr>
            <w:r w:rsidRPr="0097282B">
              <w:rPr>
                <w:rFonts w:cs="Arial"/>
                <w:sz w:val="18"/>
                <w:szCs w:val="18"/>
              </w:rPr>
              <w:t>Bundoora-Greensborough-Hurstbridge</w:t>
            </w:r>
          </w:p>
        </w:tc>
        <w:tc>
          <w:tcPr>
            <w:tcW w:w="829" w:type="dxa"/>
            <w:noWrap/>
            <w:vAlign w:val="center"/>
          </w:tcPr>
          <w:p w14:paraId="57190B16" w14:textId="47BB1A1D" w:rsidR="004F1F8E" w:rsidRPr="0097282B" w:rsidRDefault="004F1F8E" w:rsidP="00C03034">
            <w:pPr>
              <w:pStyle w:val="DHHStabletext"/>
              <w:spacing w:before="0" w:after="0"/>
              <w:jc w:val="center"/>
              <w:rPr>
                <w:rFonts w:cs="Arial"/>
                <w:sz w:val="18"/>
                <w:szCs w:val="18"/>
              </w:rPr>
            </w:pPr>
            <w:r w:rsidRPr="004F1F8E">
              <w:rPr>
                <w:rFonts w:cs="Arial"/>
                <w:sz w:val="18"/>
                <w:szCs w:val="18"/>
              </w:rPr>
              <w:t>252</w:t>
            </w:r>
          </w:p>
        </w:tc>
        <w:tc>
          <w:tcPr>
            <w:tcW w:w="1009" w:type="dxa"/>
            <w:noWrap/>
            <w:vAlign w:val="center"/>
          </w:tcPr>
          <w:p w14:paraId="76CB1EE9" w14:textId="59CB526E" w:rsidR="004F1F8E" w:rsidRPr="0097282B" w:rsidRDefault="004F1F8E" w:rsidP="00C03034">
            <w:pPr>
              <w:pStyle w:val="DHHStabletext"/>
              <w:spacing w:before="0" w:after="0"/>
              <w:jc w:val="center"/>
              <w:rPr>
                <w:rFonts w:cs="Arial"/>
                <w:sz w:val="18"/>
                <w:szCs w:val="18"/>
              </w:rPr>
            </w:pPr>
            <w:r w:rsidRPr="004F1F8E">
              <w:rPr>
                <w:rFonts w:cs="Arial"/>
                <w:sz w:val="18"/>
                <w:szCs w:val="18"/>
              </w:rPr>
              <w:t>$300</w:t>
            </w:r>
          </w:p>
        </w:tc>
        <w:tc>
          <w:tcPr>
            <w:tcW w:w="1046" w:type="dxa"/>
            <w:noWrap/>
            <w:vAlign w:val="center"/>
          </w:tcPr>
          <w:p w14:paraId="696DBB44" w14:textId="1D30E405" w:rsidR="004F1F8E" w:rsidRPr="0097282B" w:rsidRDefault="004F1F8E" w:rsidP="00C03034">
            <w:pPr>
              <w:pStyle w:val="DHHStabletext"/>
              <w:spacing w:before="0" w:after="0"/>
              <w:jc w:val="center"/>
              <w:rPr>
                <w:rFonts w:cs="Arial"/>
                <w:sz w:val="18"/>
                <w:szCs w:val="18"/>
              </w:rPr>
            </w:pPr>
            <w:r w:rsidRPr="004F1F8E">
              <w:rPr>
                <w:rFonts w:cs="Arial"/>
                <w:sz w:val="18"/>
                <w:szCs w:val="18"/>
              </w:rPr>
              <w:t>-3.2%</w:t>
            </w:r>
          </w:p>
        </w:tc>
        <w:tc>
          <w:tcPr>
            <w:tcW w:w="883" w:type="dxa"/>
            <w:noWrap/>
            <w:vAlign w:val="center"/>
          </w:tcPr>
          <w:p w14:paraId="31B60BD3" w14:textId="1286A316" w:rsidR="004F1F8E" w:rsidRPr="0097282B" w:rsidRDefault="004F1F8E" w:rsidP="00C03034">
            <w:pPr>
              <w:pStyle w:val="DHHStabletext"/>
              <w:spacing w:before="0" w:after="0"/>
              <w:jc w:val="center"/>
              <w:rPr>
                <w:rFonts w:cs="Arial"/>
                <w:sz w:val="18"/>
                <w:szCs w:val="18"/>
              </w:rPr>
            </w:pPr>
            <w:r w:rsidRPr="004F1F8E">
              <w:rPr>
                <w:rFonts w:cs="Arial"/>
                <w:sz w:val="18"/>
                <w:szCs w:val="18"/>
              </w:rPr>
              <w:t>594</w:t>
            </w:r>
          </w:p>
        </w:tc>
        <w:tc>
          <w:tcPr>
            <w:tcW w:w="883" w:type="dxa"/>
            <w:noWrap/>
            <w:vAlign w:val="center"/>
          </w:tcPr>
          <w:p w14:paraId="2FF07B9D" w14:textId="6164CDC7" w:rsidR="004F1F8E" w:rsidRPr="0097282B" w:rsidRDefault="004F1F8E" w:rsidP="00C03034">
            <w:pPr>
              <w:pStyle w:val="DHHStabletext"/>
              <w:spacing w:before="0" w:after="0"/>
              <w:jc w:val="center"/>
              <w:rPr>
                <w:rFonts w:cs="Arial"/>
                <w:sz w:val="18"/>
                <w:szCs w:val="18"/>
              </w:rPr>
            </w:pPr>
            <w:r w:rsidRPr="004F1F8E">
              <w:rPr>
                <w:rFonts w:cs="Arial"/>
                <w:sz w:val="18"/>
                <w:szCs w:val="18"/>
              </w:rPr>
              <w:t>$360</w:t>
            </w:r>
          </w:p>
        </w:tc>
        <w:tc>
          <w:tcPr>
            <w:tcW w:w="1046" w:type="dxa"/>
            <w:noWrap/>
            <w:vAlign w:val="center"/>
          </w:tcPr>
          <w:p w14:paraId="37C30755" w14:textId="28727A2D" w:rsidR="004F1F8E" w:rsidRPr="0097282B" w:rsidRDefault="004F1F8E" w:rsidP="00C03034">
            <w:pPr>
              <w:pStyle w:val="DHHStabletext"/>
              <w:spacing w:before="0" w:after="0"/>
              <w:jc w:val="center"/>
              <w:rPr>
                <w:rFonts w:cs="Arial"/>
                <w:sz w:val="18"/>
                <w:szCs w:val="18"/>
              </w:rPr>
            </w:pPr>
            <w:r w:rsidRPr="004F1F8E">
              <w:rPr>
                <w:rFonts w:cs="Arial"/>
                <w:sz w:val="18"/>
                <w:szCs w:val="18"/>
              </w:rPr>
              <w:t>-2.7%</w:t>
            </w:r>
          </w:p>
        </w:tc>
        <w:tc>
          <w:tcPr>
            <w:tcW w:w="883" w:type="dxa"/>
            <w:noWrap/>
            <w:vAlign w:val="center"/>
          </w:tcPr>
          <w:p w14:paraId="4FFD24CA" w14:textId="240118C5" w:rsidR="004F1F8E" w:rsidRPr="0097282B" w:rsidRDefault="004F1F8E" w:rsidP="00C03034">
            <w:pPr>
              <w:pStyle w:val="DHHStabletext"/>
              <w:spacing w:before="0" w:after="0"/>
              <w:jc w:val="center"/>
              <w:rPr>
                <w:rFonts w:cs="Arial"/>
                <w:sz w:val="18"/>
                <w:szCs w:val="18"/>
              </w:rPr>
            </w:pPr>
            <w:r w:rsidRPr="004F1F8E">
              <w:rPr>
                <w:rFonts w:cs="Arial"/>
                <w:sz w:val="18"/>
                <w:szCs w:val="18"/>
              </w:rPr>
              <w:t>87</w:t>
            </w:r>
          </w:p>
        </w:tc>
        <w:tc>
          <w:tcPr>
            <w:tcW w:w="883" w:type="dxa"/>
            <w:noWrap/>
            <w:vAlign w:val="center"/>
          </w:tcPr>
          <w:p w14:paraId="3D793C37" w14:textId="3B40AFB8" w:rsidR="004F1F8E" w:rsidRPr="0097282B" w:rsidRDefault="004F1F8E" w:rsidP="00C03034">
            <w:pPr>
              <w:pStyle w:val="DHHStabletext"/>
              <w:spacing w:before="0" w:after="0"/>
              <w:jc w:val="center"/>
              <w:rPr>
                <w:rFonts w:cs="Arial"/>
                <w:sz w:val="18"/>
                <w:szCs w:val="18"/>
              </w:rPr>
            </w:pPr>
            <w:r w:rsidRPr="004F1F8E">
              <w:rPr>
                <w:rFonts w:cs="Arial"/>
                <w:sz w:val="18"/>
                <w:szCs w:val="18"/>
              </w:rPr>
              <w:t>$390</w:t>
            </w:r>
          </w:p>
        </w:tc>
        <w:tc>
          <w:tcPr>
            <w:tcW w:w="1046" w:type="dxa"/>
            <w:noWrap/>
            <w:vAlign w:val="center"/>
          </w:tcPr>
          <w:p w14:paraId="6F07D3DB" w14:textId="4E7949AA" w:rsidR="004F1F8E" w:rsidRPr="0097282B" w:rsidRDefault="004F1F8E" w:rsidP="00C03034">
            <w:pPr>
              <w:pStyle w:val="DHHStabletext"/>
              <w:spacing w:before="0" w:after="0"/>
              <w:jc w:val="center"/>
              <w:rPr>
                <w:rFonts w:cs="Arial"/>
                <w:sz w:val="18"/>
                <w:szCs w:val="18"/>
              </w:rPr>
            </w:pPr>
            <w:r w:rsidRPr="004F1F8E">
              <w:rPr>
                <w:rFonts w:cs="Arial"/>
                <w:sz w:val="18"/>
                <w:szCs w:val="18"/>
              </w:rPr>
              <w:t>2.6%</w:t>
            </w:r>
          </w:p>
        </w:tc>
        <w:tc>
          <w:tcPr>
            <w:tcW w:w="883" w:type="dxa"/>
            <w:noWrap/>
            <w:vAlign w:val="center"/>
          </w:tcPr>
          <w:p w14:paraId="1A577C83" w14:textId="46228708" w:rsidR="004F1F8E" w:rsidRPr="0097282B" w:rsidRDefault="004F1F8E" w:rsidP="00C03034">
            <w:pPr>
              <w:pStyle w:val="DHHStabletext"/>
              <w:spacing w:before="0" w:after="0"/>
              <w:jc w:val="center"/>
              <w:rPr>
                <w:rFonts w:cs="Arial"/>
                <w:sz w:val="18"/>
                <w:szCs w:val="18"/>
              </w:rPr>
            </w:pPr>
            <w:r w:rsidRPr="004F1F8E">
              <w:rPr>
                <w:rFonts w:cs="Arial"/>
                <w:sz w:val="18"/>
                <w:szCs w:val="18"/>
              </w:rPr>
              <w:t>836</w:t>
            </w:r>
          </w:p>
        </w:tc>
        <w:tc>
          <w:tcPr>
            <w:tcW w:w="883" w:type="dxa"/>
            <w:noWrap/>
            <w:vAlign w:val="center"/>
          </w:tcPr>
          <w:p w14:paraId="29505C1F" w14:textId="4D5CC5DA" w:rsidR="004F1F8E" w:rsidRPr="0097282B" w:rsidRDefault="004F1F8E" w:rsidP="00C03034">
            <w:pPr>
              <w:pStyle w:val="DHHStabletext"/>
              <w:spacing w:before="0" w:after="0"/>
              <w:jc w:val="center"/>
              <w:rPr>
                <w:rFonts w:cs="Arial"/>
                <w:sz w:val="18"/>
                <w:szCs w:val="18"/>
              </w:rPr>
            </w:pPr>
            <w:r w:rsidRPr="004F1F8E">
              <w:rPr>
                <w:rFonts w:cs="Arial"/>
                <w:sz w:val="18"/>
                <w:szCs w:val="18"/>
              </w:rPr>
              <w:t>$430</w:t>
            </w:r>
          </w:p>
        </w:tc>
        <w:tc>
          <w:tcPr>
            <w:tcW w:w="1046" w:type="dxa"/>
            <w:noWrap/>
            <w:vAlign w:val="center"/>
          </w:tcPr>
          <w:p w14:paraId="0AEAE363" w14:textId="71A5F410" w:rsidR="004F1F8E" w:rsidRPr="0097282B" w:rsidRDefault="004F1F8E" w:rsidP="00C03034">
            <w:pPr>
              <w:pStyle w:val="DHHStabletext"/>
              <w:spacing w:before="0" w:after="0"/>
              <w:jc w:val="center"/>
              <w:rPr>
                <w:rFonts w:cs="Arial"/>
                <w:sz w:val="18"/>
                <w:szCs w:val="18"/>
              </w:rPr>
            </w:pPr>
            <w:r w:rsidRPr="004F1F8E">
              <w:rPr>
                <w:rFonts w:cs="Arial"/>
                <w:sz w:val="18"/>
                <w:szCs w:val="18"/>
              </w:rPr>
              <w:t>2.4%</w:t>
            </w:r>
          </w:p>
        </w:tc>
      </w:tr>
      <w:tr w:rsidR="004F1F8E" w:rsidRPr="0097282B" w14:paraId="03775177" w14:textId="77777777" w:rsidTr="00C03034">
        <w:trPr>
          <w:trHeight w:val="340"/>
        </w:trPr>
        <w:tc>
          <w:tcPr>
            <w:tcW w:w="3422" w:type="dxa"/>
            <w:noWrap/>
            <w:vAlign w:val="center"/>
          </w:tcPr>
          <w:p w14:paraId="63EABB8C" w14:textId="77777777" w:rsidR="004F1F8E" w:rsidRPr="0097282B" w:rsidRDefault="004F1F8E" w:rsidP="004F1F8E">
            <w:pPr>
              <w:pStyle w:val="DHHStabletext"/>
              <w:spacing w:before="0" w:after="0"/>
              <w:rPr>
                <w:rFonts w:cs="Arial"/>
                <w:sz w:val="18"/>
                <w:szCs w:val="18"/>
              </w:rPr>
            </w:pPr>
            <w:r w:rsidRPr="0097282B">
              <w:rPr>
                <w:rFonts w:cs="Arial"/>
                <w:sz w:val="18"/>
                <w:szCs w:val="18"/>
              </w:rPr>
              <w:t>Eltham-Research-Montmorency</w:t>
            </w:r>
          </w:p>
        </w:tc>
        <w:tc>
          <w:tcPr>
            <w:tcW w:w="829" w:type="dxa"/>
            <w:noWrap/>
            <w:vAlign w:val="center"/>
          </w:tcPr>
          <w:p w14:paraId="3F29DE60" w14:textId="00C7C06B" w:rsidR="004F1F8E" w:rsidRPr="0097282B" w:rsidRDefault="004F1F8E" w:rsidP="00C03034">
            <w:pPr>
              <w:pStyle w:val="DHHStabletext"/>
              <w:spacing w:before="0" w:after="0"/>
              <w:jc w:val="center"/>
              <w:rPr>
                <w:rFonts w:cs="Arial"/>
                <w:sz w:val="18"/>
                <w:szCs w:val="18"/>
              </w:rPr>
            </w:pPr>
            <w:r w:rsidRPr="004F1F8E">
              <w:rPr>
                <w:rFonts w:cs="Arial"/>
                <w:sz w:val="18"/>
                <w:szCs w:val="18"/>
              </w:rPr>
              <w:t>27</w:t>
            </w:r>
          </w:p>
        </w:tc>
        <w:tc>
          <w:tcPr>
            <w:tcW w:w="1009" w:type="dxa"/>
            <w:noWrap/>
            <w:vAlign w:val="center"/>
          </w:tcPr>
          <w:p w14:paraId="4444CDA9" w14:textId="0C5BE747" w:rsidR="004F1F8E" w:rsidRPr="0097282B" w:rsidRDefault="004F1F8E" w:rsidP="00C03034">
            <w:pPr>
              <w:pStyle w:val="DHHStabletext"/>
              <w:spacing w:before="0" w:after="0"/>
              <w:jc w:val="center"/>
              <w:rPr>
                <w:rFonts w:cs="Arial"/>
                <w:sz w:val="18"/>
                <w:szCs w:val="18"/>
              </w:rPr>
            </w:pPr>
            <w:r w:rsidRPr="004F1F8E">
              <w:rPr>
                <w:rFonts w:cs="Arial"/>
                <w:sz w:val="18"/>
                <w:szCs w:val="18"/>
              </w:rPr>
              <w:t>$340</w:t>
            </w:r>
          </w:p>
        </w:tc>
        <w:tc>
          <w:tcPr>
            <w:tcW w:w="1046" w:type="dxa"/>
            <w:noWrap/>
            <w:vAlign w:val="center"/>
          </w:tcPr>
          <w:p w14:paraId="1E929C7F" w14:textId="51DFBF46" w:rsidR="004F1F8E" w:rsidRPr="0097282B" w:rsidRDefault="004F1F8E" w:rsidP="00C03034">
            <w:pPr>
              <w:pStyle w:val="DHHStabletext"/>
              <w:spacing w:before="0" w:after="0"/>
              <w:jc w:val="center"/>
              <w:rPr>
                <w:rFonts w:cs="Arial"/>
                <w:sz w:val="18"/>
                <w:szCs w:val="18"/>
              </w:rPr>
            </w:pPr>
            <w:r w:rsidRPr="004F1F8E">
              <w:rPr>
                <w:rFonts w:cs="Arial"/>
                <w:sz w:val="18"/>
                <w:szCs w:val="18"/>
              </w:rPr>
              <w:t>6.3%</w:t>
            </w:r>
          </w:p>
        </w:tc>
        <w:tc>
          <w:tcPr>
            <w:tcW w:w="883" w:type="dxa"/>
            <w:noWrap/>
            <w:vAlign w:val="center"/>
          </w:tcPr>
          <w:p w14:paraId="798A6E47" w14:textId="65060566" w:rsidR="004F1F8E" w:rsidRPr="0097282B" w:rsidRDefault="004F1F8E" w:rsidP="00C03034">
            <w:pPr>
              <w:pStyle w:val="DHHStabletext"/>
              <w:spacing w:before="0" w:after="0"/>
              <w:jc w:val="center"/>
              <w:rPr>
                <w:rFonts w:cs="Arial"/>
                <w:sz w:val="18"/>
                <w:szCs w:val="18"/>
              </w:rPr>
            </w:pPr>
            <w:r w:rsidRPr="004F1F8E">
              <w:rPr>
                <w:rFonts w:cs="Arial"/>
                <w:sz w:val="18"/>
                <w:szCs w:val="18"/>
              </w:rPr>
              <w:t>131</w:t>
            </w:r>
          </w:p>
        </w:tc>
        <w:tc>
          <w:tcPr>
            <w:tcW w:w="883" w:type="dxa"/>
            <w:noWrap/>
            <w:vAlign w:val="center"/>
          </w:tcPr>
          <w:p w14:paraId="4EB59832" w14:textId="21627868" w:rsidR="004F1F8E" w:rsidRPr="0097282B" w:rsidRDefault="004F1F8E" w:rsidP="00C03034">
            <w:pPr>
              <w:pStyle w:val="DHHStabletext"/>
              <w:spacing w:before="0" w:after="0"/>
              <w:jc w:val="center"/>
              <w:rPr>
                <w:rFonts w:cs="Arial"/>
                <w:sz w:val="18"/>
                <w:szCs w:val="18"/>
              </w:rPr>
            </w:pPr>
            <w:r w:rsidRPr="004F1F8E">
              <w:rPr>
                <w:rFonts w:cs="Arial"/>
                <w:sz w:val="18"/>
                <w:szCs w:val="18"/>
              </w:rPr>
              <w:t>$400</w:t>
            </w:r>
          </w:p>
        </w:tc>
        <w:tc>
          <w:tcPr>
            <w:tcW w:w="1046" w:type="dxa"/>
            <w:noWrap/>
            <w:vAlign w:val="center"/>
          </w:tcPr>
          <w:p w14:paraId="279CA07D" w14:textId="1AE73273" w:rsidR="004F1F8E" w:rsidRPr="0097282B" w:rsidRDefault="004F1F8E" w:rsidP="00C03034">
            <w:pPr>
              <w:pStyle w:val="DHHStabletext"/>
              <w:spacing w:before="0" w:after="0"/>
              <w:jc w:val="center"/>
              <w:rPr>
                <w:rFonts w:cs="Arial"/>
                <w:sz w:val="18"/>
                <w:szCs w:val="18"/>
              </w:rPr>
            </w:pPr>
            <w:r w:rsidRPr="004F1F8E">
              <w:rPr>
                <w:rFonts w:cs="Arial"/>
                <w:sz w:val="18"/>
                <w:szCs w:val="18"/>
              </w:rPr>
              <w:t>0.0%</w:t>
            </w:r>
          </w:p>
        </w:tc>
        <w:tc>
          <w:tcPr>
            <w:tcW w:w="883" w:type="dxa"/>
            <w:noWrap/>
            <w:vAlign w:val="center"/>
          </w:tcPr>
          <w:p w14:paraId="3EC5AB95" w14:textId="05423462" w:rsidR="004F1F8E" w:rsidRPr="0097282B" w:rsidRDefault="004F1F8E" w:rsidP="00C03034">
            <w:pPr>
              <w:pStyle w:val="DHHStabletext"/>
              <w:spacing w:before="0" w:after="0"/>
              <w:jc w:val="center"/>
              <w:rPr>
                <w:rFonts w:cs="Arial"/>
                <w:sz w:val="18"/>
                <w:szCs w:val="18"/>
              </w:rPr>
            </w:pPr>
            <w:r w:rsidRPr="004F1F8E">
              <w:rPr>
                <w:rFonts w:cs="Arial"/>
                <w:sz w:val="18"/>
                <w:szCs w:val="18"/>
              </w:rPr>
              <w:t>27</w:t>
            </w:r>
          </w:p>
        </w:tc>
        <w:tc>
          <w:tcPr>
            <w:tcW w:w="883" w:type="dxa"/>
            <w:noWrap/>
            <w:vAlign w:val="center"/>
          </w:tcPr>
          <w:p w14:paraId="40545A9B" w14:textId="50C90ACF" w:rsidR="004F1F8E" w:rsidRPr="0097282B" w:rsidRDefault="004F1F8E" w:rsidP="00C03034">
            <w:pPr>
              <w:pStyle w:val="DHHStabletext"/>
              <w:spacing w:before="0" w:after="0"/>
              <w:jc w:val="center"/>
              <w:rPr>
                <w:rFonts w:cs="Arial"/>
                <w:sz w:val="18"/>
                <w:szCs w:val="18"/>
              </w:rPr>
            </w:pPr>
            <w:r w:rsidRPr="004F1F8E">
              <w:rPr>
                <w:rFonts w:cs="Arial"/>
                <w:sz w:val="18"/>
                <w:szCs w:val="18"/>
              </w:rPr>
              <w:t>$410</w:t>
            </w:r>
          </w:p>
        </w:tc>
        <w:tc>
          <w:tcPr>
            <w:tcW w:w="1046" w:type="dxa"/>
            <w:noWrap/>
            <w:vAlign w:val="center"/>
          </w:tcPr>
          <w:p w14:paraId="7F24C03A" w14:textId="4F4A37AC" w:rsidR="004F1F8E" w:rsidRPr="0097282B" w:rsidRDefault="004F1F8E" w:rsidP="00C03034">
            <w:pPr>
              <w:pStyle w:val="DHHStabletext"/>
              <w:spacing w:before="0" w:after="0"/>
              <w:jc w:val="center"/>
              <w:rPr>
                <w:rFonts w:cs="Arial"/>
                <w:sz w:val="18"/>
                <w:szCs w:val="18"/>
              </w:rPr>
            </w:pPr>
            <w:r w:rsidRPr="004F1F8E">
              <w:rPr>
                <w:rFonts w:cs="Arial"/>
                <w:sz w:val="18"/>
                <w:szCs w:val="18"/>
              </w:rPr>
              <w:t>2.5%</w:t>
            </w:r>
          </w:p>
        </w:tc>
        <w:tc>
          <w:tcPr>
            <w:tcW w:w="883" w:type="dxa"/>
            <w:noWrap/>
            <w:vAlign w:val="center"/>
          </w:tcPr>
          <w:p w14:paraId="3FEF5BB2" w14:textId="49D86448" w:rsidR="004F1F8E" w:rsidRPr="0097282B" w:rsidRDefault="004F1F8E" w:rsidP="00C03034">
            <w:pPr>
              <w:pStyle w:val="DHHStabletext"/>
              <w:spacing w:before="0" w:after="0"/>
              <w:jc w:val="center"/>
              <w:rPr>
                <w:rFonts w:cs="Arial"/>
                <w:sz w:val="18"/>
                <w:szCs w:val="18"/>
              </w:rPr>
            </w:pPr>
            <w:r w:rsidRPr="004F1F8E">
              <w:rPr>
                <w:rFonts w:cs="Arial"/>
                <w:sz w:val="18"/>
                <w:szCs w:val="18"/>
              </w:rPr>
              <w:t>172</w:t>
            </w:r>
          </w:p>
        </w:tc>
        <w:tc>
          <w:tcPr>
            <w:tcW w:w="883" w:type="dxa"/>
            <w:noWrap/>
            <w:vAlign w:val="center"/>
          </w:tcPr>
          <w:p w14:paraId="5C9D816C" w14:textId="4B3D5FC3" w:rsidR="004F1F8E" w:rsidRPr="0097282B" w:rsidRDefault="004F1F8E" w:rsidP="00C03034">
            <w:pPr>
              <w:pStyle w:val="DHHStabletext"/>
              <w:spacing w:before="0" w:after="0"/>
              <w:jc w:val="center"/>
              <w:rPr>
                <w:rFonts w:cs="Arial"/>
                <w:sz w:val="18"/>
                <w:szCs w:val="18"/>
              </w:rPr>
            </w:pPr>
            <w:r w:rsidRPr="004F1F8E">
              <w:rPr>
                <w:rFonts w:cs="Arial"/>
                <w:sz w:val="18"/>
                <w:szCs w:val="18"/>
              </w:rPr>
              <w:t>$500</w:t>
            </w:r>
          </w:p>
        </w:tc>
        <w:tc>
          <w:tcPr>
            <w:tcW w:w="1046" w:type="dxa"/>
            <w:noWrap/>
            <w:vAlign w:val="center"/>
          </w:tcPr>
          <w:p w14:paraId="217AEA32" w14:textId="79405EF8" w:rsidR="004F1F8E" w:rsidRPr="0097282B" w:rsidRDefault="004F1F8E" w:rsidP="00C03034">
            <w:pPr>
              <w:pStyle w:val="DHHStabletext"/>
              <w:spacing w:before="0" w:after="0"/>
              <w:jc w:val="center"/>
              <w:rPr>
                <w:rFonts w:cs="Arial"/>
                <w:sz w:val="18"/>
                <w:szCs w:val="18"/>
              </w:rPr>
            </w:pPr>
            <w:r w:rsidRPr="004F1F8E">
              <w:rPr>
                <w:rFonts w:cs="Arial"/>
                <w:sz w:val="18"/>
                <w:szCs w:val="18"/>
              </w:rPr>
              <w:t>1.0%</w:t>
            </w:r>
          </w:p>
        </w:tc>
      </w:tr>
      <w:tr w:rsidR="004F1F8E" w:rsidRPr="0097282B" w14:paraId="72D0B6F8" w14:textId="77777777" w:rsidTr="00C03034">
        <w:trPr>
          <w:trHeight w:val="340"/>
        </w:trPr>
        <w:tc>
          <w:tcPr>
            <w:tcW w:w="3422" w:type="dxa"/>
            <w:noWrap/>
            <w:vAlign w:val="center"/>
          </w:tcPr>
          <w:p w14:paraId="137CF8C8" w14:textId="77777777" w:rsidR="004F1F8E" w:rsidRPr="0097282B" w:rsidRDefault="004F1F8E" w:rsidP="004F1F8E">
            <w:pPr>
              <w:pStyle w:val="DHHStabletext"/>
              <w:spacing w:before="0" w:after="0"/>
              <w:rPr>
                <w:rFonts w:cs="Arial"/>
                <w:sz w:val="18"/>
                <w:szCs w:val="18"/>
              </w:rPr>
            </w:pPr>
            <w:r w:rsidRPr="0097282B">
              <w:rPr>
                <w:rFonts w:cs="Arial"/>
                <w:sz w:val="18"/>
                <w:szCs w:val="18"/>
              </w:rPr>
              <w:t>Fairfield-Alphington</w:t>
            </w:r>
          </w:p>
        </w:tc>
        <w:tc>
          <w:tcPr>
            <w:tcW w:w="829" w:type="dxa"/>
            <w:noWrap/>
            <w:vAlign w:val="center"/>
          </w:tcPr>
          <w:p w14:paraId="3C60CD20" w14:textId="488050BD" w:rsidR="004F1F8E" w:rsidRPr="0097282B" w:rsidRDefault="004F1F8E" w:rsidP="00C03034">
            <w:pPr>
              <w:pStyle w:val="DHHStabletext"/>
              <w:spacing w:before="0" w:after="0"/>
              <w:jc w:val="center"/>
              <w:rPr>
                <w:rFonts w:cs="Arial"/>
                <w:sz w:val="18"/>
                <w:szCs w:val="18"/>
              </w:rPr>
            </w:pPr>
            <w:r w:rsidRPr="004F1F8E">
              <w:rPr>
                <w:rFonts w:cs="Arial"/>
                <w:sz w:val="18"/>
                <w:szCs w:val="18"/>
              </w:rPr>
              <w:t>288</w:t>
            </w:r>
          </w:p>
        </w:tc>
        <w:tc>
          <w:tcPr>
            <w:tcW w:w="1009" w:type="dxa"/>
            <w:noWrap/>
            <w:vAlign w:val="center"/>
          </w:tcPr>
          <w:p w14:paraId="68AA0E81" w14:textId="6B410521" w:rsidR="004F1F8E" w:rsidRPr="0097282B" w:rsidRDefault="004F1F8E" w:rsidP="00C03034">
            <w:pPr>
              <w:pStyle w:val="DHHStabletext"/>
              <w:spacing w:before="0" w:after="0"/>
              <w:jc w:val="center"/>
              <w:rPr>
                <w:rFonts w:cs="Arial"/>
                <w:sz w:val="18"/>
                <w:szCs w:val="18"/>
              </w:rPr>
            </w:pPr>
            <w:r w:rsidRPr="004F1F8E">
              <w:rPr>
                <w:rFonts w:cs="Arial"/>
                <w:sz w:val="18"/>
                <w:szCs w:val="18"/>
              </w:rPr>
              <w:t>$290</w:t>
            </w:r>
          </w:p>
        </w:tc>
        <w:tc>
          <w:tcPr>
            <w:tcW w:w="1046" w:type="dxa"/>
            <w:noWrap/>
            <w:vAlign w:val="center"/>
          </w:tcPr>
          <w:p w14:paraId="5EFB4872" w14:textId="0AAAD2EA" w:rsidR="004F1F8E" w:rsidRPr="0097282B" w:rsidRDefault="004F1F8E" w:rsidP="00C03034">
            <w:pPr>
              <w:pStyle w:val="DHHStabletext"/>
              <w:spacing w:before="0" w:after="0"/>
              <w:jc w:val="center"/>
              <w:rPr>
                <w:rFonts w:cs="Arial"/>
                <w:sz w:val="18"/>
                <w:szCs w:val="18"/>
              </w:rPr>
            </w:pPr>
            <w:r w:rsidRPr="004F1F8E">
              <w:rPr>
                <w:rFonts w:cs="Arial"/>
                <w:sz w:val="18"/>
                <w:szCs w:val="18"/>
              </w:rPr>
              <w:t>-3.3%</w:t>
            </w:r>
          </w:p>
        </w:tc>
        <w:tc>
          <w:tcPr>
            <w:tcW w:w="883" w:type="dxa"/>
            <w:noWrap/>
            <w:vAlign w:val="center"/>
          </w:tcPr>
          <w:p w14:paraId="69173898" w14:textId="402A40A8" w:rsidR="004F1F8E" w:rsidRPr="0097282B" w:rsidRDefault="004F1F8E" w:rsidP="00C03034">
            <w:pPr>
              <w:pStyle w:val="DHHStabletext"/>
              <w:spacing w:before="0" w:after="0"/>
              <w:jc w:val="center"/>
              <w:rPr>
                <w:rFonts w:cs="Arial"/>
                <w:sz w:val="18"/>
                <w:szCs w:val="18"/>
              </w:rPr>
            </w:pPr>
            <w:r w:rsidRPr="004F1F8E">
              <w:rPr>
                <w:rFonts w:cs="Arial"/>
                <w:sz w:val="18"/>
                <w:szCs w:val="18"/>
              </w:rPr>
              <w:t>285</w:t>
            </w:r>
          </w:p>
        </w:tc>
        <w:tc>
          <w:tcPr>
            <w:tcW w:w="883" w:type="dxa"/>
            <w:noWrap/>
            <w:vAlign w:val="center"/>
          </w:tcPr>
          <w:p w14:paraId="3AE310BC" w14:textId="6D746005" w:rsidR="004F1F8E" w:rsidRPr="0097282B" w:rsidRDefault="004F1F8E" w:rsidP="00C03034">
            <w:pPr>
              <w:pStyle w:val="DHHStabletext"/>
              <w:spacing w:before="0" w:after="0"/>
              <w:jc w:val="center"/>
              <w:rPr>
                <w:rFonts w:cs="Arial"/>
                <w:sz w:val="18"/>
                <w:szCs w:val="18"/>
              </w:rPr>
            </w:pPr>
            <w:r w:rsidRPr="004F1F8E">
              <w:rPr>
                <w:rFonts w:cs="Arial"/>
                <w:sz w:val="18"/>
                <w:szCs w:val="18"/>
              </w:rPr>
              <w:t>$400</w:t>
            </w:r>
          </w:p>
        </w:tc>
        <w:tc>
          <w:tcPr>
            <w:tcW w:w="1046" w:type="dxa"/>
            <w:noWrap/>
            <w:vAlign w:val="center"/>
          </w:tcPr>
          <w:p w14:paraId="3405DD41" w14:textId="7325247F" w:rsidR="004F1F8E" w:rsidRPr="0097282B" w:rsidRDefault="004F1F8E" w:rsidP="00C03034">
            <w:pPr>
              <w:pStyle w:val="DHHStabletext"/>
              <w:spacing w:before="0" w:after="0"/>
              <w:jc w:val="center"/>
              <w:rPr>
                <w:rFonts w:cs="Arial"/>
                <w:sz w:val="18"/>
                <w:szCs w:val="18"/>
              </w:rPr>
            </w:pPr>
            <w:r w:rsidRPr="004F1F8E">
              <w:rPr>
                <w:rFonts w:cs="Arial"/>
                <w:sz w:val="18"/>
                <w:szCs w:val="18"/>
              </w:rPr>
              <w:t>-2.4%</w:t>
            </w:r>
          </w:p>
        </w:tc>
        <w:tc>
          <w:tcPr>
            <w:tcW w:w="883" w:type="dxa"/>
            <w:noWrap/>
            <w:vAlign w:val="center"/>
          </w:tcPr>
          <w:p w14:paraId="6005E219" w14:textId="6565360A" w:rsidR="004F1F8E" w:rsidRPr="0097282B" w:rsidRDefault="004F1F8E" w:rsidP="00C03034">
            <w:pPr>
              <w:pStyle w:val="DHHStabletext"/>
              <w:spacing w:before="0" w:after="0"/>
              <w:jc w:val="center"/>
              <w:rPr>
                <w:rFonts w:cs="Arial"/>
                <w:sz w:val="18"/>
                <w:szCs w:val="18"/>
              </w:rPr>
            </w:pPr>
            <w:r w:rsidRPr="004F1F8E">
              <w:rPr>
                <w:rFonts w:cs="Arial"/>
                <w:sz w:val="18"/>
                <w:szCs w:val="18"/>
              </w:rPr>
              <w:t>32</w:t>
            </w:r>
          </w:p>
        </w:tc>
        <w:tc>
          <w:tcPr>
            <w:tcW w:w="883" w:type="dxa"/>
            <w:noWrap/>
            <w:vAlign w:val="center"/>
          </w:tcPr>
          <w:p w14:paraId="5CBFD0F7" w14:textId="32B50E0A" w:rsidR="004F1F8E" w:rsidRPr="0097282B" w:rsidRDefault="004F1F8E" w:rsidP="00C03034">
            <w:pPr>
              <w:pStyle w:val="DHHStabletext"/>
              <w:spacing w:before="0" w:after="0"/>
              <w:jc w:val="center"/>
              <w:rPr>
                <w:rFonts w:cs="Arial"/>
                <w:sz w:val="18"/>
                <w:szCs w:val="18"/>
              </w:rPr>
            </w:pPr>
            <w:r w:rsidRPr="004F1F8E">
              <w:rPr>
                <w:rFonts w:cs="Arial"/>
                <w:sz w:val="18"/>
                <w:szCs w:val="18"/>
              </w:rPr>
              <w:t>$546</w:t>
            </w:r>
          </w:p>
        </w:tc>
        <w:tc>
          <w:tcPr>
            <w:tcW w:w="1046" w:type="dxa"/>
            <w:noWrap/>
            <w:vAlign w:val="center"/>
          </w:tcPr>
          <w:p w14:paraId="45C0858C" w14:textId="7D964BCC" w:rsidR="004F1F8E" w:rsidRPr="0097282B" w:rsidRDefault="004F1F8E" w:rsidP="00C03034">
            <w:pPr>
              <w:pStyle w:val="DHHStabletext"/>
              <w:spacing w:before="0" w:after="0"/>
              <w:jc w:val="center"/>
              <w:rPr>
                <w:rFonts w:cs="Arial"/>
                <w:sz w:val="18"/>
                <w:szCs w:val="18"/>
              </w:rPr>
            </w:pPr>
            <w:r w:rsidRPr="004F1F8E">
              <w:rPr>
                <w:rFonts w:cs="Arial"/>
                <w:sz w:val="18"/>
                <w:szCs w:val="18"/>
              </w:rPr>
              <w:t>-0.7%</w:t>
            </w:r>
          </w:p>
        </w:tc>
        <w:tc>
          <w:tcPr>
            <w:tcW w:w="883" w:type="dxa"/>
            <w:noWrap/>
            <w:vAlign w:val="center"/>
          </w:tcPr>
          <w:p w14:paraId="05D02255" w14:textId="789C68ED" w:rsidR="004F1F8E" w:rsidRPr="0097282B" w:rsidRDefault="004F1F8E" w:rsidP="00C03034">
            <w:pPr>
              <w:pStyle w:val="DHHStabletext"/>
              <w:spacing w:before="0" w:after="0"/>
              <w:jc w:val="center"/>
              <w:rPr>
                <w:rFonts w:cs="Arial"/>
                <w:sz w:val="18"/>
                <w:szCs w:val="18"/>
              </w:rPr>
            </w:pPr>
            <w:r w:rsidRPr="004F1F8E">
              <w:rPr>
                <w:rFonts w:cs="Arial"/>
                <w:sz w:val="18"/>
                <w:szCs w:val="18"/>
              </w:rPr>
              <w:t>78</w:t>
            </w:r>
          </w:p>
        </w:tc>
        <w:tc>
          <w:tcPr>
            <w:tcW w:w="883" w:type="dxa"/>
            <w:noWrap/>
            <w:vAlign w:val="center"/>
          </w:tcPr>
          <w:p w14:paraId="1CC1BB85" w14:textId="6FF1F9A8" w:rsidR="004F1F8E" w:rsidRPr="0097282B" w:rsidRDefault="004F1F8E" w:rsidP="00C03034">
            <w:pPr>
              <w:pStyle w:val="DHHStabletext"/>
              <w:spacing w:before="0" w:after="0"/>
              <w:jc w:val="center"/>
              <w:rPr>
                <w:rFonts w:cs="Arial"/>
                <w:sz w:val="18"/>
                <w:szCs w:val="18"/>
              </w:rPr>
            </w:pPr>
            <w:r w:rsidRPr="004F1F8E">
              <w:rPr>
                <w:rFonts w:cs="Arial"/>
                <w:sz w:val="18"/>
                <w:szCs w:val="18"/>
              </w:rPr>
              <w:t>$668</w:t>
            </w:r>
          </w:p>
        </w:tc>
        <w:tc>
          <w:tcPr>
            <w:tcW w:w="1046" w:type="dxa"/>
            <w:noWrap/>
            <w:vAlign w:val="center"/>
          </w:tcPr>
          <w:p w14:paraId="4F43B056" w14:textId="6F157BEC" w:rsidR="004F1F8E" w:rsidRPr="0097282B" w:rsidRDefault="004F1F8E" w:rsidP="00C03034">
            <w:pPr>
              <w:pStyle w:val="DHHStabletext"/>
              <w:spacing w:before="0" w:after="0"/>
              <w:jc w:val="center"/>
              <w:rPr>
                <w:rFonts w:cs="Arial"/>
                <w:sz w:val="18"/>
                <w:szCs w:val="18"/>
              </w:rPr>
            </w:pPr>
            <w:r w:rsidRPr="004F1F8E">
              <w:rPr>
                <w:rFonts w:cs="Arial"/>
                <w:sz w:val="18"/>
                <w:szCs w:val="18"/>
              </w:rPr>
              <w:t>1.2%</w:t>
            </w:r>
          </w:p>
        </w:tc>
      </w:tr>
      <w:tr w:rsidR="004F1F8E" w:rsidRPr="0097282B" w14:paraId="42E4CAF0" w14:textId="77777777" w:rsidTr="00C03034">
        <w:trPr>
          <w:trHeight w:val="340"/>
        </w:trPr>
        <w:tc>
          <w:tcPr>
            <w:tcW w:w="3422" w:type="dxa"/>
            <w:noWrap/>
            <w:vAlign w:val="center"/>
          </w:tcPr>
          <w:p w14:paraId="4C083F3B" w14:textId="77777777" w:rsidR="004F1F8E" w:rsidRPr="0097282B" w:rsidRDefault="004F1F8E" w:rsidP="004F1F8E">
            <w:pPr>
              <w:pStyle w:val="DHHStabletext"/>
              <w:spacing w:before="0" w:after="0"/>
              <w:rPr>
                <w:rFonts w:cs="Arial"/>
                <w:sz w:val="18"/>
                <w:szCs w:val="18"/>
              </w:rPr>
            </w:pPr>
            <w:r w:rsidRPr="0097282B">
              <w:rPr>
                <w:rFonts w:cs="Arial"/>
                <w:sz w:val="18"/>
                <w:szCs w:val="18"/>
              </w:rPr>
              <w:t>Heidelberg-Heidelberg West</w:t>
            </w:r>
          </w:p>
        </w:tc>
        <w:tc>
          <w:tcPr>
            <w:tcW w:w="829" w:type="dxa"/>
            <w:noWrap/>
            <w:vAlign w:val="center"/>
          </w:tcPr>
          <w:p w14:paraId="736E8D14" w14:textId="03093BD5" w:rsidR="004F1F8E" w:rsidRPr="0097282B" w:rsidRDefault="004F1F8E" w:rsidP="00C03034">
            <w:pPr>
              <w:pStyle w:val="DHHStabletext"/>
              <w:spacing w:before="0" w:after="0"/>
              <w:jc w:val="center"/>
              <w:rPr>
                <w:rFonts w:cs="Arial"/>
                <w:sz w:val="18"/>
                <w:szCs w:val="18"/>
              </w:rPr>
            </w:pPr>
            <w:r w:rsidRPr="004F1F8E">
              <w:rPr>
                <w:rFonts w:cs="Arial"/>
                <w:sz w:val="18"/>
                <w:szCs w:val="18"/>
              </w:rPr>
              <w:t>169</w:t>
            </w:r>
          </w:p>
        </w:tc>
        <w:tc>
          <w:tcPr>
            <w:tcW w:w="1009" w:type="dxa"/>
            <w:noWrap/>
            <w:vAlign w:val="center"/>
          </w:tcPr>
          <w:p w14:paraId="73271F84" w14:textId="50100E78" w:rsidR="004F1F8E" w:rsidRPr="0097282B" w:rsidRDefault="004F1F8E" w:rsidP="00C03034">
            <w:pPr>
              <w:pStyle w:val="DHHStabletext"/>
              <w:spacing w:before="0" w:after="0"/>
              <w:jc w:val="center"/>
              <w:rPr>
                <w:rFonts w:cs="Arial"/>
                <w:sz w:val="18"/>
                <w:szCs w:val="18"/>
              </w:rPr>
            </w:pPr>
            <w:r w:rsidRPr="004F1F8E">
              <w:rPr>
                <w:rFonts w:cs="Arial"/>
                <w:sz w:val="18"/>
                <w:szCs w:val="18"/>
              </w:rPr>
              <w:t>$330</w:t>
            </w:r>
          </w:p>
        </w:tc>
        <w:tc>
          <w:tcPr>
            <w:tcW w:w="1046" w:type="dxa"/>
            <w:noWrap/>
            <w:vAlign w:val="center"/>
          </w:tcPr>
          <w:p w14:paraId="3EF0F07B" w14:textId="3058E496" w:rsidR="004F1F8E" w:rsidRPr="0097282B" w:rsidRDefault="004F1F8E" w:rsidP="00C03034">
            <w:pPr>
              <w:pStyle w:val="DHHStabletext"/>
              <w:spacing w:before="0" w:after="0"/>
              <w:jc w:val="center"/>
              <w:rPr>
                <w:rFonts w:cs="Arial"/>
                <w:sz w:val="18"/>
                <w:szCs w:val="18"/>
              </w:rPr>
            </w:pPr>
            <w:r w:rsidRPr="004F1F8E">
              <w:rPr>
                <w:rFonts w:cs="Arial"/>
                <w:sz w:val="18"/>
                <w:szCs w:val="18"/>
              </w:rPr>
              <w:t>-5.7%</w:t>
            </w:r>
          </w:p>
        </w:tc>
        <w:tc>
          <w:tcPr>
            <w:tcW w:w="883" w:type="dxa"/>
            <w:noWrap/>
            <w:vAlign w:val="center"/>
          </w:tcPr>
          <w:p w14:paraId="3C467D52" w14:textId="6535F131" w:rsidR="004F1F8E" w:rsidRPr="0097282B" w:rsidRDefault="004F1F8E" w:rsidP="00C03034">
            <w:pPr>
              <w:pStyle w:val="DHHStabletext"/>
              <w:spacing w:before="0" w:after="0"/>
              <w:jc w:val="center"/>
              <w:rPr>
                <w:rFonts w:cs="Arial"/>
                <w:sz w:val="18"/>
                <w:szCs w:val="18"/>
              </w:rPr>
            </w:pPr>
            <w:r w:rsidRPr="004F1F8E">
              <w:rPr>
                <w:rFonts w:cs="Arial"/>
                <w:sz w:val="18"/>
                <w:szCs w:val="18"/>
              </w:rPr>
              <w:t>505</w:t>
            </w:r>
          </w:p>
        </w:tc>
        <w:tc>
          <w:tcPr>
            <w:tcW w:w="883" w:type="dxa"/>
            <w:noWrap/>
            <w:vAlign w:val="center"/>
          </w:tcPr>
          <w:p w14:paraId="77427612" w14:textId="0AB4E37E" w:rsidR="004F1F8E" w:rsidRPr="0097282B" w:rsidRDefault="004F1F8E" w:rsidP="00C03034">
            <w:pPr>
              <w:pStyle w:val="DHHStabletext"/>
              <w:spacing w:before="0" w:after="0"/>
              <w:jc w:val="center"/>
              <w:rPr>
                <w:rFonts w:cs="Arial"/>
                <w:sz w:val="18"/>
                <w:szCs w:val="18"/>
              </w:rPr>
            </w:pPr>
            <w:r w:rsidRPr="004F1F8E">
              <w:rPr>
                <w:rFonts w:cs="Arial"/>
                <w:sz w:val="18"/>
                <w:szCs w:val="18"/>
              </w:rPr>
              <w:t>$400</w:t>
            </w:r>
          </w:p>
        </w:tc>
        <w:tc>
          <w:tcPr>
            <w:tcW w:w="1046" w:type="dxa"/>
            <w:noWrap/>
            <w:vAlign w:val="center"/>
          </w:tcPr>
          <w:p w14:paraId="4BB89516" w14:textId="7969E0F7" w:rsidR="004F1F8E" w:rsidRPr="0097282B" w:rsidRDefault="004F1F8E" w:rsidP="00C03034">
            <w:pPr>
              <w:pStyle w:val="DHHStabletext"/>
              <w:spacing w:before="0" w:after="0"/>
              <w:jc w:val="center"/>
              <w:rPr>
                <w:rFonts w:cs="Arial"/>
                <w:sz w:val="18"/>
                <w:szCs w:val="18"/>
              </w:rPr>
            </w:pPr>
            <w:r w:rsidRPr="004F1F8E">
              <w:rPr>
                <w:rFonts w:cs="Arial"/>
                <w:sz w:val="18"/>
                <w:szCs w:val="18"/>
              </w:rPr>
              <w:t>-2.4%</w:t>
            </w:r>
          </w:p>
        </w:tc>
        <w:tc>
          <w:tcPr>
            <w:tcW w:w="883" w:type="dxa"/>
            <w:noWrap/>
            <w:vAlign w:val="center"/>
          </w:tcPr>
          <w:p w14:paraId="033C5346" w14:textId="0806914C" w:rsidR="004F1F8E" w:rsidRPr="0097282B" w:rsidRDefault="004F1F8E" w:rsidP="00C03034">
            <w:pPr>
              <w:pStyle w:val="DHHStabletext"/>
              <w:spacing w:before="0" w:after="0"/>
              <w:jc w:val="center"/>
              <w:rPr>
                <w:rFonts w:cs="Arial"/>
                <w:sz w:val="18"/>
                <w:szCs w:val="18"/>
              </w:rPr>
            </w:pPr>
            <w:r w:rsidRPr="004F1F8E">
              <w:rPr>
                <w:rFonts w:cs="Arial"/>
                <w:sz w:val="18"/>
                <w:szCs w:val="18"/>
              </w:rPr>
              <w:t>112</w:t>
            </w:r>
          </w:p>
        </w:tc>
        <w:tc>
          <w:tcPr>
            <w:tcW w:w="883" w:type="dxa"/>
            <w:noWrap/>
            <w:vAlign w:val="center"/>
          </w:tcPr>
          <w:p w14:paraId="3C535595" w14:textId="5D243E01" w:rsidR="004F1F8E" w:rsidRPr="0097282B" w:rsidRDefault="004F1F8E" w:rsidP="00C03034">
            <w:pPr>
              <w:pStyle w:val="DHHStabletext"/>
              <w:spacing w:before="0" w:after="0"/>
              <w:jc w:val="center"/>
              <w:rPr>
                <w:rFonts w:cs="Arial"/>
                <w:sz w:val="18"/>
                <w:szCs w:val="18"/>
              </w:rPr>
            </w:pPr>
            <w:r w:rsidRPr="004F1F8E">
              <w:rPr>
                <w:rFonts w:cs="Arial"/>
                <w:sz w:val="18"/>
                <w:szCs w:val="18"/>
              </w:rPr>
              <w:t>$380</w:t>
            </w:r>
          </w:p>
        </w:tc>
        <w:tc>
          <w:tcPr>
            <w:tcW w:w="1046" w:type="dxa"/>
            <w:noWrap/>
            <w:vAlign w:val="center"/>
          </w:tcPr>
          <w:p w14:paraId="640714F6" w14:textId="05D99E98" w:rsidR="004F1F8E" w:rsidRPr="0097282B" w:rsidRDefault="004F1F8E" w:rsidP="00C03034">
            <w:pPr>
              <w:pStyle w:val="DHHStabletext"/>
              <w:spacing w:before="0" w:after="0"/>
              <w:jc w:val="center"/>
              <w:rPr>
                <w:rFonts w:cs="Arial"/>
                <w:sz w:val="18"/>
                <w:szCs w:val="18"/>
              </w:rPr>
            </w:pPr>
            <w:r w:rsidRPr="004F1F8E">
              <w:rPr>
                <w:rFonts w:cs="Arial"/>
                <w:sz w:val="18"/>
                <w:szCs w:val="18"/>
              </w:rPr>
              <w:t>0.0%</w:t>
            </w:r>
          </w:p>
        </w:tc>
        <w:tc>
          <w:tcPr>
            <w:tcW w:w="883" w:type="dxa"/>
            <w:noWrap/>
            <w:vAlign w:val="center"/>
          </w:tcPr>
          <w:p w14:paraId="7EBC1E6B" w14:textId="6155FF8E" w:rsidR="004F1F8E" w:rsidRPr="0097282B" w:rsidRDefault="004F1F8E" w:rsidP="00C03034">
            <w:pPr>
              <w:pStyle w:val="DHHStabletext"/>
              <w:spacing w:before="0" w:after="0"/>
              <w:jc w:val="center"/>
              <w:rPr>
                <w:rFonts w:cs="Arial"/>
                <w:sz w:val="18"/>
                <w:szCs w:val="18"/>
              </w:rPr>
            </w:pPr>
            <w:r w:rsidRPr="004F1F8E">
              <w:rPr>
                <w:rFonts w:cs="Arial"/>
                <w:sz w:val="18"/>
                <w:szCs w:val="18"/>
              </w:rPr>
              <w:t>293</w:t>
            </w:r>
          </w:p>
        </w:tc>
        <w:tc>
          <w:tcPr>
            <w:tcW w:w="883" w:type="dxa"/>
            <w:noWrap/>
            <w:vAlign w:val="center"/>
          </w:tcPr>
          <w:p w14:paraId="11E7F525" w14:textId="349E3F56" w:rsidR="004F1F8E" w:rsidRPr="0097282B" w:rsidRDefault="004F1F8E" w:rsidP="00C03034">
            <w:pPr>
              <w:pStyle w:val="DHHStabletext"/>
              <w:spacing w:before="0" w:after="0"/>
              <w:jc w:val="center"/>
              <w:rPr>
                <w:rFonts w:cs="Arial"/>
                <w:sz w:val="18"/>
                <w:szCs w:val="18"/>
              </w:rPr>
            </w:pPr>
            <w:r w:rsidRPr="004F1F8E">
              <w:rPr>
                <w:rFonts w:cs="Arial"/>
                <w:sz w:val="18"/>
                <w:szCs w:val="18"/>
              </w:rPr>
              <w:t>$450</w:t>
            </w:r>
          </w:p>
        </w:tc>
        <w:tc>
          <w:tcPr>
            <w:tcW w:w="1046" w:type="dxa"/>
            <w:noWrap/>
            <w:vAlign w:val="center"/>
          </w:tcPr>
          <w:p w14:paraId="0AB4531A" w14:textId="69FDE586" w:rsidR="004F1F8E" w:rsidRPr="0097282B" w:rsidRDefault="004F1F8E" w:rsidP="00C03034">
            <w:pPr>
              <w:pStyle w:val="DHHStabletext"/>
              <w:spacing w:before="0" w:after="0"/>
              <w:jc w:val="center"/>
              <w:rPr>
                <w:rFonts w:cs="Arial"/>
                <w:sz w:val="18"/>
                <w:szCs w:val="18"/>
              </w:rPr>
            </w:pPr>
            <w:r w:rsidRPr="004F1F8E">
              <w:rPr>
                <w:rFonts w:cs="Arial"/>
                <w:sz w:val="18"/>
                <w:szCs w:val="18"/>
              </w:rPr>
              <w:t>0.0%</w:t>
            </w:r>
          </w:p>
        </w:tc>
      </w:tr>
      <w:tr w:rsidR="004F1F8E" w:rsidRPr="0097282B" w14:paraId="60F87743" w14:textId="77777777" w:rsidTr="00C03034">
        <w:trPr>
          <w:trHeight w:val="340"/>
        </w:trPr>
        <w:tc>
          <w:tcPr>
            <w:tcW w:w="3422" w:type="dxa"/>
            <w:noWrap/>
            <w:vAlign w:val="center"/>
          </w:tcPr>
          <w:p w14:paraId="5E4A1F65" w14:textId="77777777" w:rsidR="004F1F8E" w:rsidRPr="0097282B" w:rsidRDefault="004F1F8E" w:rsidP="004F1F8E">
            <w:pPr>
              <w:pStyle w:val="DHHStabletext"/>
              <w:spacing w:before="0" w:after="0"/>
              <w:rPr>
                <w:rFonts w:cs="Arial"/>
                <w:sz w:val="18"/>
                <w:szCs w:val="18"/>
              </w:rPr>
            </w:pPr>
            <w:r w:rsidRPr="0097282B">
              <w:rPr>
                <w:rFonts w:cs="Arial"/>
                <w:sz w:val="18"/>
                <w:szCs w:val="18"/>
              </w:rPr>
              <w:t>Ivanhoe-Ivanhoe East</w:t>
            </w:r>
          </w:p>
        </w:tc>
        <w:tc>
          <w:tcPr>
            <w:tcW w:w="829" w:type="dxa"/>
            <w:noWrap/>
            <w:vAlign w:val="center"/>
          </w:tcPr>
          <w:p w14:paraId="5CA34719" w14:textId="63754DB4" w:rsidR="004F1F8E" w:rsidRPr="0097282B" w:rsidRDefault="004F1F8E" w:rsidP="00C03034">
            <w:pPr>
              <w:pStyle w:val="DHHStabletext"/>
              <w:spacing w:before="0" w:after="0"/>
              <w:jc w:val="center"/>
              <w:rPr>
                <w:rFonts w:cs="Arial"/>
                <w:sz w:val="18"/>
                <w:szCs w:val="18"/>
              </w:rPr>
            </w:pPr>
            <w:r w:rsidRPr="004F1F8E">
              <w:rPr>
                <w:rFonts w:cs="Arial"/>
                <w:sz w:val="18"/>
                <w:szCs w:val="18"/>
              </w:rPr>
              <w:t>94</w:t>
            </w:r>
          </w:p>
        </w:tc>
        <w:tc>
          <w:tcPr>
            <w:tcW w:w="1009" w:type="dxa"/>
            <w:noWrap/>
            <w:vAlign w:val="center"/>
          </w:tcPr>
          <w:p w14:paraId="7EEB6903" w14:textId="0A04D4BE" w:rsidR="004F1F8E" w:rsidRPr="0097282B" w:rsidRDefault="004F1F8E" w:rsidP="00C03034">
            <w:pPr>
              <w:pStyle w:val="DHHStabletext"/>
              <w:spacing w:before="0" w:after="0"/>
              <w:jc w:val="center"/>
              <w:rPr>
                <w:rFonts w:cs="Arial"/>
                <w:sz w:val="18"/>
                <w:szCs w:val="18"/>
              </w:rPr>
            </w:pPr>
            <w:r w:rsidRPr="004F1F8E">
              <w:rPr>
                <w:rFonts w:cs="Arial"/>
                <w:sz w:val="18"/>
                <w:szCs w:val="18"/>
              </w:rPr>
              <w:t>$340</w:t>
            </w:r>
          </w:p>
        </w:tc>
        <w:tc>
          <w:tcPr>
            <w:tcW w:w="1046" w:type="dxa"/>
            <w:noWrap/>
            <w:vAlign w:val="center"/>
          </w:tcPr>
          <w:p w14:paraId="28289D9D" w14:textId="2ED77C97" w:rsidR="004F1F8E" w:rsidRPr="0097282B" w:rsidRDefault="004F1F8E" w:rsidP="00C03034">
            <w:pPr>
              <w:pStyle w:val="DHHStabletext"/>
              <w:spacing w:before="0" w:after="0"/>
              <w:jc w:val="center"/>
              <w:rPr>
                <w:rFonts w:cs="Arial"/>
                <w:sz w:val="18"/>
                <w:szCs w:val="18"/>
              </w:rPr>
            </w:pPr>
            <w:r w:rsidRPr="004F1F8E">
              <w:rPr>
                <w:rFonts w:cs="Arial"/>
                <w:sz w:val="18"/>
                <w:szCs w:val="18"/>
              </w:rPr>
              <w:t>-5.6%</w:t>
            </w:r>
          </w:p>
        </w:tc>
        <w:tc>
          <w:tcPr>
            <w:tcW w:w="883" w:type="dxa"/>
            <w:noWrap/>
            <w:vAlign w:val="center"/>
          </w:tcPr>
          <w:p w14:paraId="39335DE3" w14:textId="18E3DA61" w:rsidR="004F1F8E" w:rsidRPr="0097282B" w:rsidRDefault="004F1F8E" w:rsidP="00C03034">
            <w:pPr>
              <w:pStyle w:val="DHHStabletext"/>
              <w:spacing w:before="0" w:after="0"/>
              <w:jc w:val="center"/>
              <w:rPr>
                <w:rFonts w:cs="Arial"/>
                <w:sz w:val="18"/>
                <w:szCs w:val="18"/>
              </w:rPr>
            </w:pPr>
            <w:r w:rsidRPr="004F1F8E">
              <w:rPr>
                <w:rFonts w:cs="Arial"/>
                <w:sz w:val="18"/>
                <w:szCs w:val="18"/>
              </w:rPr>
              <w:t>281</w:t>
            </w:r>
          </w:p>
        </w:tc>
        <w:tc>
          <w:tcPr>
            <w:tcW w:w="883" w:type="dxa"/>
            <w:noWrap/>
            <w:vAlign w:val="center"/>
          </w:tcPr>
          <w:p w14:paraId="02A59CBE" w14:textId="692064E4" w:rsidR="004F1F8E" w:rsidRPr="0097282B" w:rsidRDefault="004F1F8E" w:rsidP="00C03034">
            <w:pPr>
              <w:pStyle w:val="DHHStabletext"/>
              <w:spacing w:before="0" w:after="0"/>
              <w:jc w:val="center"/>
              <w:rPr>
                <w:rFonts w:cs="Arial"/>
                <w:sz w:val="18"/>
                <w:szCs w:val="18"/>
              </w:rPr>
            </w:pPr>
            <w:r w:rsidRPr="004F1F8E">
              <w:rPr>
                <w:rFonts w:cs="Arial"/>
                <w:sz w:val="18"/>
                <w:szCs w:val="18"/>
              </w:rPr>
              <w:t>$410</w:t>
            </w:r>
          </w:p>
        </w:tc>
        <w:tc>
          <w:tcPr>
            <w:tcW w:w="1046" w:type="dxa"/>
            <w:noWrap/>
            <w:vAlign w:val="center"/>
          </w:tcPr>
          <w:p w14:paraId="267ADF3F" w14:textId="07E1551B" w:rsidR="004F1F8E" w:rsidRPr="0097282B" w:rsidRDefault="004F1F8E" w:rsidP="00C03034">
            <w:pPr>
              <w:pStyle w:val="DHHStabletext"/>
              <w:spacing w:before="0" w:after="0"/>
              <w:jc w:val="center"/>
              <w:rPr>
                <w:rFonts w:cs="Arial"/>
                <w:sz w:val="18"/>
                <w:szCs w:val="18"/>
              </w:rPr>
            </w:pPr>
            <w:r w:rsidRPr="004F1F8E">
              <w:rPr>
                <w:rFonts w:cs="Arial"/>
                <w:sz w:val="18"/>
                <w:szCs w:val="18"/>
              </w:rPr>
              <w:t>-8.9%</w:t>
            </w:r>
          </w:p>
        </w:tc>
        <w:tc>
          <w:tcPr>
            <w:tcW w:w="883" w:type="dxa"/>
            <w:noWrap/>
            <w:vAlign w:val="center"/>
          </w:tcPr>
          <w:p w14:paraId="52D32C89" w14:textId="620EAF61" w:rsidR="004F1F8E" w:rsidRPr="0097282B" w:rsidRDefault="004F1F8E" w:rsidP="00C03034">
            <w:pPr>
              <w:pStyle w:val="DHHStabletext"/>
              <w:spacing w:before="0" w:after="0"/>
              <w:jc w:val="center"/>
              <w:rPr>
                <w:rFonts w:cs="Arial"/>
                <w:sz w:val="18"/>
                <w:szCs w:val="18"/>
              </w:rPr>
            </w:pPr>
            <w:r w:rsidRPr="004F1F8E">
              <w:rPr>
                <w:rFonts w:cs="Arial"/>
                <w:sz w:val="18"/>
                <w:szCs w:val="18"/>
              </w:rPr>
              <w:t>25</w:t>
            </w:r>
          </w:p>
        </w:tc>
        <w:tc>
          <w:tcPr>
            <w:tcW w:w="883" w:type="dxa"/>
            <w:noWrap/>
            <w:vAlign w:val="center"/>
          </w:tcPr>
          <w:p w14:paraId="0A605A8A" w14:textId="6FDE7057" w:rsidR="004F1F8E" w:rsidRPr="0097282B" w:rsidRDefault="004F1F8E" w:rsidP="00C03034">
            <w:pPr>
              <w:pStyle w:val="DHHStabletext"/>
              <w:spacing w:before="0" w:after="0"/>
              <w:jc w:val="center"/>
              <w:rPr>
                <w:rFonts w:cs="Arial"/>
                <w:sz w:val="18"/>
                <w:szCs w:val="18"/>
              </w:rPr>
            </w:pPr>
            <w:r w:rsidRPr="004F1F8E">
              <w:rPr>
                <w:rFonts w:cs="Arial"/>
                <w:sz w:val="18"/>
                <w:szCs w:val="18"/>
              </w:rPr>
              <w:t>$470</w:t>
            </w:r>
          </w:p>
        </w:tc>
        <w:tc>
          <w:tcPr>
            <w:tcW w:w="1046" w:type="dxa"/>
            <w:noWrap/>
            <w:vAlign w:val="center"/>
          </w:tcPr>
          <w:p w14:paraId="2D7E20A6" w14:textId="6F474C34" w:rsidR="004F1F8E" w:rsidRPr="0097282B" w:rsidRDefault="004F1F8E" w:rsidP="00C03034">
            <w:pPr>
              <w:pStyle w:val="DHHStabletext"/>
              <w:spacing w:before="0" w:after="0"/>
              <w:jc w:val="center"/>
              <w:rPr>
                <w:rFonts w:cs="Arial"/>
                <w:sz w:val="18"/>
                <w:szCs w:val="18"/>
              </w:rPr>
            </w:pPr>
            <w:r w:rsidRPr="004F1F8E">
              <w:rPr>
                <w:rFonts w:cs="Arial"/>
                <w:sz w:val="18"/>
                <w:szCs w:val="18"/>
              </w:rPr>
              <w:t>-5.6%</w:t>
            </w:r>
          </w:p>
        </w:tc>
        <w:tc>
          <w:tcPr>
            <w:tcW w:w="883" w:type="dxa"/>
            <w:noWrap/>
            <w:vAlign w:val="center"/>
          </w:tcPr>
          <w:p w14:paraId="5AB742D7" w14:textId="3A4D5E21" w:rsidR="004F1F8E" w:rsidRPr="0097282B" w:rsidRDefault="004F1F8E" w:rsidP="00C03034">
            <w:pPr>
              <w:pStyle w:val="DHHStabletext"/>
              <w:spacing w:before="0" w:after="0"/>
              <w:jc w:val="center"/>
              <w:rPr>
                <w:rFonts w:cs="Arial"/>
                <w:sz w:val="18"/>
                <w:szCs w:val="18"/>
              </w:rPr>
            </w:pPr>
            <w:r w:rsidRPr="004F1F8E">
              <w:rPr>
                <w:rFonts w:cs="Arial"/>
                <w:sz w:val="18"/>
                <w:szCs w:val="18"/>
              </w:rPr>
              <w:t>84</w:t>
            </w:r>
          </w:p>
        </w:tc>
        <w:tc>
          <w:tcPr>
            <w:tcW w:w="883" w:type="dxa"/>
            <w:noWrap/>
            <w:vAlign w:val="center"/>
          </w:tcPr>
          <w:p w14:paraId="438C1755" w14:textId="1AEA4F33" w:rsidR="004F1F8E" w:rsidRPr="0097282B" w:rsidRDefault="004F1F8E" w:rsidP="00C03034">
            <w:pPr>
              <w:pStyle w:val="DHHStabletext"/>
              <w:spacing w:before="0" w:after="0"/>
              <w:jc w:val="center"/>
              <w:rPr>
                <w:rFonts w:cs="Arial"/>
                <w:sz w:val="18"/>
                <w:szCs w:val="18"/>
              </w:rPr>
            </w:pPr>
            <w:r w:rsidRPr="004F1F8E">
              <w:rPr>
                <w:rFonts w:cs="Arial"/>
                <w:sz w:val="18"/>
                <w:szCs w:val="18"/>
              </w:rPr>
              <w:t>$595</w:t>
            </w:r>
          </w:p>
        </w:tc>
        <w:tc>
          <w:tcPr>
            <w:tcW w:w="1046" w:type="dxa"/>
            <w:noWrap/>
            <w:vAlign w:val="center"/>
          </w:tcPr>
          <w:p w14:paraId="706800ED" w14:textId="08F3B2B3" w:rsidR="004F1F8E" w:rsidRPr="0097282B" w:rsidRDefault="004F1F8E" w:rsidP="00C03034">
            <w:pPr>
              <w:pStyle w:val="DHHStabletext"/>
              <w:spacing w:before="0" w:after="0"/>
              <w:jc w:val="center"/>
              <w:rPr>
                <w:rFonts w:cs="Arial"/>
                <w:sz w:val="18"/>
                <w:szCs w:val="18"/>
              </w:rPr>
            </w:pPr>
            <w:r w:rsidRPr="004F1F8E">
              <w:rPr>
                <w:rFonts w:cs="Arial"/>
                <w:sz w:val="18"/>
                <w:szCs w:val="18"/>
              </w:rPr>
              <w:t>-0.8%</w:t>
            </w:r>
          </w:p>
        </w:tc>
      </w:tr>
      <w:tr w:rsidR="004F1F8E" w:rsidRPr="0097282B" w14:paraId="42283B13" w14:textId="77777777" w:rsidTr="00C03034">
        <w:trPr>
          <w:trHeight w:val="340"/>
        </w:trPr>
        <w:tc>
          <w:tcPr>
            <w:tcW w:w="3422" w:type="dxa"/>
            <w:noWrap/>
            <w:vAlign w:val="center"/>
          </w:tcPr>
          <w:p w14:paraId="37042639" w14:textId="77777777" w:rsidR="004F1F8E" w:rsidRPr="0097282B" w:rsidRDefault="004F1F8E" w:rsidP="004F1F8E">
            <w:pPr>
              <w:pStyle w:val="DHHStabletext"/>
              <w:spacing w:before="0" w:after="0"/>
              <w:rPr>
                <w:rFonts w:cs="Arial"/>
                <w:sz w:val="18"/>
                <w:szCs w:val="18"/>
              </w:rPr>
            </w:pPr>
            <w:r w:rsidRPr="0097282B">
              <w:rPr>
                <w:rFonts w:cs="Arial"/>
                <w:sz w:val="18"/>
                <w:szCs w:val="18"/>
              </w:rPr>
              <w:t>Mill Park-Epping</w:t>
            </w:r>
          </w:p>
        </w:tc>
        <w:tc>
          <w:tcPr>
            <w:tcW w:w="829" w:type="dxa"/>
            <w:noWrap/>
            <w:vAlign w:val="center"/>
          </w:tcPr>
          <w:p w14:paraId="353B2D3A" w14:textId="14FE439A" w:rsidR="004F1F8E" w:rsidRPr="0097282B" w:rsidRDefault="004F1F8E" w:rsidP="00C03034">
            <w:pPr>
              <w:pStyle w:val="DHHStabletext"/>
              <w:spacing w:before="0" w:after="0"/>
              <w:jc w:val="center"/>
              <w:rPr>
                <w:rFonts w:cs="Arial"/>
                <w:sz w:val="18"/>
                <w:szCs w:val="18"/>
              </w:rPr>
            </w:pPr>
            <w:r w:rsidRPr="004F1F8E">
              <w:rPr>
                <w:rFonts w:cs="Arial"/>
                <w:sz w:val="18"/>
                <w:szCs w:val="18"/>
              </w:rPr>
              <w:t>38</w:t>
            </w:r>
          </w:p>
        </w:tc>
        <w:tc>
          <w:tcPr>
            <w:tcW w:w="1009" w:type="dxa"/>
            <w:noWrap/>
            <w:vAlign w:val="center"/>
          </w:tcPr>
          <w:p w14:paraId="3A42DFB7" w14:textId="75D151A3" w:rsidR="004F1F8E" w:rsidRPr="0097282B" w:rsidRDefault="004F1F8E" w:rsidP="00C03034">
            <w:pPr>
              <w:pStyle w:val="DHHStabletext"/>
              <w:spacing w:before="0" w:after="0"/>
              <w:jc w:val="center"/>
              <w:rPr>
                <w:rFonts w:cs="Arial"/>
                <w:sz w:val="18"/>
                <w:szCs w:val="18"/>
              </w:rPr>
            </w:pPr>
            <w:r w:rsidRPr="004F1F8E">
              <w:rPr>
                <w:rFonts w:cs="Arial"/>
                <w:sz w:val="18"/>
                <w:szCs w:val="18"/>
              </w:rPr>
              <w:t>$300</w:t>
            </w:r>
          </w:p>
        </w:tc>
        <w:tc>
          <w:tcPr>
            <w:tcW w:w="1046" w:type="dxa"/>
            <w:noWrap/>
            <w:vAlign w:val="center"/>
          </w:tcPr>
          <w:p w14:paraId="328D3A8F" w14:textId="7E7F12D2" w:rsidR="004F1F8E" w:rsidRPr="0097282B" w:rsidRDefault="004F1F8E" w:rsidP="00C03034">
            <w:pPr>
              <w:pStyle w:val="DHHStabletext"/>
              <w:spacing w:before="0" w:after="0"/>
              <w:jc w:val="center"/>
              <w:rPr>
                <w:rFonts w:cs="Arial"/>
                <w:sz w:val="18"/>
                <w:szCs w:val="18"/>
              </w:rPr>
            </w:pPr>
            <w:r w:rsidRPr="004F1F8E">
              <w:rPr>
                <w:rFonts w:cs="Arial"/>
                <w:sz w:val="18"/>
                <w:szCs w:val="18"/>
              </w:rPr>
              <w:t>0.0%</w:t>
            </w:r>
          </w:p>
        </w:tc>
        <w:tc>
          <w:tcPr>
            <w:tcW w:w="883" w:type="dxa"/>
            <w:noWrap/>
            <w:vAlign w:val="center"/>
          </w:tcPr>
          <w:p w14:paraId="6F0C59F0" w14:textId="260957CC" w:rsidR="004F1F8E" w:rsidRPr="0097282B" w:rsidRDefault="004F1F8E" w:rsidP="00C03034">
            <w:pPr>
              <w:pStyle w:val="DHHStabletext"/>
              <w:spacing w:before="0" w:after="0"/>
              <w:jc w:val="center"/>
              <w:rPr>
                <w:rFonts w:cs="Arial"/>
                <w:sz w:val="18"/>
                <w:szCs w:val="18"/>
              </w:rPr>
            </w:pPr>
            <w:r w:rsidRPr="004F1F8E">
              <w:rPr>
                <w:rFonts w:cs="Arial"/>
                <w:sz w:val="18"/>
                <w:szCs w:val="18"/>
              </w:rPr>
              <w:t>282</w:t>
            </w:r>
          </w:p>
        </w:tc>
        <w:tc>
          <w:tcPr>
            <w:tcW w:w="883" w:type="dxa"/>
            <w:noWrap/>
            <w:vAlign w:val="center"/>
          </w:tcPr>
          <w:p w14:paraId="47E32BCC" w14:textId="1261A3E4" w:rsidR="004F1F8E" w:rsidRPr="0097282B" w:rsidRDefault="004F1F8E" w:rsidP="00C03034">
            <w:pPr>
              <w:pStyle w:val="DHHStabletext"/>
              <w:spacing w:before="0" w:after="0"/>
              <w:jc w:val="center"/>
              <w:rPr>
                <w:rFonts w:cs="Arial"/>
                <w:sz w:val="18"/>
                <w:szCs w:val="18"/>
              </w:rPr>
            </w:pPr>
            <w:r w:rsidRPr="004F1F8E">
              <w:rPr>
                <w:rFonts w:cs="Arial"/>
                <w:sz w:val="18"/>
                <w:szCs w:val="18"/>
              </w:rPr>
              <w:t>$340</w:t>
            </w:r>
          </w:p>
        </w:tc>
        <w:tc>
          <w:tcPr>
            <w:tcW w:w="1046" w:type="dxa"/>
            <w:noWrap/>
            <w:vAlign w:val="center"/>
          </w:tcPr>
          <w:p w14:paraId="71140241" w14:textId="11B9DB83" w:rsidR="004F1F8E" w:rsidRPr="0097282B" w:rsidRDefault="004F1F8E" w:rsidP="00C03034">
            <w:pPr>
              <w:pStyle w:val="DHHStabletext"/>
              <w:spacing w:before="0" w:after="0"/>
              <w:jc w:val="center"/>
              <w:rPr>
                <w:rFonts w:cs="Arial"/>
                <w:sz w:val="18"/>
                <w:szCs w:val="18"/>
              </w:rPr>
            </w:pPr>
            <w:r w:rsidRPr="004F1F8E">
              <w:rPr>
                <w:rFonts w:cs="Arial"/>
                <w:sz w:val="18"/>
                <w:szCs w:val="18"/>
              </w:rPr>
              <w:t>0.0%</w:t>
            </w:r>
          </w:p>
        </w:tc>
        <w:tc>
          <w:tcPr>
            <w:tcW w:w="883" w:type="dxa"/>
            <w:noWrap/>
            <w:vAlign w:val="center"/>
          </w:tcPr>
          <w:p w14:paraId="27A76CF4" w14:textId="47A3C1E2" w:rsidR="004F1F8E" w:rsidRPr="0097282B" w:rsidRDefault="004F1F8E" w:rsidP="00C03034">
            <w:pPr>
              <w:pStyle w:val="DHHStabletext"/>
              <w:spacing w:before="0" w:after="0"/>
              <w:jc w:val="center"/>
              <w:rPr>
                <w:rFonts w:cs="Arial"/>
                <w:sz w:val="18"/>
                <w:szCs w:val="18"/>
              </w:rPr>
            </w:pPr>
            <w:r w:rsidRPr="004F1F8E">
              <w:rPr>
                <w:rFonts w:cs="Arial"/>
                <w:sz w:val="18"/>
                <w:szCs w:val="18"/>
              </w:rPr>
              <w:t>91</w:t>
            </w:r>
          </w:p>
        </w:tc>
        <w:tc>
          <w:tcPr>
            <w:tcW w:w="883" w:type="dxa"/>
            <w:noWrap/>
            <w:vAlign w:val="center"/>
          </w:tcPr>
          <w:p w14:paraId="5D0B9180" w14:textId="10291ECB" w:rsidR="004F1F8E" w:rsidRPr="0097282B" w:rsidRDefault="004F1F8E" w:rsidP="00C03034">
            <w:pPr>
              <w:pStyle w:val="DHHStabletext"/>
              <w:spacing w:before="0" w:after="0"/>
              <w:jc w:val="center"/>
              <w:rPr>
                <w:rFonts w:cs="Arial"/>
                <w:sz w:val="18"/>
                <w:szCs w:val="18"/>
              </w:rPr>
            </w:pPr>
            <w:r w:rsidRPr="004F1F8E">
              <w:rPr>
                <w:rFonts w:cs="Arial"/>
                <w:sz w:val="18"/>
                <w:szCs w:val="18"/>
              </w:rPr>
              <w:t>$350</w:t>
            </w:r>
          </w:p>
        </w:tc>
        <w:tc>
          <w:tcPr>
            <w:tcW w:w="1046" w:type="dxa"/>
            <w:noWrap/>
            <w:vAlign w:val="center"/>
          </w:tcPr>
          <w:p w14:paraId="1FD9B292" w14:textId="4DDF2C58" w:rsidR="004F1F8E" w:rsidRPr="0097282B" w:rsidRDefault="004F1F8E" w:rsidP="00C03034">
            <w:pPr>
              <w:pStyle w:val="DHHStabletext"/>
              <w:spacing w:before="0" w:after="0"/>
              <w:jc w:val="center"/>
              <w:rPr>
                <w:rFonts w:cs="Arial"/>
                <w:sz w:val="18"/>
                <w:szCs w:val="18"/>
              </w:rPr>
            </w:pPr>
            <w:r w:rsidRPr="004F1F8E">
              <w:rPr>
                <w:rFonts w:cs="Arial"/>
                <w:sz w:val="18"/>
                <w:szCs w:val="18"/>
              </w:rPr>
              <w:t>0.0%</w:t>
            </w:r>
          </w:p>
        </w:tc>
        <w:tc>
          <w:tcPr>
            <w:tcW w:w="883" w:type="dxa"/>
            <w:noWrap/>
            <w:vAlign w:val="center"/>
          </w:tcPr>
          <w:p w14:paraId="7DA4410F" w14:textId="0D6A5F57" w:rsidR="004F1F8E" w:rsidRPr="0097282B" w:rsidRDefault="004F1F8E" w:rsidP="00C03034">
            <w:pPr>
              <w:pStyle w:val="DHHStabletext"/>
              <w:spacing w:before="0" w:after="0"/>
              <w:jc w:val="center"/>
              <w:rPr>
                <w:rFonts w:cs="Arial"/>
                <w:sz w:val="18"/>
                <w:szCs w:val="18"/>
              </w:rPr>
            </w:pPr>
            <w:r w:rsidRPr="004F1F8E">
              <w:rPr>
                <w:rFonts w:cs="Arial"/>
                <w:sz w:val="18"/>
                <w:szCs w:val="18"/>
              </w:rPr>
              <w:t>809</w:t>
            </w:r>
          </w:p>
        </w:tc>
        <w:tc>
          <w:tcPr>
            <w:tcW w:w="883" w:type="dxa"/>
            <w:noWrap/>
            <w:vAlign w:val="center"/>
          </w:tcPr>
          <w:p w14:paraId="2160DB3B" w14:textId="3689BE07" w:rsidR="004F1F8E" w:rsidRPr="0097282B" w:rsidRDefault="004F1F8E" w:rsidP="00C03034">
            <w:pPr>
              <w:pStyle w:val="DHHStabletext"/>
              <w:spacing w:before="0" w:after="0"/>
              <w:jc w:val="center"/>
              <w:rPr>
                <w:rFonts w:cs="Arial"/>
                <w:sz w:val="18"/>
                <w:szCs w:val="18"/>
              </w:rPr>
            </w:pPr>
            <w:r w:rsidRPr="004F1F8E">
              <w:rPr>
                <w:rFonts w:cs="Arial"/>
                <w:sz w:val="18"/>
                <w:szCs w:val="18"/>
              </w:rPr>
              <w:t>$385</w:t>
            </w:r>
          </w:p>
        </w:tc>
        <w:tc>
          <w:tcPr>
            <w:tcW w:w="1046" w:type="dxa"/>
            <w:noWrap/>
            <w:vAlign w:val="center"/>
          </w:tcPr>
          <w:p w14:paraId="1BC726CD" w14:textId="42459977" w:rsidR="004F1F8E" w:rsidRPr="0097282B" w:rsidRDefault="004F1F8E" w:rsidP="00C03034">
            <w:pPr>
              <w:pStyle w:val="DHHStabletext"/>
              <w:spacing w:before="0" w:after="0"/>
              <w:jc w:val="center"/>
              <w:rPr>
                <w:rFonts w:cs="Arial"/>
                <w:sz w:val="18"/>
                <w:szCs w:val="18"/>
              </w:rPr>
            </w:pPr>
            <w:r w:rsidRPr="004F1F8E">
              <w:rPr>
                <w:rFonts w:cs="Arial"/>
                <w:sz w:val="18"/>
                <w:szCs w:val="18"/>
              </w:rPr>
              <w:t>1.3%</w:t>
            </w:r>
          </w:p>
        </w:tc>
      </w:tr>
      <w:tr w:rsidR="004F1F8E" w:rsidRPr="0097282B" w14:paraId="0DBEF917" w14:textId="77777777" w:rsidTr="00C03034">
        <w:trPr>
          <w:trHeight w:val="340"/>
        </w:trPr>
        <w:tc>
          <w:tcPr>
            <w:tcW w:w="3422" w:type="dxa"/>
            <w:noWrap/>
            <w:vAlign w:val="center"/>
          </w:tcPr>
          <w:p w14:paraId="1C6F0F03" w14:textId="77777777" w:rsidR="004F1F8E" w:rsidRPr="0097282B" w:rsidRDefault="004F1F8E" w:rsidP="004F1F8E">
            <w:pPr>
              <w:pStyle w:val="DHHStabletext"/>
              <w:spacing w:before="0" w:after="0"/>
              <w:rPr>
                <w:rFonts w:cs="Arial"/>
                <w:sz w:val="18"/>
                <w:szCs w:val="18"/>
              </w:rPr>
            </w:pPr>
            <w:r w:rsidRPr="0097282B">
              <w:rPr>
                <w:rFonts w:cs="Arial"/>
                <w:sz w:val="18"/>
                <w:szCs w:val="18"/>
              </w:rPr>
              <w:t>Northcote</w:t>
            </w:r>
          </w:p>
        </w:tc>
        <w:tc>
          <w:tcPr>
            <w:tcW w:w="829" w:type="dxa"/>
            <w:noWrap/>
            <w:vAlign w:val="center"/>
          </w:tcPr>
          <w:p w14:paraId="6B9FA806" w14:textId="171F1D50" w:rsidR="004F1F8E" w:rsidRPr="0097282B" w:rsidRDefault="004F1F8E" w:rsidP="00C03034">
            <w:pPr>
              <w:pStyle w:val="DHHStabletext"/>
              <w:spacing w:before="0" w:after="0"/>
              <w:jc w:val="center"/>
              <w:rPr>
                <w:rFonts w:cs="Arial"/>
                <w:sz w:val="18"/>
                <w:szCs w:val="18"/>
              </w:rPr>
            </w:pPr>
            <w:r w:rsidRPr="004F1F8E">
              <w:rPr>
                <w:rFonts w:cs="Arial"/>
                <w:sz w:val="18"/>
                <w:szCs w:val="18"/>
              </w:rPr>
              <w:t>355</w:t>
            </w:r>
          </w:p>
        </w:tc>
        <w:tc>
          <w:tcPr>
            <w:tcW w:w="1009" w:type="dxa"/>
            <w:noWrap/>
            <w:vAlign w:val="center"/>
          </w:tcPr>
          <w:p w14:paraId="66FDE863" w14:textId="63C4E121" w:rsidR="004F1F8E" w:rsidRPr="0097282B" w:rsidRDefault="004F1F8E" w:rsidP="00C03034">
            <w:pPr>
              <w:pStyle w:val="DHHStabletext"/>
              <w:spacing w:before="0" w:after="0"/>
              <w:jc w:val="center"/>
              <w:rPr>
                <w:rFonts w:cs="Arial"/>
                <w:sz w:val="18"/>
                <w:szCs w:val="18"/>
              </w:rPr>
            </w:pPr>
            <w:r w:rsidRPr="004F1F8E">
              <w:rPr>
                <w:rFonts w:cs="Arial"/>
                <w:sz w:val="18"/>
                <w:szCs w:val="18"/>
              </w:rPr>
              <w:t>$315</w:t>
            </w:r>
          </w:p>
        </w:tc>
        <w:tc>
          <w:tcPr>
            <w:tcW w:w="1046" w:type="dxa"/>
            <w:noWrap/>
            <w:vAlign w:val="center"/>
          </w:tcPr>
          <w:p w14:paraId="35C901B2" w14:textId="25348AA5" w:rsidR="004F1F8E" w:rsidRPr="0097282B" w:rsidRDefault="004F1F8E" w:rsidP="00C03034">
            <w:pPr>
              <w:pStyle w:val="DHHStabletext"/>
              <w:spacing w:before="0" w:after="0"/>
              <w:jc w:val="center"/>
              <w:rPr>
                <w:rFonts w:cs="Arial"/>
                <w:sz w:val="18"/>
                <w:szCs w:val="18"/>
              </w:rPr>
            </w:pPr>
            <w:r w:rsidRPr="004F1F8E">
              <w:rPr>
                <w:rFonts w:cs="Arial"/>
                <w:sz w:val="18"/>
                <w:szCs w:val="18"/>
              </w:rPr>
              <w:t>-4.5%</w:t>
            </w:r>
          </w:p>
        </w:tc>
        <w:tc>
          <w:tcPr>
            <w:tcW w:w="883" w:type="dxa"/>
            <w:noWrap/>
            <w:vAlign w:val="center"/>
          </w:tcPr>
          <w:p w14:paraId="7B52DA6F" w14:textId="7DF7172B" w:rsidR="004F1F8E" w:rsidRPr="0097282B" w:rsidRDefault="004F1F8E" w:rsidP="00C03034">
            <w:pPr>
              <w:pStyle w:val="DHHStabletext"/>
              <w:spacing w:before="0" w:after="0"/>
              <w:jc w:val="center"/>
              <w:rPr>
                <w:rFonts w:cs="Arial"/>
                <w:sz w:val="18"/>
                <w:szCs w:val="18"/>
              </w:rPr>
            </w:pPr>
            <w:r w:rsidRPr="004F1F8E">
              <w:rPr>
                <w:rFonts w:cs="Arial"/>
                <w:sz w:val="18"/>
                <w:szCs w:val="18"/>
              </w:rPr>
              <w:t>355</w:t>
            </w:r>
          </w:p>
        </w:tc>
        <w:tc>
          <w:tcPr>
            <w:tcW w:w="883" w:type="dxa"/>
            <w:noWrap/>
            <w:vAlign w:val="center"/>
          </w:tcPr>
          <w:p w14:paraId="3492CD2F" w14:textId="4C94B3B7" w:rsidR="004F1F8E" w:rsidRPr="0097282B" w:rsidRDefault="004F1F8E" w:rsidP="00C03034">
            <w:pPr>
              <w:pStyle w:val="DHHStabletext"/>
              <w:spacing w:before="0" w:after="0"/>
              <w:jc w:val="center"/>
              <w:rPr>
                <w:rFonts w:cs="Arial"/>
                <w:sz w:val="18"/>
                <w:szCs w:val="18"/>
              </w:rPr>
            </w:pPr>
            <w:r w:rsidRPr="004F1F8E">
              <w:rPr>
                <w:rFonts w:cs="Arial"/>
                <w:sz w:val="18"/>
                <w:szCs w:val="18"/>
              </w:rPr>
              <w:t>$440</w:t>
            </w:r>
          </w:p>
        </w:tc>
        <w:tc>
          <w:tcPr>
            <w:tcW w:w="1046" w:type="dxa"/>
            <w:noWrap/>
            <w:vAlign w:val="center"/>
          </w:tcPr>
          <w:p w14:paraId="7ED65D76" w14:textId="68063FF8" w:rsidR="004F1F8E" w:rsidRPr="0097282B" w:rsidRDefault="004F1F8E" w:rsidP="00C03034">
            <w:pPr>
              <w:pStyle w:val="DHHStabletext"/>
              <w:spacing w:before="0" w:after="0"/>
              <w:jc w:val="center"/>
              <w:rPr>
                <w:rFonts w:cs="Arial"/>
                <w:sz w:val="18"/>
                <w:szCs w:val="18"/>
              </w:rPr>
            </w:pPr>
            <w:r w:rsidRPr="004F1F8E">
              <w:rPr>
                <w:rFonts w:cs="Arial"/>
                <w:sz w:val="18"/>
                <w:szCs w:val="18"/>
              </w:rPr>
              <w:t>-7.4%</w:t>
            </w:r>
          </w:p>
        </w:tc>
        <w:tc>
          <w:tcPr>
            <w:tcW w:w="883" w:type="dxa"/>
            <w:noWrap/>
            <w:vAlign w:val="center"/>
          </w:tcPr>
          <w:p w14:paraId="00CC6C76" w14:textId="3662CC07" w:rsidR="004F1F8E" w:rsidRPr="0097282B" w:rsidRDefault="004F1F8E" w:rsidP="00C03034">
            <w:pPr>
              <w:pStyle w:val="DHHStabletext"/>
              <w:spacing w:before="0" w:after="0"/>
              <w:jc w:val="center"/>
              <w:rPr>
                <w:rFonts w:cs="Arial"/>
                <w:sz w:val="18"/>
                <w:szCs w:val="18"/>
              </w:rPr>
            </w:pPr>
            <w:r w:rsidRPr="004F1F8E">
              <w:rPr>
                <w:rFonts w:cs="Arial"/>
                <w:sz w:val="18"/>
                <w:szCs w:val="18"/>
              </w:rPr>
              <w:t>156</w:t>
            </w:r>
          </w:p>
        </w:tc>
        <w:tc>
          <w:tcPr>
            <w:tcW w:w="883" w:type="dxa"/>
            <w:noWrap/>
            <w:vAlign w:val="center"/>
          </w:tcPr>
          <w:p w14:paraId="3D699042" w14:textId="55B9CF72" w:rsidR="004F1F8E" w:rsidRPr="0097282B" w:rsidRDefault="004F1F8E" w:rsidP="00C03034">
            <w:pPr>
              <w:pStyle w:val="DHHStabletext"/>
              <w:spacing w:before="0" w:after="0"/>
              <w:jc w:val="center"/>
              <w:rPr>
                <w:rFonts w:cs="Arial"/>
                <w:sz w:val="18"/>
                <w:szCs w:val="18"/>
              </w:rPr>
            </w:pPr>
            <w:r w:rsidRPr="004F1F8E">
              <w:rPr>
                <w:rFonts w:cs="Arial"/>
                <w:sz w:val="18"/>
                <w:szCs w:val="18"/>
              </w:rPr>
              <w:t>$580</w:t>
            </w:r>
          </w:p>
        </w:tc>
        <w:tc>
          <w:tcPr>
            <w:tcW w:w="1046" w:type="dxa"/>
            <w:noWrap/>
            <w:vAlign w:val="center"/>
          </w:tcPr>
          <w:p w14:paraId="15CFFFF5" w14:textId="5870F7E2" w:rsidR="004F1F8E" w:rsidRPr="0097282B" w:rsidRDefault="004F1F8E" w:rsidP="00C03034">
            <w:pPr>
              <w:pStyle w:val="DHHStabletext"/>
              <w:spacing w:before="0" w:after="0"/>
              <w:jc w:val="center"/>
              <w:rPr>
                <w:rFonts w:cs="Arial"/>
                <w:sz w:val="18"/>
                <w:szCs w:val="18"/>
              </w:rPr>
            </w:pPr>
            <w:r w:rsidRPr="004F1F8E">
              <w:rPr>
                <w:rFonts w:cs="Arial"/>
                <w:sz w:val="18"/>
                <w:szCs w:val="18"/>
              </w:rPr>
              <w:t>-3.0%</w:t>
            </w:r>
          </w:p>
        </w:tc>
        <w:tc>
          <w:tcPr>
            <w:tcW w:w="883" w:type="dxa"/>
            <w:noWrap/>
            <w:vAlign w:val="center"/>
          </w:tcPr>
          <w:p w14:paraId="679B1FFC" w14:textId="0A1B5C54" w:rsidR="004F1F8E" w:rsidRPr="0097282B" w:rsidRDefault="004F1F8E" w:rsidP="00C03034">
            <w:pPr>
              <w:pStyle w:val="DHHStabletext"/>
              <w:spacing w:before="0" w:after="0"/>
              <w:jc w:val="center"/>
              <w:rPr>
                <w:rFonts w:cs="Arial"/>
                <w:sz w:val="18"/>
                <w:szCs w:val="18"/>
              </w:rPr>
            </w:pPr>
            <w:r w:rsidRPr="004F1F8E">
              <w:rPr>
                <w:rFonts w:cs="Arial"/>
                <w:sz w:val="18"/>
                <w:szCs w:val="18"/>
              </w:rPr>
              <w:t>224</w:t>
            </w:r>
          </w:p>
        </w:tc>
        <w:tc>
          <w:tcPr>
            <w:tcW w:w="883" w:type="dxa"/>
            <w:noWrap/>
            <w:vAlign w:val="center"/>
          </w:tcPr>
          <w:p w14:paraId="4526F969" w14:textId="7DE148F0" w:rsidR="004F1F8E" w:rsidRPr="0097282B" w:rsidRDefault="004F1F8E" w:rsidP="00C03034">
            <w:pPr>
              <w:pStyle w:val="DHHStabletext"/>
              <w:spacing w:before="0" w:after="0"/>
              <w:jc w:val="center"/>
              <w:rPr>
                <w:rFonts w:cs="Arial"/>
                <w:sz w:val="18"/>
                <w:szCs w:val="18"/>
              </w:rPr>
            </w:pPr>
            <w:r w:rsidRPr="004F1F8E">
              <w:rPr>
                <w:rFonts w:cs="Arial"/>
                <w:sz w:val="18"/>
                <w:szCs w:val="18"/>
              </w:rPr>
              <w:t>$720</w:t>
            </w:r>
          </w:p>
        </w:tc>
        <w:tc>
          <w:tcPr>
            <w:tcW w:w="1046" w:type="dxa"/>
            <w:noWrap/>
            <w:vAlign w:val="center"/>
          </w:tcPr>
          <w:p w14:paraId="033B1C72" w14:textId="21D822CC" w:rsidR="004F1F8E" w:rsidRPr="0097282B" w:rsidRDefault="004F1F8E" w:rsidP="00C03034">
            <w:pPr>
              <w:pStyle w:val="DHHStabletext"/>
              <w:spacing w:before="0" w:after="0"/>
              <w:jc w:val="center"/>
              <w:rPr>
                <w:rFonts w:cs="Arial"/>
                <w:sz w:val="18"/>
                <w:szCs w:val="18"/>
              </w:rPr>
            </w:pPr>
            <w:r w:rsidRPr="004F1F8E">
              <w:rPr>
                <w:rFonts w:cs="Arial"/>
                <w:sz w:val="18"/>
                <w:szCs w:val="18"/>
              </w:rPr>
              <w:t>3.6%</w:t>
            </w:r>
          </w:p>
        </w:tc>
      </w:tr>
      <w:tr w:rsidR="004F1F8E" w:rsidRPr="0097282B" w14:paraId="3383C2CE" w14:textId="77777777" w:rsidTr="00C03034">
        <w:trPr>
          <w:trHeight w:val="340"/>
        </w:trPr>
        <w:tc>
          <w:tcPr>
            <w:tcW w:w="3422" w:type="dxa"/>
            <w:noWrap/>
            <w:vAlign w:val="center"/>
          </w:tcPr>
          <w:p w14:paraId="72669942" w14:textId="77777777" w:rsidR="004F1F8E" w:rsidRPr="0097282B" w:rsidRDefault="004F1F8E" w:rsidP="004F1F8E">
            <w:pPr>
              <w:pStyle w:val="DHHStabletext"/>
              <w:spacing w:before="0" w:after="0"/>
              <w:rPr>
                <w:rFonts w:cs="Arial"/>
                <w:sz w:val="18"/>
                <w:szCs w:val="18"/>
              </w:rPr>
            </w:pPr>
            <w:r w:rsidRPr="0097282B">
              <w:rPr>
                <w:rFonts w:cs="Arial"/>
                <w:sz w:val="18"/>
                <w:szCs w:val="18"/>
              </w:rPr>
              <w:t>Preston</w:t>
            </w:r>
          </w:p>
        </w:tc>
        <w:tc>
          <w:tcPr>
            <w:tcW w:w="829" w:type="dxa"/>
            <w:noWrap/>
            <w:vAlign w:val="center"/>
          </w:tcPr>
          <w:p w14:paraId="651268C5" w14:textId="6A5B92D7" w:rsidR="004F1F8E" w:rsidRPr="0097282B" w:rsidRDefault="004F1F8E" w:rsidP="00C03034">
            <w:pPr>
              <w:pStyle w:val="DHHStabletext"/>
              <w:spacing w:before="0" w:after="0"/>
              <w:jc w:val="center"/>
              <w:rPr>
                <w:rFonts w:cs="Arial"/>
                <w:sz w:val="18"/>
                <w:szCs w:val="18"/>
              </w:rPr>
            </w:pPr>
            <w:r w:rsidRPr="004F1F8E">
              <w:rPr>
                <w:rFonts w:cs="Arial"/>
                <w:sz w:val="18"/>
                <w:szCs w:val="18"/>
              </w:rPr>
              <w:t>313</w:t>
            </w:r>
          </w:p>
        </w:tc>
        <w:tc>
          <w:tcPr>
            <w:tcW w:w="1009" w:type="dxa"/>
            <w:noWrap/>
            <w:vAlign w:val="center"/>
          </w:tcPr>
          <w:p w14:paraId="0E4A27B5" w14:textId="387205CF" w:rsidR="004F1F8E" w:rsidRPr="0097282B" w:rsidRDefault="004F1F8E" w:rsidP="00C03034">
            <w:pPr>
              <w:pStyle w:val="DHHStabletext"/>
              <w:spacing w:before="0" w:after="0"/>
              <w:jc w:val="center"/>
              <w:rPr>
                <w:rFonts w:cs="Arial"/>
                <w:sz w:val="18"/>
                <w:szCs w:val="18"/>
              </w:rPr>
            </w:pPr>
            <w:r w:rsidRPr="004F1F8E">
              <w:rPr>
                <w:rFonts w:cs="Arial"/>
                <w:sz w:val="18"/>
                <w:szCs w:val="18"/>
              </w:rPr>
              <w:t>$310</w:t>
            </w:r>
          </w:p>
        </w:tc>
        <w:tc>
          <w:tcPr>
            <w:tcW w:w="1046" w:type="dxa"/>
            <w:noWrap/>
            <w:vAlign w:val="center"/>
          </w:tcPr>
          <w:p w14:paraId="4DE211EF" w14:textId="33FC6796" w:rsidR="004F1F8E" w:rsidRPr="0097282B" w:rsidRDefault="004F1F8E" w:rsidP="00C03034">
            <w:pPr>
              <w:pStyle w:val="DHHStabletext"/>
              <w:spacing w:before="0" w:after="0"/>
              <w:jc w:val="center"/>
              <w:rPr>
                <w:rFonts w:cs="Arial"/>
                <w:sz w:val="18"/>
                <w:szCs w:val="18"/>
              </w:rPr>
            </w:pPr>
            <w:r w:rsidRPr="004F1F8E">
              <w:rPr>
                <w:rFonts w:cs="Arial"/>
                <w:sz w:val="18"/>
                <w:szCs w:val="18"/>
              </w:rPr>
              <w:t>-8.8%</w:t>
            </w:r>
          </w:p>
        </w:tc>
        <w:tc>
          <w:tcPr>
            <w:tcW w:w="883" w:type="dxa"/>
            <w:noWrap/>
            <w:vAlign w:val="center"/>
          </w:tcPr>
          <w:p w14:paraId="74D6ED17" w14:textId="3662BFC7" w:rsidR="004F1F8E" w:rsidRPr="0097282B" w:rsidRDefault="004F1F8E" w:rsidP="00C03034">
            <w:pPr>
              <w:pStyle w:val="DHHStabletext"/>
              <w:spacing w:before="0" w:after="0"/>
              <w:jc w:val="center"/>
              <w:rPr>
                <w:rFonts w:cs="Arial"/>
                <w:sz w:val="18"/>
                <w:szCs w:val="18"/>
              </w:rPr>
            </w:pPr>
            <w:r w:rsidRPr="004F1F8E">
              <w:rPr>
                <w:rFonts w:cs="Arial"/>
                <w:sz w:val="18"/>
                <w:szCs w:val="18"/>
              </w:rPr>
              <w:t>668</w:t>
            </w:r>
          </w:p>
        </w:tc>
        <w:tc>
          <w:tcPr>
            <w:tcW w:w="883" w:type="dxa"/>
            <w:noWrap/>
            <w:vAlign w:val="center"/>
          </w:tcPr>
          <w:p w14:paraId="74528171" w14:textId="6985E9F4" w:rsidR="004F1F8E" w:rsidRPr="0097282B" w:rsidRDefault="004F1F8E" w:rsidP="00C03034">
            <w:pPr>
              <w:pStyle w:val="DHHStabletext"/>
              <w:spacing w:before="0" w:after="0"/>
              <w:jc w:val="center"/>
              <w:rPr>
                <w:rFonts w:cs="Arial"/>
                <w:sz w:val="18"/>
                <w:szCs w:val="18"/>
              </w:rPr>
            </w:pPr>
            <w:r w:rsidRPr="004F1F8E">
              <w:rPr>
                <w:rFonts w:cs="Arial"/>
                <w:sz w:val="18"/>
                <w:szCs w:val="18"/>
              </w:rPr>
              <w:t>$380</w:t>
            </w:r>
          </w:p>
        </w:tc>
        <w:tc>
          <w:tcPr>
            <w:tcW w:w="1046" w:type="dxa"/>
            <w:noWrap/>
            <w:vAlign w:val="center"/>
          </w:tcPr>
          <w:p w14:paraId="1C3CB015" w14:textId="642AC2FC" w:rsidR="004F1F8E" w:rsidRPr="0097282B" w:rsidRDefault="004F1F8E" w:rsidP="00C03034">
            <w:pPr>
              <w:pStyle w:val="DHHStabletext"/>
              <w:spacing w:before="0" w:after="0"/>
              <w:jc w:val="center"/>
              <w:rPr>
                <w:rFonts w:cs="Arial"/>
                <w:sz w:val="18"/>
                <w:szCs w:val="18"/>
              </w:rPr>
            </w:pPr>
            <w:r w:rsidRPr="004F1F8E">
              <w:rPr>
                <w:rFonts w:cs="Arial"/>
                <w:sz w:val="18"/>
                <w:szCs w:val="18"/>
              </w:rPr>
              <w:t>-5.0%</w:t>
            </w:r>
          </w:p>
        </w:tc>
        <w:tc>
          <w:tcPr>
            <w:tcW w:w="883" w:type="dxa"/>
            <w:noWrap/>
            <w:vAlign w:val="center"/>
          </w:tcPr>
          <w:p w14:paraId="5F3BDBFC" w14:textId="7944CCD5" w:rsidR="004F1F8E" w:rsidRPr="0097282B" w:rsidRDefault="004F1F8E" w:rsidP="00C03034">
            <w:pPr>
              <w:pStyle w:val="DHHStabletext"/>
              <w:spacing w:before="0" w:after="0"/>
              <w:jc w:val="center"/>
              <w:rPr>
                <w:rFonts w:cs="Arial"/>
                <w:sz w:val="18"/>
                <w:szCs w:val="18"/>
              </w:rPr>
            </w:pPr>
            <w:r w:rsidRPr="004F1F8E">
              <w:rPr>
                <w:rFonts w:cs="Arial"/>
                <w:sz w:val="18"/>
                <w:szCs w:val="18"/>
              </w:rPr>
              <w:t>114</w:t>
            </w:r>
          </w:p>
        </w:tc>
        <w:tc>
          <w:tcPr>
            <w:tcW w:w="883" w:type="dxa"/>
            <w:noWrap/>
            <w:vAlign w:val="center"/>
          </w:tcPr>
          <w:p w14:paraId="167341E5" w14:textId="5CB15CF5" w:rsidR="004F1F8E" w:rsidRPr="0097282B" w:rsidRDefault="004F1F8E" w:rsidP="00C03034">
            <w:pPr>
              <w:pStyle w:val="DHHStabletext"/>
              <w:spacing w:before="0" w:after="0"/>
              <w:jc w:val="center"/>
              <w:rPr>
                <w:rFonts w:cs="Arial"/>
                <w:sz w:val="18"/>
                <w:szCs w:val="18"/>
              </w:rPr>
            </w:pPr>
            <w:r w:rsidRPr="004F1F8E">
              <w:rPr>
                <w:rFonts w:cs="Arial"/>
                <w:sz w:val="18"/>
                <w:szCs w:val="18"/>
              </w:rPr>
              <w:t>$440</w:t>
            </w:r>
          </w:p>
        </w:tc>
        <w:tc>
          <w:tcPr>
            <w:tcW w:w="1046" w:type="dxa"/>
            <w:noWrap/>
            <w:vAlign w:val="center"/>
          </w:tcPr>
          <w:p w14:paraId="5EB39E85" w14:textId="375672A1" w:rsidR="004F1F8E" w:rsidRPr="0097282B" w:rsidRDefault="004F1F8E" w:rsidP="00C03034">
            <w:pPr>
              <w:pStyle w:val="DHHStabletext"/>
              <w:spacing w:before="0" w:after="0"/>
              <w:jc w:val="center"/>
              <w:rPr>
                <w:rFonts w:cs="Arial"/>
                <w:sz w:val="18"/>
                <w:szCs w:val="18"/>
              </w:rPr>
            </w:pPr>
            <w:r w:rsidRPr="004F1F8E">
              <w:rPr>
                <w:rFonts w:cs="Arial"/>
                <w:sz w:val="18"/>
                <w:szCs w:val="18"/>
              </w:rPr>
              <w:t>-2.2%</w:t>
            </w:r>
          </w:p>
        </w:tc>
        <w:tc>
          <w:tcPr>
            <w:tcW w:w="883" w:type="dxa"/>
            <w:noWrap/>
            <w:vAlign w:val="center"/>
          </w:tcPr>
          <w:p w14:paraId="2BD5343A" w14:textId="44D67CE8" w:rsidR="004F1F8E" w:rsidRPr="0097282B" w:rsidRDefault="004F1F8E" w:rsidP="00C03034">
            <w:pPr>
              <w:pStyle w:val="DHHStabletext"/>
              <w:spacing w:before="0" w:after="0"/>
              <w:jc w:val="center"/>
              <w:rPr>
                <w:rFonts w:cs="Arial"/>
                <w:sz w:val="18"/>
                <w:szCs w:val="18"/>
              </w:rPr>
            </w:pPr>
            <w:r w:rsidRPr="004F1F8E">
              <w:rPr>
                <w:rFonts w:cs="Arial"/>
                <w:sz w:val="18"/>
                <w:szCs w:val="18"/>
              </w:rPr>
              <w:t>270</w:t>
            </w:r>
          </w:p>
        </w:tc>
        <w:tc>
          <w:tcPr>
            <w:tcW w:w="883" w:type="dxa"/>
            <w:noWrap/>
            <w:vAlign w:val="center"/>
          </w:tcPr>
          <w:p w14:paraId="2D415BBB" w14:textId="77B98DF0" w:rsidR="004F1F8E" w:rsidRPr="0097282B" w:rsidRDefault="004F1F8E" w:rsidP="00C03034">
            <w:pPr>
              <w:pStyle w:val="DHHStabletext"/>
              <w:spacing w:before="0" w:after="0"/>
              <w:jc w:val="center"/>
              <w:rPr>
                <w:rFonts w:cs="Arial"/>
                <w:sz w:val="18"/>
                <w:szCs w:val="18"/>
              </w:rPr>
            </w:pPr>
            <w:r w:rsidRPr="004F1F8E">
              <w:rPr>
                <w:rFonts w:cs="Arial"/>
                <w:sz w:val="18"/>
                <w:szCs w:val="18"/>
              </w:rPr>
              <w:t>$520</w:t>
            </w:r>
          </w:p>
        </w:tc>
        <w:tc>
          <w:tcPr>
            <w:tcW w:w="1046" w:type="dxa"/>
            <w:noWrap/>
            <w:vAlign w:val="center"/>
          </w:tcPr>
          <w:p w14:paraId="3F68D36D" w14:textId="70894762" w:rsidR="004F1F8E" w:rsidRPr="0097282B" w:rsidRDefault="004F1F8E" w:rsidP="00C03034">
            <w:pPr>
              <w:pStyle w:val="DHHStabletext"/>
              <w:spacing w:before="0" w:after="0"/>
              <w:jc w:val="center"/>
              <w:rPr>
                <w:rFonts w:cs="Arial"/>
                <w:sz w:val="18"/>
                <w:szCs w:val="18"/>
              </w:rPr>
            </w:pPr>
            <w:r w:rsidRPr="004F1F8E">
              <w:rPr>
                <w:rFonts w:cs="Arial"/>
                <w:sz w:val="18"/>
                <w:szCs w:val="18"/>
              </w:rPr>
              <w:t>4.0%</w:t>
            </w:r>
          </w:p>
        </w:tc>
      </w:tr>
      <w:tr w:rsidR="004F1F8E" w:rsidRPr="0097282B" w14:paraId="2A707BCE" w14:textId="77777777" w:rsidTr="00C03034">
        <w:trPr>
          <w:trHeight w:val="340"/>
        </w:trPr>
        <w:tc>
          <w:tcPr>
            <w:tcW w:w="3422" w:type="dxa"/>
            <w:noWrap/>
            <w:vAlign w:val="center"/>
          </w:tcPr>
          <w:p w14:paraId="60D53A3E" w14:textId="77777777" w:rsidR="004F1F8E" w:rsidRPr="0097282B" w:rsidRDefault="004F1F8E" w:rsidP="004F1F8E">
            <w:pPr>
              <w:pStyle w:val="DHHStabletext"/>
              <w:spacing w:before="0" w:after="0"/>
              <w:rPr>
                <w:rFonts w:cs="Arial"/>
                <w:sz w:val="18"/>
                <w:szCs w:val="18"/>
              </w:rPr>
            </w:pPr>
            <w:r w:rsidRPr="0097282B">
              <w:rPr>
                <w:rFonts w:cs="Arial"/>
                <w:sz w:val="18"/>
                <w:szCs w:val="18"/>
              </w:rPr>
              <w:t>Reservoir</w:t>
            </w:r>
          </w:p>
        </w:tc>
        <w:tc>
          <w:tcPr>
            <w:tcW w:w="829" w:type="dxa"/>
            <w:noWrap/>
            <w:vAlign w:val="center"/>
          </w:tcPr>
          <w:p w14:paraId="6F283B74" w14:textId="3DDB28FF" w:rsidR="004F1F8E" w:rsidRPr="0097282B" w:rsidRDefault="004F1F8E" w:rsidP="00C03034">
            <w:pPr>
              <w:pStyle w:val="DHHStabletext"/>
              <w:spacing w:before="0" w:after="0"/>
              <w:jc w:val="center"/>
              <w:rPr>
                <w:rFonts w:cs="Arial"/>
                <w:sz w:val="18"/>
                <w:szCs w:val="18"/>
              </w:rPr>
            </w:pPr>
            <w:r w:rsidRPr="004F1F8E">
              <w:rPr>
                <w:rFonts w:cs="Arial"/>
                <w:sz w:val="18"/>
                <w:szCs w:val="18"/>
              </w:rPr>
              <w:t>187</w:t>
            </w:r>
          </w:p>
        </w:tc>
        <w:tc>
          <w:tcPr>
            <w:tcW w:w="1009" w:type="dxa"/>
            <w:noWrap/>
            <w:vAlign w:val="center"/>
          </w:tcPr>
          <w:p w14:paraId="757DD6A9" w14:textId="44700B78" w:rsidR="004F1F8E" w:rsidRPr="0097282B" w:rsidRDefault="004F1F8E" w:rsidP="00C03034">
            <w:pPr>
              <w:pStyle w:val="DHHStabletext"/>
              <w:spacing w:before="0" w:after="0"/>
              <w:jc w:val="center"/>
              <w:rPr>
                <w:rFonts w:cs="Arial"/>
                <w:sz w:val="18"/>
                <w:szCs w:val="18"/>
              </w:rPr>
            </w:pPr>
            <w:r w:rsidRPr="004F1F8E">
              <w:rPr>
                <w:rFonts w:cs="Arial"/>
                <w:sz w:val="18"/>
                <w:szCs w:val="18"/>
              </w:rPr>
              <w:t>$300</w:t>
            </w:r>
          </w:p>
        </w:tc>
        <w:tc>
          <w:tcPr>
            <w:tcW w:w="1046" w:type="dxa"/>
            <w:noWrap/>
            <w:vAlign w:val="center"/>
          </w:tcPr>
          <w:p w14:paraId="77A1059B" w14:textId="32E3CE0A" w:rsidR="004F1F8E" w:rsidRPr="0097282B" w:rsidRDefault="004F1F8E" w:rsidP="00C03034">
            <w:pPr>
              <w:pStyle w:val="DHHStabletext"/>
              <w:spacing w:before="0" w:after="0"/>
              <w:jc w:val="center"/>
              <w:rPr>
                <w:rFonts w:cs="Arial"/>
                <w:sz w:val="18"/>
                <w:szCs w:val="18"/>
              </w:rPr>
            </w:pPr>
            <w:r w:rsidRPr="004F1F8E">
              <w:rPr>
                <w:rFonts w:cs="Arial"/>
                <w:sz w:val="18"/>
                <w:szCs w:val="18"/>
              </w:rPr>
              <w:t>-3.2%</w:t>
            </w:r>
          </w:p>
        </w:tc>
        <w:tc>
          <w:tcPr>
            <w:tcW w:w="883" w:type="dxa"/>
            <w:noWrap/>
            <w:vAlign w:val="center"/>
          </w:tcPr>
          <w:p w14:paraId="77610105" w14:textId="64DD3961" w:rsidR="004F1F8E" w:rsidRPr="0097282B" w:rsidRDefault="004F1F8E" w:rsidP="00C03034">
            <w:pPr>
              <w:pStyle w:val="DHHStabletext"/>
              <w:spacing w:before="0" w:after="0"/>
              <w:jc w:val="center"/>
              <w:rPr>
                <w:rFonts w:cs="Arial"/>
                <w:sz w:val="18"/>
                <w:szCs w:val="18"/>
              </w:rPr>
            </w:pPr>
            <w:r w:rsidRPr="004F1F8E">
              <w:rPr>
                <w:rFonts w:cs="Arial"/>
                <w:sz w:val="18"/>
                <w:szCs w:val="18"/>
              </w:rPr>
              <w:t>882</w:t>
            </w:r>
          </w:p>
        </w:tc>
        <w:tc>
          <w:tcPr>
            <w:tcW w:w="883" w:type="dxa"/>
            <w:noWrap/>
            <w:vAlign w:val="center"/>
          </w:tcPr>
          <w:p w14:paraId="5F710471" w14:textId="13BA4391" w:rsidR="004F1F8E" w:rsidRPr="0097282B" w:rsidRDefault="004F1F8E" w:rsidP="00C03034">
            <w:pPr>
              <w:pStyle w:val="DHHStabletext"/>
              <w:spacing w:before="0" w:after="0"/>
              <w:jc w:val="center"/>
              <w:rPr>
                <w:rFonts w:cs="Arial"/>
                <w:sz w:val="18"/>
                <w:szCs w:val="18"/>
              </w:rPr>
            </w:pPr>
            <w:r w:rsidRPr="004F1F8E">
              <w:rPr>
                <w:rFonts w:cs="Arial"/>
                <w:sz w:val="18"/>
                <w:szCs w:val="18"/>
              </w:rPr>
              <w:t>$358</w:t>
            </w:r>
          </w:p>
        </w:tc>
        <w:tc>
          <w:tcPr>
            <w:tcW w:w="1046" w:type="dxa"/>
            <w:noWrap/>
            <w:vAlign w:val="center"/>
          </w:tcPr>
          <w:p w14:paraId="0DC444FC" w14:textId="104ADE98" w:rsidR="004F1F8E" w:rsidRPr="0097282B" w:rsidRDefault="004F1F8E" w:rsidP="00C03034">
            <w:pPr>
              <w:pStyle w:val="DHHStabletext"/>
              <w:spacing w:before="0" w:after="0"/>
              <w:jc w:val="center"/>
              <w:rPr>
                <w:rFonts w:cs="Arial"/>
                <w:sz w:val="18"/>
                <w:szCs w:val="18"/>
              </w:rPr>
            </w:pPr>
            <w:r w:rsidRPr="004F1F8E">
              <w:rPr>
                <w:rFonts w:cs="Arial"/>
                <w:sz w:val="18"/>
                <w:szCs w:val="18"/>
              </w:rPr>
              <w:t>-0.6%</w:t>
            </w:r>
          </w:p>
        </w:tc>
        <w:tc>
          <w:tcPr>
            <w:tcW w:w="883" w:type="dxa"/>
            <w:noWrap/>
            <w:vAlign w:val="center"/>
          </w:tcPr>
          <w:p w14:paraId="3D973A89" w14:textId="6E70575A" w:rsidR="004F1F8E" w:rsidRPr="0097282B" w:rsidRDefault="004F1F8E" w:rsidP="00C03034">
            <w:pPr>
              <w:pStyle w:val="DHHStabletext"/>
              <w:spacing w:before="0" w:after="0"/>
              <w:jc w:val="center"/>
              <w:rPr>
                <w:rFonts w:cs="Arial"/>
                <w:sz w:val="18"/>
                <w:szCs w:val="18"/>
              </w:rPr>
            </w:pPr>
            <w:r w:rsidRPr="004F1F8E">
              <w:rPr>
                <w:rFonts w:cs="Arial"/>
                <w:sz w:val="18"/>
                <w:szCs w:val="18"/>
              </w:rPr>
              <w:t>139</w:t>
            </w:r>
          </w:p>
        </w:tc>
        <w:tc>
          <w:tcPr>
            <w:tcW w:w="883" w:type="dxa"/>
            <w:noWrap/>
            <w:vAlign w:val="center"/>
          </w:tcPr>
          <w:p w14:paraId="6DAD5C14" w14:textId="6CF9DA19" w:rsidR="004F1F8E" w:rsidRPr="0097282B" w:rsidRDefault="004F1F8E" w:rsidP="00C03034">
            <w:pPr>
              <w:pStyle w:val="DHHStabletext"/>
              <w:spacing w:before="0" w:after="0"/>
              <w:jc w:val="center"/>
              <w:rPr>
                <w:rFonts w:cs="Arial"/>
                <w:sz w:val="18"/>
                <w:szCs w:val="18"/>
              </w:rPr>
            </w:pPr>
            <w:r w:rsidRPr="004F1F8E">
              <w:rPr>
                <w:rFonts w:cs="Arial"/>
                <w:sz w:val="18"/>
                <w:szCs w:val="18"/>
              </w:rPr>
              <w:t>$365</w:t>
            </w:r>
          </w:p>
        </w:tc>
        <w:tc>
          <w:tcPr>
            <w:tcW w:w="1046" w:type="dxa"/>
            <w:noWrap/>
            <w:vAlign w:val="center"/>
          </w:tcPr>
          <w:p w14:paraId="2EB261F4" w14:textId="17D378C9" w:rsidR="004F1F8E" w:rsidRPr="0097282B" w:rsidRDefault="004F1F8E" w:rsidP="00C03034">
            <w:pPr>
              <w:pStyle w:val="DHHStabletext"/>
              <w:spacing w:before="0" w:after="0"/>
              <w:jc w:val="center"/>
              <w:rPr>
                <w:rFonts w:cs="Arial"/>
                <w:sz w:val="18"/>
                <w:szCs w:val="18"/>
              </w:rPr>
            </w:pPr>
            <w:r w:rsidRPr="004F1F8E">
              <w:rPr>
                <w:rFonts w:cs="Arial"/>
                <w:sz w:val="18"/>
                <w:szCs w:val="18"/>
              </w:rPr>
              <w:t>-3.9%</w:t>
            </w:r>
          </w:p>
        </w:tc>
        <w:tc>
          <w:tcPr>
            <w:tcW w:w="883" w:type="dxa"/>
            <w:noWrap/>
            <w:vAlign w:val="center"/>
          </w:tcPr>
          <w:p w14:paraId="0C649CB2" w14:textId="3297EF02" w:rsidR="004F1F8E" w:rsidRPr="0097282B" w:rsidRDefault="004F1F8E" w:rsidP="00C03034">
            <w:pPr>
              <w:pStyle w:val="DHHStabletext"/>
              <w:spacing w:before="0" w:after="0"/>
              <w:jc w:val="center"/>
              <w:rPr>
                <w:rFonts w:cs="Arial"/>
                <w:sz w:val="18"/>
                <w:szCs w:val="18"/>
              </w:rPr>
            </w:pPr>
            <w:r w:rsidRPr="004F1F8E">
              <w:rPr>
                <w:rFonts w:cs="Arial"/>
                <w:sz w:val="18"/>
                <w:szCs w:val="18"/>
              </w:rPr>
              <w:t>418</w:t>
            </w:r>
          </w:p>
        </w:tc>
        <w:tc>
          <w:tcPr>
            <w:tcW w:w="883" w:type="dxa"/>
            <w:noWrap/>
            <w:vAlign w:val="center"/>
          </w:tcPr>
          <w:p w14:paraId="0ADBFDFB" w14:textId="14938C28" w:rsidR="004F1F8E" w:rsidRPr="0097282B" w:rsidRDefault="004F1F8E" w:rsidP="00C03034">
            <w:pPr>
              <w:pStyle w:val="DHHStabletext"/>
              <w:spacing w:before="0" w:after="0"/>
              <w:jc w:val="center"/>
              <w:rPr>
                <w:rFonts w:cs="Arial"/>
                <w:sz w:val="18"/>
                <w:szCs w:val="18"/>
              </w:rPr>
            </w:pPr>
            <w:r w:rsidRPr="004F1F8E">
              <w:rPr>
                <w:rFonts w:cs="Arial"/>
                <w:sz w:val="18"/>
                <w:szCs w:val="18"/>
              </w:rPr>
              <w:t>$405</w:t>
            </w:r>
          </w:p>
        </w:tc>
        <w:tc>
          <w:tcPr>
            <w:tcW w:w="1046" w:type="dxa"/>
            <w:noWrap/>
            <w:vAlign w:val="center"/>
          </w:tcPr>
          <w:p w14:paraId="34AB4B32" w14:textId="449AB051" w:rsidR="004F1F8E" w:rsidRPr="0097282B" w:rsidRDefault="004F1F8E" w:rsidP="00C03034">
            <w:pPr>
              <w:pStyle w:val="DHHStabletext"/>
              <w:spacing w:before="0" w:after="0"/>
              <w:jc w:val="center"/>
              <w:rPr>
                <w:rFonts w:cs="Arial"/>
                <w:sz w:val="18"/>
                <w:szCs w:val="18"/>
              </w:rPr>
            </w:pPr>
            <w:r w:rsidRPr="004F1F8E">
              <w:rPr>
                <w:rFonts w:cs="Arial"/>
                <w:sz w:val="18"/>
                <w:szCs w:val="18"/>
              </w:rPr>
              <w:t>-3.6%</w:t>
            </w:r>
          </w:p>
        </w:tc>
      </w:tr>
      <w:tr w:rsidR="004F1F8E" w:rsidRPr="0097282B" w14:paraId="68170158" w14:textId="77777777" w:rsidTr="00C03034">
        <w:trPr>
          <w:trHeight w:val="340"/>
        </w:trPr>
        <w:tc>
          <w:tcPr>
            <w:tcW w:w="3422" w:type="dxa"/>
            <w:noWrap/>
            <w:vAlign w:val="center"/>
          </w:tcPr>
          <w:p w14:paraId="384A61FB" w14:textId="77777777" w:rsidR="004F1F8E" w:rsidRPr="0097282B" w:rsidRDefault="004F1F8E" w:rsidP="004F1F8E">
            <w:pPr>
              <w:pStyle w:val="DHHStabletext"/>
              <w:spacing w:before="0" w:after="0"/>
              <w:rPr>
                <w:rFonts w:cs="Arial"/>
                <w:sz w:val="18"/>
                <w:szCs w:val="18"/>
              </w:rPr>
            </w:pPr>
            <w:r w:rsidRPr="0097282B">
              <w:rPr>
                <w:rFonts w:cs="Arial"/>
                <w:sz w:val="18"/>
                <w:szCs w:val="18"/>
              </w:rPr>
              <w:t>Thomastown-Lalor</w:t>
            </w:r>
          </w:p>
        </w:tc>
        <w:tc>
          <w:tcPr>
            <w:tcW w:w="829" w:type="dxa"/>
            <w:noWrap/>
            <w:vAlign w:val="center"/>
          </w:tcPr>
          <w:p w14:paraId="189DB35A" w14:textId="0A39DA16" w:rsidR="004F1F8E" w:rsidRPr="0097282B" w:rsidRDefault="004F1F8E" w:rsidP="00C03034">
            <w:pPr>
              <w:pStyle w:val="DHHStabletext"/>
              <w:spacing w:before="0" w:after="0"/>
              <w:jc w:val="center"/>
              <w:rPr>
                <w:rFonts w:cs="Arial"/>
                <w:sz w:val="18"/>
                <w:szCs w:val="18"/>
              </w:rPr>
            </w:pPr>
            <w:r w:rsidRPr="004F1F8E">
              <w:rPr>
                <w:rFonts w:cs="Arial"/>
                <w:sz w:val="18"/>
                <w:szCs w:val="18"/>
              </w:rPr>
              <w:t>26</w:t>
            </w:r>
          </w:p>
        </w:tc>
        <w:tc>
          <w:tcPr>
            <w:tcW w:w="1009" w:type="dxa"/>
            <w:noWrap/>
            <w:vAlign w:val="center"/>
          </w:tcPr>
          <w:p w14:paraId="74F63D03" w14:textId="32A81FF5" w:rsidR="004F1F8E" w:rsidRPr="0097282B" w:rsidRDefault="004F1F8E" w:rsidP="00C03034">
            <w:pPr>
              <w:pStyle w:val="DHHStabletext"/>
              <w:spacing w:before="0" w:after="0"/>
              <w:jc w:val="center"/>
              <w:rPr>
                <w:rFonts w:cs="Arial"/>
                <w:sz w:val="18"/>
                <w:szCs w:val="18"/>
              </w:rPr>
            </w:pPr>
            <w:r w:rsidRPr="004F1F8E">
              <w:rPr>
                <w:rFonts w:cs="Arial"/>
                <w:sz w:val="18"/>
                <w:szCs w:val="18"/>
              </w:rPr>
              <w:t>$300</w:t>
            </w:r>
          </w:p>
        </w:tc>
        <w:tc>
          <w:tcPr>
            <w:tcW w:w="1046" w:type="dxa"/>
            <w:noWrap/>
            <w:vAlign w:val="center"/>
          </w:tcPr>
          <w:p w14:paraId="258F9A92" w14:textId="5BCE2A05" w:rsidR="004F1F8E" w:rsidRPr="0097282B" w:rsidRDefault="004F1F8E" w:rsidP="00C03034">
            <w:pPr>
              <w:pStyle w:val="DHHStabletext"/>
              <w:spacing w:before="0" w:after="0"/>
              <w:jc w:val="center"/>
              <w:rPr>
                <w:rFonts w:cs="Arial"/>
                <w:sz w:val="18"/>
                <w:szCs w:val="18"/>
              </w:rPr>
            </w:pPr>
            <w:r w:rsidRPr="004F1F8E">
              <w:rPr>
                <w:rFonts w:cs="Arial"/>
                <w:sz w:val="18"/>
                <w:szCs w:val="18"/>
              </w:rPr>
              <w:t>0.0%</w:t>
            </w:r>
          </w:p>
        </w:tc>
        <w:tc>
          <w:tcPr>
            <w:tcW w:w="883" w:type="dxa"/>
            <w:noWrap/>
            <w:vAlign w:val="center"/>
          </w:tcPr>
          <w:p w14:paraId="11299DE5" w14:textId="178A6138" w:rsidR="004F1F8E" w:rsidRPr="0097282B" w:rsidRDefault="004F1F8E" w:rsidP="00C03034">
            <w:pPr>
              <w:pStyle w:val="DHHStabletext"/>
              <w:spacing w:before="0" w:after="0"/>
              <w:jc w:val="center"/>
              <w:rPr>
                <w:rFonts w:cs="Arial"/>
                <w:sz w:val="18"/>
                <w:szCs w:val="18"/>
              </w:rPr>
            </w:pPr>
            <w:r w:rsidRPr="004F1F8E">
              <w:rPr>
                <w:rFonts w:cs="Arial"/>
                <w:sz w:val="18"/>
                <w:szCs w:val="18"/>
              </w:rPr>
              <w:t>286</w:t>
            </w:r>
          </w:p>
        </w:tc>
        <w:tc>
          <w:tcPr>
            <w:tcW w:w="883" w:type="dxa"/>
            <w:noWrap/>
            <w:vAlign w:val="center"/>
          </w:tcPr>
          <w:p w14:paraId="049B1F47" w14:textId="17B68BA3" w:rsidR="004F1F8E" w:rsidRPr="0097282B" w:rsidRDefault="004F1F8E" w:rsidP="00C03034">
            <w:pPr>
              <w:pStyle w:val="DHHStabletext"/>
              <w:spacing w:before="0" w:after="0"/>
              <w:jc w:val="center"/>
              <w:rPr>
                <w:rFonts w:cs="Arial"/>
                <w:sz w:val="18"/>
                <w:szCs w:val="18"/>
              </w:rPr>
            </w:pPr>
            <w:r w:rsidRPr="004F1F8E">
              <w:rPr>
                <w:rFonts w:cs="Arial"/>
                <w:sz w:val="18"/>
                <w:szCs w:val="18"/>
              </w:rPr>
              <w:t>$330</w:t>
            </w:r>
          </w:p>
        </w:tc>
        <w:tc>
          <w:tcPr>
            <w:tcW w:w="1046" w:type="dxa"/>
            <w:noWrap/>
            <w:vAlign w:val="center"/>
          </w:tcPr>
          <w:p w14:paraId="4E0BAC67" w14:textId="12A6975B" w:rsidR="004F1F8E" w:rsidRPr="0097282B" w:rsidRDefault="004F1F8E" w:rsidP="00C03034">
            <w:pPr>
              <w:pStyle w:val="DHHStabletext"/>
              <w:spacing w:before="0" w:after="0"/>
              <w:jc w:val="center"/>
              <w:rPr>
                <w:rFonts w:cs="Arial"/>
                <w:sz w:val="18"/>
                <w:szCs w:val="18"/>
              </w:rPr>
            </w:pPr>
            <w:r w:rsidRPr="004F1F8E">
              <w:rPr>
                <w:rFonts w:cs="Arial"/>
                <w:sz w:val="18"/>
                <w:szCs w:val="18"/>
              </w:rPr>
              <w:t>-1.5%</w:t>
            </w:r>
          </w:p>
        </w:tc>
        <w:tc>
          <w:tcPr>
            <w:tcW w:w="883" w:type="dxa"/>
            <w:noWrap/>
            <w:vAlign w:val="center"/>
          </w:tcPr>
          <w:p w14:paraId="30E1BB71" w14:textId="27A167BD" w:rsidR="004F1F8E" w:rsidRPr="0097282B" w:rsidRDefault="004F1F8E" w:rsidP="00C03034">
            <w:pPr>
              <w:pStyle w:val="DHHStabletext"/>
              <w:spacing w:before="0" w:after="0"/>
              <w:jc w:val="center"/>
              <w:rPr>
                <w:rFonts w:cs="Arial"/>
                <w:sz w:val="18"/>
                <w:szCs w:val="18"/>
              </w:rPr>
            </w:pPr>
            <w:r w:rsidRPr="004F1F8E">
              <w:rPr>
                <w:rFonts w:cs="Arial"/>
                <w:sz w:val="18"/>
                <w:szCs w:val="18"/>
              </w:rPr>
              <w:t>55</w:t>
            </w:r>
          </w:p>
        </w:tc>
        <w:tc>
          <w:tcPr>
            <w:tcW w:w="883" w:type="dxa"/>
            <w:noWrap/>
            <w:vAlign w:val="center"/>
          </w:tcPr>
          <w:p w14:paraId="5EE0B797" w14:textId="2FFE1940" w:rsidR="004F1F8E" w:rsidRPr="0097282B" w:rsidRDefault="004F1F8E" w:rsidP="00C03034">
            <w:pPr>
              <w:pStyle w:val="DHHStabletext"/>
              <w:spacing w:before="0" w:after="0"/>
              <w:jc w:val="center"/>
              <w:rPr>
                <w:rFonts w:cs="Arial"/>
                <w:sz w:val="18"/>
                <w:szCs w:val="18"/>
              </w:rPr>
            </w:pPr>
            <w:r w:rsidRPr="004F1F8E">
              <w:rPr>
                <w:rFonts w:cs="Arial"/>
                <w:sz w:val="18"/>
                <w:szCs w:val="18"/>
              </w:rPr>
              <w:t>$340</w:t>
            </w:r>
          </w:p>
        </w:tc>
        <w:tc>
          <w:tcPr>
            <w:tcW w:w="1046" w:type="dxa"/>
            <w:noWrap/>
            <w:vAlign w:val="center"/>
          </w:tcPr>
          <w:p w14:paraId="6DEFF804" w14:textId="32648F84" w:rsidR="004F1F8E" w:rsidRPr="0097282B" w:rsidRDefault="004F1F8E" w:rsidP="00C03034">
            <w:pPr>
              <w:pStyle w:val="DHHStabletext"/>
              <w:spacing w:before="0" w:after="0"/>
              <w:jc w:val="center"/>
              <w:rPr>
                <w:rFonts w:cs="Arial"/>
                <w:sz w:val="18"/>
                <w:szCs w:val="18"/>
              </w:rPr>
            </w:pPr>
            <w:r w:rsidRPr="004F1F8E">
              <w:rPr>
                <w:rFonts w:cs="Arial"/>
                <w:sz w:val="18"/>
                <w:szCs w:val="18"/>
              </w:rPr>
              <w:t>-2.9%</w:t>
            </w:r>
          </w:p>
        </w:tc>
        <w:tc>
          <w:tcPr>
            <w:tcW w:w="883" w:type="dxa"/>
            <w:noWrap/>
            <w:vAlign w:val="center"/>
          </w:tcPr>
          <w:p w14:paraId="2A0A9B54" w14:textId="4A7663D1" w:rsidR="004F1F8E" w:rsidRPr="0097282B" w:rsidRDefault="004F1F8E" w:rsidP="00C03034">
            <w:pPr>
              <w:pStyle w:val="DHHStabletext"/>
              <w:spacing w:before="0" w:after="0"/>
              <w:jc w:val="center"/>
              <w:rPr>
                <w:rFonts w:cs="Arial"/>
                <w:sz w:val="18"/>
                <w:szCs w:val="18"/>
              </w:rPr>
            </w:pPr>
            <w:r w:rsidRPr="004F1F8E">
              <w:rPr>
                <w:rFonts w:cs="Arial"/>
                <w:sz w:val="18"/>
                <w:szCs w:val="18"/>
              </w:rPr>
              <w:t>457</w:t>
            </w:r>
          </w:p>
        </w:tc>
        <w:tc>
          <w:tcPr>
            <w:tcW w:w="883" w:type="dxa"/>
            <w:noWrap/>
            <w:vAlign w:val="center"/>
          </w:tcPr>
          <w:p w14:paraId="73F5B250" w14:textId="46DE65A1" w:rsidR="004F1F8E" w:rsidRPr="0097282B" w:rsidRDefault="004F1F8E" w:rsidP="00C03034">
            <w:pPr>
              <w:pStyle w:val="DHHStabletext"/>
              <w:spacing w:before="0" w:after="0"/>
              <w:jc w:val="center"/>
              <w:rPr>
                <w:rFonts w:cs="Arial"/>
                <w:sz w:val="18"/>
                <w:szCs w:val="18"/>
              </w:rPr>
            </w:pPr>
            <w:r w:rsidRPr="004F1F8E">
              <w:rPr>
                <w:rFonts w:cs="Arial"/>
                <w:sz w:val="18"/>
                <w:szCs w:val="18"/>
              </w:rPr>
              <w:t>$370</w:t>
            </w:r>
          </w:p>
        </w:tc>
        <w:tc>
          <w:tcPr>
            <w:tcW w:w="1046" w:type="dxa"/>
            <w:noWrap/>
            <w:vAlign w:val="center"/>
          </w:tcPr>
          <w:p w14:paraId="33C6AE3C" w14:textId="251D43D4" w:rsidR="004F1F8E" w:rsidRPr="0097282B" w:rsidRDefault="004F1F8E" w:rsidP="00C03034">
            <w:pPr>
              <w:pStyle w:val="DHHStabletext"/>
              <w:spacing w:before="0" w:after="0"/>
              <w:jc w:val="center"/>
              <w:rPr>
                <w:rFonts w:cs="Arial"/>
                <w:sz w:val="18"/>
                <w:szCs w:val="18"/>
              </w:rPr>
            </w:pPr>
            <w:r w:rsidRPr="004F1F8E">
              <w:rPr>
                <w:rFonts w:cs="Arial"/>
                <w:sz w:val="18"/>
                <w:szCs w:val="18"/>
              </w:rPr>
              <w:t>0.3%</w:t>
            </w:r>
          </w:p>
        </w:tc>
      </w:tr>
      <w:tr w:rsidR="004F1F8E" w:rsidRPr="0097282B" w14:paraId="7517166C" w14:textId="77777777" w:rsidTr="00C03034">
        <w:trPr>
          <w:trHeight w:val="340"/>
        </w:trPr>
        <w:tc>
          <w:tcPr>
            <w:tcW w:w="3422" w:type="dxa"/>
            <w:noWrap/>
            <w:vAlign w:val="center"/>
          </w:tcPr>
          <w:p w14:paraId="559B8D18" w14:textId="77777777" w:rsidR="004F1F8E" w:rsidRPr="0097282B" w:rsidRDefault="004F1F8E" w:rsidP="004F1F8E">
            <w:pPr>
              <w:pStyle w:val="DHHStabletext"/>
              <w:spacing w:before="0" w:after="0"/>
              <w:rPr>
                <w:rFonts w:cs="Arial"/>
                <w:sz w:val="18"/>
                <w:szCs w:val="18"/>
              </w:rPr>
            </w:pPr>
            <w:r w:rsidRPr="0097282B">
              <w:rPr>
                <w:rFonts w:cs="Arial"/>
                <w:sz w:val="18"/>
                <w:szCs w:val="18"/>
              </w:rPr>
              <w:t>Thornbury</w:t>
            </w:r>
          </w:p>
        </w:tc>
        <w:tc>
          <w:tcPr>
            <w:tcW w:w="829" w:type="dxa"/>
            <w:noWrap/>
            <w:vAlign w:val="center"/>
          </w:tcPr>
          <w:p w14:paraId="4B80C2C9" w14:textId="50A75983" w:rsidR="004F1F8E" w:rsidRPr="0097282B" w:rsidRDefault="004F1F8E" w:rsidP="00C03034">
            <w:pPr>
              <w:pStyle w:val="DHHStabletext"/>
              <w:spacing w:before="0" w:after="0"/>
              <w:jc w:val="center"/>
              <w:rPr>
                <w:rFonts w:cs="Arial"/>
                <w:sz w:val="18"/>
                <w:szCs w:val="18"/>
              </w:rPr>
            </w:pPr>
            <w:r w:rsidRPr="004F1F8E">
              <w:rPr>
                <w:rFonts w:cs="Arial"/>
                <w:sz w:val="18"/>
                <w:szCs w:val="18"/>
              </w:rPr>
              <w:t>401</w:t>
            </w:r>
          </w:p>
        </w:tc>
        <w:tc>
          <w:tcPr>
            <w:tcW w:w="1009" w:type="dxa"/>
            <w:noWrap/>
            <w:vAlign w:val="center"/>
          </w:tcPr>
          <w:p w14:paraId="25BD7688" w14:textId="10B5CD15" w:rsidR="004F1F8E" w:rsidRPr="0097282B" w:rsidRDefault="004F1F8E" w:rsidP="00C03034">
            <w:pPr>
              <w:pStyle w:val="DHHStabletext"/>
              <w:spacing w:before="0" w:after="0"/>
              <w:jc w:val="center"/>
              <w:rPr>
                <w:rFonts w:cs="Arial"/>
                <w:sz w:val="18"/>
                <w:szCs w:val="18"/>
              </w:rPr>
            </w:pPr>
            <w:r w:rsidRPr="004F1F8E">
              <w:rPr>
                <w:rFonts w:cs="Arial"/>
                <w:sz w:val="18"/>
                <w:szCs w:val="18"/>
              </w:rPr>
              <w:t>$290</w:t>
            </w:r>
          </w:p>
        </w:tc>
        <w:tc>
          <w:tcPr>
            <w:tcW w:w="1046" w:type="dxa"/>
            <w:noWrap/>
            <w:vAlign w:val="center"/>
          </w:tcPr>
          <w:p w14:paraId="70790D41" w14:textId="157E57B5" w:rsidR="004F1F8E" w:rsidRPr="0097282B" w:rsidRDefault="004F1F8E" w:rsidP="00C03034">
            <w:pPr>
              <w:pStyle w:val="DHHStabletext"/>
              <w:spacing w:before="0" w:after="0"/>
              <w:jc w:val="center"/>
              <w:rPr>
                <w:rFonts w:cs="Arial"/>
                <w:sz w:val="18"/>
                <w:szCs w:val="18"/>
              </w:rPr>
            </w:pPr>
            <w:r w:rsidRPr="004F1F8E">
              <w:rPr>
                <w:rFonts w:cs="Arial"/>
                <w:sz w:val="18"/>
                <w:szCs w:val="18"/>
              </w:rPr>
              <w:t>-4.9%</w:t>
            </w:r>
          </w:p>
        </w:tc>
        <w:tc>
          <w:tcPr>
            <w:tcW w:w="883" w:type="dxa"/>
            <w:noWrap/>
            <w:vAlign w:val="center"/>
          </w:tcPr>
          <w:p w14:paraId="6EFE6C40" w14:textId="70A026DD" w:rsidR="004F1F8E" w:rsidRPr="0097282B" w:rsidRDefault="004F1F8E" w:rsidP="00C03034">
            <w:pPr>
              <w:pStyle w:val="DHHStabletext"/>
              <w:spacing w:before="0" w:after="0"/>
              <w:jc w:val="center"/>
              <w:rPr>
                <w:rFonts w:cs="Arial"/>
                <w:sz w:val="18"/>
                <w:szCs w:val="18"/>
              </w:rPr>
            </w:pPr>
            <w:r w:rsidRPr="004F1F8E">
              <w:rPr>
                <w:rFonts w:cs="Arial"/>
                <w:sz w:val="18"/>
                <w:szCs w:val="18"/>
              </w:rPr>
              <w:t>508</w:t>
            </w:r>
          </w:p>
        </w:tc>
        <w:tc>
          <w:tcPr>
            <w:tcW w:w="883" w:type="dxa"/>
            <w:noWrap/>
            <w:vAlign w:val="center"/>
          </w:tcPr>
          <w:p w14:paraId="318BB3FC" w14:textId="53DEAEA9" w:rsidR="004F1F8E" w:rsidRPr="0097282B" w:rsidRDefault="004F1F8E" w:rsidP="00C03034">
            <w:pPr>
              <w:pStyle w:val="DHHStabletext"/>
              <w:spacing w:before="0" w:after="0"/>
              <w:jc w:val="center"/>
              <w:rPr>
                <w:rFonts w:cs="Arial"/>
                <w:sz w:val="18"/>
                <w:szCs w:val="18"/>
              </w:rPr>
            </w:pPr>
            <w:r w:rsidRPr="004F1F8E">
              <w:rPr>
                <w:rFonts w:cs="Arial"/>
                <w:sz w:val="18"/>
                <w:szCs w:val="18"/>
              </w:rPr>
              <w:t>$400</w:t>
            </w:r>
          </w:p>
        </w:tc>
        <w:tc>
          <w:tcPr>
            <w:tcW w:w="1046" w:type="dxa"/>
            <w:noWrap/>
            <w:vAlign w:val="center"/>
          </w:tcPr>
          <w:p w14:paraId="57849134" w14:textId="36C91121" w:rsidR="004F1F8E" w:rsidRPr="0097282B" w:rsidRDefault="004F1F8E" w:rsidP="00C03034">
            <w:pPr>
              <w:pStyle w:val="DHHStabletext"/>
              <w:spacing w:before="0" w:after="0"/>
              <w:jc w:val="center"/>
              <w:rPr>
                <w:rFonts w:cs="Arial"/>
                <w:sz w:val="18"/>
                <w:szCs w:val="18"/>
              </w:rPr>
            </w:pPr>
            <w:r w:rsidRPr="004F1F8E">
              <w:rPr>
                <w:rFonts w:cs="Arial"/>
                <w:sz w:val="18"/>
                <w:szCs w:val="18"/>
              </w:rPr>
              <w:t>0.0%</w:t>
            </w:r>
          </w:p>
        </w:tc>
        <w:tc>
          <w:tcPr>
            <w:tcW w:w="883" w:type="dxa"/>
            <w:noWrap/>
            <w:vAlign w:val="center"/>
          </w:tcPr>
          <w:p w14:paraId="13C35CBF" w14:textId="3AB4BD3B" w:rsidR="004F1F8E" w:rsidRPr="0097282B" w:rsidRDefault="004F1F8E" w:rsidP="00C03034">
            <w:pPr>
              <w:pStyle w:val="DHHStabletext"/>
              <w:spacing w:before="0" w:after="0"/>
              <w:jc w:val="center"/>
              <w:rPr>
                <w:rFonts w:cs="Arial"/>
                <w:sz w:val="18"/>
                <w:szCs w:val="18"/>
              </w:rPr>
            </w:pPr>
            <w:r w:rsidRPr="004F1F8E">
              <w:rPr>
                <w:rFonts w:cs="Arial"/>
                <w:sz w:val="18"/>
                <w:szCs w:val="18"/>
              </w:rPr>
              <w:t>97</w:t>
            </w:r>
          </w:p>
        </w:tc>
        <w:tc>
          <w:tcPr>
            <w:tcW w:w="883" w:type="dxa"/>
            <w:noWrap/>
            <w:vAlign w:val="center"/>
          </w:tcPr>
          <w:p w14:paraId="48C9D198" w14:textId="31BC031E" w:rsidR="004F1F8E" w:rsidRPr="0097282B" w:rsidRDefault="004F1F8E" w:rsidP="00C03034">
            <w:pPr>
              <w:pStyle w:val="DHHStabletext"/>
              <w:spacing w:before="0" w:after="0"/>
              <w:jc w:val="center"/>
              <w:rPr>
                <w:rFonts w:cs="Arial"/>
                <w:sz w:val="18"/>
                <w:szCs w:val="18"/>
              </w:rPr>
            </w:pPr>
            <w:r w:rsidRPr="004F1F8E">
              <w:rPr>
                <w:rFonts w:cs="Arial"/>
                <w:sz w:val="18"/>
                <w:szCs w:val="18"/>
              </w:rPr>
              <w:t>$550</w:t>
            </w:r>
          </w:p>
        </w:tc>
        <w:tc>
          <w:tcPr>
            <w:tcW w:w="1046" w:type="dxa"/>
            <w:noWrap/>
            <w:vAlign w:val="center"/>
          </w:tcPr>
          <w:p w14:paraId="017A95A1" w14:textId="16FD49A5" w:rsidR="004F1F8E" w:rsidRPr="0097282B" w:rsidRDefault="004F1F8E" w:rsidP="00C03034">
            <w:pPr>
              <w:pStyle w:val="DHHStabletext"/>
              <w:spacing w:before="0" w:after="0"/>
              <w:jc w:val="center"/>
              <w:rPr>
                <w:rFonts w:cs="Arial"/>
                <w:sz w:val="18"/>
                <w:szCs w:val="18"/>
              </w:rPr>
            </w:pPr>
            <w:r w:rsidRPr="004F1F8E">
              <w:rPr>
                <w:rFonts w:cs="Arial"/>
                <w:sz w:val="18"/>
                <w:szCs w:val="18"/>
              </w:rPr>
              <w:t>0.0%</w:t>
            </w:r>
          </w:p>
        </w:tc>
        <w:tc>
          <w:tcPr>
            <w:tcW w:w="883" w:type="dxa"/>
            <w:noWrap/>
            <w:vAlign w:val="center"/>
          </w:tcPr>
          <w:p w14:paraId="56CAFA0F" w14:textId="075C336B" w:rsidR="004F1F8E" w:rsidRPr="0097282B" w:rsidRDefault="004F1F8E" w:rsidP="00C03034">
            <w:pPr>
              <w:pStyle w:val="DHHStabletext"/>
              <w:spacing w:before="0" w:after="0"/>
              <w:jc w:val="center"/>
              <w:rPr>
                <w:rFonts w:cs="Arial"/>
                <w:sz w:val="18"/>
                <w:szCs w:val="18"/>
              </w:rPr>
            </w:pPr>
            <w:r w:rsidRPr="004F1F8E">
              <w:rPr>
                <w:rFonts w:cs="Arial"/>
                <w:sz w:val="18"/>
                <w:szCs w:val="18"/>
              </w:rPr>
              <w:t>153</w:t>
            </w:r>
          </w:p>
        </w:tc>
        <w:tc>
          <w:tcPr>
            <w:tcW w:w="883" w:type="dxa"/>
            <w:noWrap/>
            <w:vAlign w:val="center"/>
          </w:tcPr>
          <w:p w14:paraId="43E7F09C" w14:textId="20748860" w:rsidR="004F1F8E" w:rsidRPr="0097282B" w:rsidRDefault="004F1F8E" w:rsidP="00C03034">
            <w:pPr>
              <w:pStyle w:val="DHHStabletext"/>
              <w:spacing w:before="0" w:after="0"/>
              <w:jc w:val="center"/>
              <w:rPr>
                <w:rFonts w:cs="Arial"/>
                <w:sz w:val="18"/>
                <w:szCs w:val="18"/>
              </w:rPr>
            </w:pPr>
            <w:r w:rsidRPr="004F1F8E">
              <w:rPr>
                <w:rFonts w:cs="Arial"/>
                <w:sz w:val="18"/>
                <w:szCs w:val="18"/>
              </w:rPr>
              <w:t>$650</w:t>
            </w:r>
          </w:p>
        </w:tc>
        <w:tc>
          <w:tcPr>
            <w:tcW w:w="1046" w:type="dxa"/>
            <w:noWrap/>
            <w:vAlign w:val="center"/>
          </w:tcPr>
          <w:p w14:paraId="340669D6" w14:textId="7635C7B1" w:rsidR="004F1F8E" w:rsidRPr="0097282B" w:rsidRDefault="004F1F8E" w:rsidP="00C03034">
            <w:pPr>
              <w:pStyle w:val="DHHStabletext"/>
              <w:spacing w:before="0" w:after="0"/>
              <w:jc w:val="center"/>
              <w:rPr>
                <w:rFonts w:cs="Arial"/>
                <w:sz w:val="18"/>
                <w:szCs w:val="18"/>
              </w:rPr>
            </w:pPr>
            <w:r w:rsidRPr="004F1F8E">
              <w:rPr>
                <w:rFonts w:cs="Arial"/>
                <w:sz w:val="18"/>
                <w:szCs w:val="18"/>
              </w:rPr>
              <w:t>0.0%</w:t>
            </w:r>
          </w:p>
        </w:tc>
      </w:tr>
      <w:tr w:rsidR="004F1F8E" w:rsidRPr="0097282B" w14:paraId="778D9F80" w14:textId="77777777" w:rsidTr="00C03034">
        <w:trPr>
          <w:trHeight w:val="340"/>
        </w:trPr>
        <w:tc>
          <w:tcPr>
            <w:tcW w:w="3422" w:type="dxa"/>
            <w:noWrap/>
            <w:vAlign w:val="center"/>
          </w:tcPr>
          <w:p w14:paraId="11C42BB7" w14:textId="77777777" w:rsidR="004F1F8E" w:rsidRPr="0097282B" w:rsidRDefault="004F1F8E" w:rsidP="004F1F8E">
            <w:pPr>
              <w:pStyle w:val="DHHStabletext"/>
              <w:spacing w:before="0" w:after="0"/>
              <w:rPr>
                <w:rFonts w:cs="Arial"/>
                <w:sz w:val="18"/>
                <w:szCs w:val="18"/>
              </w:rPr>
            </w:pPr>
            <w:r w:rsidRPr="0097282B">
              <w:rPr>
                <w:rFonts w:cs="Arial"/>
                <w:sz w:val="18"/>
                <w:szCs w:val="18"/>
              </w:rPr>
              <w:t>Whittlesea</w:t>
            </w:r>
          </w:p>
        </w:tc>
        <w:tc>
          <w:tcPr>
            <w:tcW w:w="829" w:type="dxa"/>
            <w:noWrap/>
            <w:vAlign w:val="center"/>
          </w:tcPr>
          <w:p w14:paraId="2DCDD656" w14:textId="506AB74E" w:rsidR="004F1F8E" w:rsidRPr="0097282B" w:rsidRDefault="004F1F8E" w:rsidP="00C03034">
            <w:pPr>
              <w:pStyle w:val="DHHStabletext"/>
              <w:spacing w:before="0" w:after="0"/>
              <w:jc w:val="center"/>
              <w:rPr>
                <w:rFonts w:cs="Arial"/>
                <w:sz w:val="18"/>
                <w:szCs w:val="18"/>
              </w:rPr>
            </w:pPr>
            <w:r w:rsidRPr="004F1F8E">
              <w:rPr>
                <w:rFonts w:cs="Arial"/>
                <w:sz w:val="18"/>
                <w:szCs w:val="18"/>
              </w:rPr>
              <w:t>-</w:t>
            </w:r>
          </w:p>
        </w:tc>
        <w:tc>
          <w:tcPr>
            <w:tcW w:w="1009" w:type="dxa"/>
            <w:noWrap/>
            <w:vAlign w:val="center"/>
          </w:tcPr>
          <w:p w14:paraId="4CA46653" w14:textId="0C530D0D" w:rsidR="004F1F8E" w:rsidRPr="0097282B" w:rsidRDefault="004F1F8E" w:rsidP="00C03034">
            <w:pPr>
              <w:pStyle w:val="DHHStabletext"/>
              <w:spacing w:before="0" w:after="0"/>
              <w:jc w:val="center"/>
              <w:rPr>
                <w:rFonts w:cs="Arial"/>
                <w:sz w:val="18"/>
                <w:szCs w:val="18"/>
              </w:rPr>
            </w:pPr>
            <w:r w:rsidRPr="004F1F8E">
              <w:rPr>
                <w:rFonts w:cs="Arial"/>
                <w:sz w:val="18"/>
                <w:szCs w:val="18"/>
              </w:rPr>
              <w:t>-</w:t>
            </w:r>
          </w:p>
        </w:tc>
        <w:tc>
          <w:tcPr>
            <w:tcW w:w="1046" w:type="dxa"/>
            <w:noWrap/>
            <w:vAlign w:val="center"/>
          </w:tcPr>
          <w:p w14:paraId="59F66A1F" w14:textId="4CB95A9F" w:rsidR="004F1F8E" w:rsidRPr="0097282B" w:rsidRDefault="004F1F8E" w:rsidP="00C03034">
            <w:pPr>
              <w:pStyle w:val="DHHStabletext"/>
              <w:spacing w:before="0" w:after="0"/>
              <w:jc w:val="center"/>
              <w:rPr>
                <w:rFonts w:cs="Arial"/>
                <w:sz w:val="18"/>
                <w:szCs w:val="18"/>
              </w:rPr>
            </w:pPr>
            <w:r w:rsidRPr="004F1F8E">
              <w:rPr>
                <w:rFonts w:cs="Arial"/>
                <w:sz w:val="18"/>
                <w:szCs w:val="18"/>
              </w:rPr>
              <w:t>-</w:t>
            </w:r>
          </w:p>
        </w:tc>
        <w:tc>
          <w:tcPr>
            <w:tcW w:w="883" w:type="dxa"/>
            <w:noWrap/>
            <w:vAlign w:val="center"/>
          </w:tcPr>
          <w:p w14:paraId="5D521DA6" w14:textId="25187D5E" w:rsidR="004F1F8E" w:rsidRPr="0097282B" w:rsidRDefault="004F1F8E" w:rsidP="00C03034">
            <w:pPr>
              <w:pStyle w:val="DHHStabletext"/>
              <w:spacing w:before="0" w:after="0"/>
              <w:jc w:val="center"/>
              <w:rPr>
                <w:rFonts w:cs="Arial"/>
                <w:sz w:val="18"/>
                <w:szCs w:val="18"/>
              </w:rPr>
            </w:pPr>
            <w:r w:rsidRPr="004F1F8E">
              <w:rPr>
                <w:rFonts w:cs="Arial"/>
                <w:sz w:val="18"/>
                <w:szCs w:val="18"/>
              </w:rPr>
              <w:t>59</w:t>
            </w:r>
          </w:p>
        </w:tc>
        <w:tc>
          <w:tcPr>
            <w:tcW w:w="883" w:type="dxa"/>
            <w:noWrap/>
            <w:vAlign w:val="center"/>
          </w:tcPr>
          <w:p w14:paraId="324842D8" w14:textId="68ED8B1E" w:rsidR="004F1F8E" w:rsidRPr="0097282B" w:rsidRDefault="004F1F8E" w:rsidP="00C03034">
            <w:pPr>
              <w:pStyle w:val="DHHStabletext"/>
              <w:spacing w:before="0" w:after="0"/>
              <w:jc w:val="center"/>
              <w:rPr>
                <w:rFonts w:cs="Arial"/>
                <w:sz w:val="18"/>
                <w:szCs w:val="18"/>
              </w:rPr>
            </w:pPr>
            <w:r w:rsidRPr="004F1F8E">
              <w:rPr>
                <w:rFonts w:cs="Arial"/>
                <w:sz w:val="18"/>
                <w:szCs w:val="18"/>
              </w:rPr>
              <w:t>$320</w:t>
            </w:r>
          </w:p>
        </w:tc>
        <w:tc>
          <w:tcPr>
            <w:tcW w:w="1046" w:type="dxa"/>
            <w:noWrap/>
            <w:vAlign w:val="center"/>
          </w:tcPr>
          <w:p w14:paraId="193934A2" w14:textId="7DC09BA2" w:rsidR="004F1F8E" w:rsidRPr="0097282B" w:rsidRDefault="004F1F8E" w:rsidP="00C03034">
            <w:pPr>
              <w:pStyle w:val="DHHStabletext"/>
              <w:spacing w:before="0" w:after="0"/>
              <w:jc w:val="center"/>
              <w:rPr>
                <w:rFonts w:cs="Arial"/>
                <w:sz w:val="18"/>
                <w:szCs w:val="18"/>
              </w:rPr>
            </w:pPr>
            <w:r w:rsidRPr="004F1F8E">
              <w:rPr>
                <w:rFonts w:cs="Arial"/>
                <w:sz w:val="18"/>
                <w:szCs w:val="18"/>
              </w:rPr>
              <w:t>3.9%</w:t>
            </w:r>
          </w:p>
        </w:tc>
        <w:tc>
          <w:tcPr>
            <w:tcW w:w="883" w:type="dxa"/>
            <w:noWrap/>
            <w:vAlign w:val="center"/>
          </w:tcPr>
          <w:p w14:paraId="42A4EE5D" w14:textId="15C65213" w:rsidR="004F1F8E" w:rsidRPr="0097282B" w:rsidRDefault="004F1F8E" w:rsidP="00C03034">
            <w:pPr>
              <w:pStyle w:val="DHHStabletext"/>
              <w:spacing w:before="0" w:after="0"/>
              <w:jc w:val="center"/>
              <w:rPr>
                <w:rFonts w:cs="Arial"/>
                <w:sz w:val="18"/>
                <w:szCs w:val="18"/>
              </w:rPr>
            </w:pPr>
            <w:r w:rsidRPr="004F1F8E">
              <w:rPr>
                <w:rFonts w:cs="Arial"/>
                <w:sz w:val="18"/>
                <w:szCs w:val="18"/>
              </w:rPr>
              <w:t>53</w:t>
            </w:r>
          </w:p>
        </w:tc>
        <w:tc>
          <w:tcPr>
            <w:tcW w:w="883" w:type="dxa"/>
            <w:noWrap/>
            <w:vAlign w:val="center"/>
          </w:tcPr>
          <w:p w14:paraId="4C593283" w14:textId="714DA773" w:rsidR="004F1F8E" w:rsidRPr="0097282B" w:rsidRDefault="004F1F8E" w:rsidP="00C03034">
            <w:pPr>
              <w:pStyle w:val="DHHStabletext"/>
              <w:spacing w:before="0" w:after="0"/>
              <w:jc w:val="center"/>
              <w:rPr>
                <w:rFonts w:cs="Arial"/>
                <w:sz w:val="18"/>
                <w:szCs w:val="18"/>
              </w:rPr>
            </w:pPr>
            <w:r w:rsidRPr="004F1F8E">
              <w:rPr>
                <w:rFonts w:cs="Arial"/>
                <w:sz w:val="18"/>
                <w:szCs w:val="18"/>
              </w:rPr>
              <w:t>$340</w:t>
            </w:r>
          </w:p>
        </w:tc>
        <w:tc>
          <w:tcPr>
            <w:tcW w:w="1046" w:type="dxa"/>
            <w:noWrap/>
            <w:vAlign w:val="center"/>
          </w:tcPr>
          <w:p w14:paraId="14F3A56F" w14:textId="5241DED0" w:rsidR="004F1F8E" w:rsidRPr="0097282B" w:rsidRDefault="004F1F8E" w:rsidP="00C03034">
            <w:pPr>
              <w:pStyle w:val="DHHStabletext"/>
              <w:spacing w:before="0" w:after="0"/>
              <w:jc w:val="center"/>
              <w:rPr>
                <w:rFonts w:cs="Arial"/>
                <w:sz w:val="18"/>
                <w:szCs w:val="18"/>
              </w:rPr>
            </w:pPr>
            <w:r w:rsidRPr="004F1F8E">
              <w:rPr>
                <w:rFonts w:cs="Arial"/>
                <w:sz w:val="18"/>
                <w:szCs w:val="18"/>
              </w:rPr>
              <w:t>1.5%</w:t>
            </w:r>
          </w:p>
        </w:tc>
        <w:tc>
          <w:tcPr>
            <w:tcW w:w="883" w:type="dxa"/>
            <w:noWrap/>
            <w:vAlign w:val="center"/>
          </w:tcPr>
          <w:p w14:paraId="621E3EA2" w14:textId="5D442B44" w:rsidR="004F1F8E" w:rsidRPr="0097282B" w:rsidRDefault="004F1F8E" w:rsidP="00C03034">
            <w:pPr>
              <w:pStyle w:val="DHHStabletext"/>
              <w:spacing w:before="0" w:after="0"/>
              <w:jc w:val="center"/>
              <w:rPr>
                <w:rFonts w:cs="Arial"/>
                <w:sz w:val="18"/>
                <w:szCs w:val="18"/>
              </w:rPr>
            </w:pPr>
            <w:r w:rsidRPr="004F1F8E">
              <w:rPr>
                <w:rFonts w:cs="Arial"/>
                <w:sz w:val="18"/>
                <w:szCs w:val="18"/>
              </w:rPr>
              <w:t>448</w:t>
            </w:r>
          </w:p>
        </w:tc>
        <w:tc>
          <w:tcPr>
            <w:tcW w:w="883" w:type="dxa"/>
            <w:noWrap/>
            <w:vAlign w:val="center"/>
          </w:tcPr>
          <w:p w14:paraId="3D55A63E" w14:textId="053D7D43" w:rsidR="004F1F8E" w:rsidRPr="0097282B" w:rsidRDefault="004F1F8E" w:rsidP="00C03034">
            <w:pPr>
              <w:pStyle w:val="DHHStabletext"/>
              <w:spacing w:before="0" w:after="0"/>
              <w:jc w:val="center"/>
              <w:rPr>
                <w:rFonts w:cs="Arial"/>
                <w:sz w:val="18"/>
                <w:szCs w:val="18"/>
              </w:rPr>
            </w:pPr>
            <w:r w:rsidRPr="004F1F8E">
              <w:rPr>
                <w:rFonts w:cs="Arial"/>
                <w:sz w:val="18"/>
                <w:szCs w:val="18"/>
              </w:rPr>
              <w:t>$385</w:t>
            </w:r>
          </w:p>
        </w:tc>
        <w:tc>
          <w:tcPr>
            <w:tcW w:w="1046" w:type="dxa"/>
            <w:noWrap/>
            <w:vAlign w:val="center"/>
          </w:tcPr>
          <w:p w14:paraId="19D766C0" w14:textId="17355B4D" w:rsidR="004F1F8E" w:rsidRPr="0097282B" w:rsidRDefault="004F1F8E" w:rsidP="00C03034">
            <w:pPr>
              <w:pStyle w:val="DHHStabletext"/>
              <w:spacing w:before="0" w:after="0"/>
              <w:jc w:val="center"/>
              <w:rPr>
                <w:rFonts w:cs="Arial"/>
                <w:sz w:val="18"/>
                <w:szCs w:val="18"/>
              </w:rPr>
            </w:pPr>
            <w:r w:rsidRPr="004F1F8E">
              <w:rPr>
                <w:rFonts w:cs="Arial"/>
                <w:sz w:val="18"/>
                <w:szCs w:val="18"/>
              </w:rPr>
              <w:t>1.3%</w:t>
            </w:r>
          </w:p>
        </w:tc>
      </w:tr>
      <w:tr w:rsidR="004F1F8E" w:rsidRPr="00EB715B" w14:paraId="4EE2E15C" w14:textId="77777777" w:rsidTr="00C03034">
        <w:trPr>
          <w:trHeight w:val="397"/>
        </w:trPr>
        <w:tc>
          <w:tcPr>
            <w:tcW w:w="3422" w:type="dxa"/>
            <w:tcBorders>
              <w:bottom w:val="single" w:sz="8" w:space="0" w:color="007A33"/>
            </w:tcBorders>
            <w:noWrap/>
            <w:vAlign w:val="center"/>
          </w:tcPr>
          <w:p w14:paraId="0F2CE3D8" w14:textId="77777777" w:rsidR="004F1F8E" w:rsidRPr="00EB715B" w:rsidRDefault="004F1F8E" w:rsidP="004F1F8E">
            <w:pPr>
              <w:pStyle w:val="DHHStabletext"/>
              <w:spacing w:before="0" w:after="0"/>
              <w:jc w:val="right"/>
              <w:rPr>
                <w:rFonts w:cs="Arial"/>
                <w:b/>
                <w:i/>
                <w:sz w:val="18"/>
                <w:szCs w:val="18"/>
                <w:lang w:eastAsia="en-AU"/>
              </w:rPr>
            </w:pPr>
            <w:r w:rsidRPr="00EB715B">
              <w:rPr>
                <w:rFonts w:cs="Arial"/>
                <w:b/>
                <w:i/>
                <w:sz w:val="18"/>
                <w:szCs w:val="18"/>
                <w:lang w:eastAsia="en-AU"/>
              </w:rPr>
              <w:t>North Eastern Melbourne - Total</w:t>
            </w:r>
          </w:p>
        </w:tc>
        <w:tc>
          <w:tcPr>
            <w:tcW w:w="829" w:type="dxa"/>
            <w:tcBorders>
              <w:bottom w:val="single" w:sz="8" w:space="0" w:color="007A33"/>
            </w:tcBorders>
            <w:noWrap/>
            <w:vAlign w:val="center"/>
          </w:tcPr>
          <w:p w14:paraId="482D9023" w14:textId="0E4FC67A" w:rsidR="004F1F8E" w:rsidRPr="000B588C" w:rsidRDefault="004F1F8E" w:rsidP="00C03034">
            <w:pPr>
              <w:pStyle w:val="DHHStabletext"/>
              <w:spacing w:before="0" w:after="0"/>
              <w:jc w:val="center"/>
              <w:rPr>
                <w:rFonts w:cs="Arial"/>
                <w:b/>
                <w:bCs/>
                <w:i/>
                <w:iCs/>
                <w:sz w:val="18"/>
                <w:szCs w:val="18"/>
              </w:rPr>
            </w:pPr>
            <w:r w:rsidRPr="000B588C">
              <w:rPr>
                <w:rFonts w:cs="Arial"/>
                <w:b/>
                <w:bCs/>
                <w:i/>
                <w:iCs/>
                <w:sz w:val="18"/>
                <w:szCs w:val="18"/>
              </w:rPr>
              <w:t>2,158</w:t>
            </w:r>
          </w:p>
        </w:tc>
        <w:tc>
          <w:tcPr>
            <w:tcW w:w="1009" w:type="dxa"/>
            <w:tcBorders>
              <w:bottom w:val="single" w:sz="8" w:space="0" w:color="007A33"/>
            </w:tcBorders>
            <w:noWrap/>
            <w:vAlign w:val="center"/>
          </w:tcPr>
          <w:p w14:paraId="16FF712C" w14:textId="6D7BA661" w:rsidR="004F1F8E" w:rsidRPr="000B588C" w:rsidRDefault="004F1F8E" w:rsidP="00C03034">
            <w:pPr>
              <w:pStyle w:val="DHHStabletext"/>
              <w:spacing w:before="0" w:after="0"/>
              <w:jc w:val="center"/>
              <w:rPr>
                <w:rFonts w:cs="Arial"/>
                <w:b/>
                <w:bCs/>
                <w:i/>
                <w:iCs/>
                <w:sz w:val="18"/>
                <w:szCs w:val="18"/>
              </w:rPr>
            </w:pPr>
            <w:r w:rsidRPr="000B588C">
              <w:rPr>
                <w:rFonts w:cs="Arial"/>
                <w:b/>
                <w:bCs/>
                <w:i/>
                <w:iCs/>
                <w:sz w:val="18"/>
                <w:szCs w:val="18"/>
              </w:rPr>
              <w:t>$300</w:t>
            </w:r>
          </w:p>
        </w:tc>
        <w:tc>
          <w:tcPr>
            <w:tcW w:w="1046" w:type="dxa"/>
            <w:tcBorders>
              <w:bottom w:val="single" w:sz="8" w:space="0" w:color="007A33"/>
            </w:tcBorders>
            <w:noWrap/>
            <w:vAlign w:val="center"/>
          </w:tcPr>
          <w:p w14:paraId="60A57262" w14:textId="20B98299" w:rsidR="004F1F8E" w:rsidRPr="000B588C" w:rsidRDefault="004F1F8E" w:rsidP="00C03034">
            <w:pPr>
              <w:pStyle w:val="DHHStabletext"/>
              <w:spacing w:before="0" w:after="0"/>
              <w:jc w:val="center"/>
              <w:rPr>
                <w:rFonts w:cs="Arial"/>
                <w:b/>
                <w:bCs/>
                <w:i/>
                <w:iCs/>
                <w:sz w:val="18"/>
                <w:szCs w:val="18"/>
              </w:rPr>
            </w:pPr>
            <w:r w:rsidRPr="000B588C">
              <w:rPr>
                <w:rFonts w:cs="Arial"/>
                <w:b/>
                <w:bCs/>
                <w:i/>
                <w:iCs/>
                <w:sz w:val="18"/>
                <w:szCs w:val="18"/>
              </w:rPr>
              <w:t>-6.3%</w:t>
            </w:r>
          </w:p>
        </w:tc>
        <w:tc>
          <w:tcPr>
            <w:tcW w:w="883" w:type="dxa"/>
            <w:tcBorders>
              <w:bottom w:val="single" w:sz="8" w:space="0" w:color="007A33"/>
            </w:tcBorders>
            <w:noWrap/>
            <w:vAlign w:val="center"/>
          </w:tcPr>
          <w:p w14:paraId="46220BCB" w14:textId="67CF25DE" w:rsidR="004F1F8E" w:rsidRPr="000B588C" w:rsidRDefault="004F1F8E" w:rsidP="00C03034">
            <w:pPr>
              <w:pStyle w:val="DHHStabletext"/>
              <w:spacing w:before="0" w:after="0"/>
              <w:jc w:val="center"/>
              <w:rPr>
                <w:rFonts w:cs="Arial"/>
                <w:b/>
                <w:bCs/>
                <w:i/>
                <w:iCs/>
                <w:sz w:val="18"/>
                <w:szCs w:val="18"/>
              </w:rPr>
            </w:pPr>
            <w:r w:rsidRPr="000B588C">
              <w:rPr>
                <w:rFonts w:cs="Arial"/>
                <w:b/>
                <w:bCs/>
                <w:i/>
                <w:iCs/>
                <w:sz w:val="18"/>
                <w:szCs w:val="18"/>
              </w:rPr>
              <w:t>4,836</w:t>
            </w:r>
          </w:p>
        </w:tc>
        <w:tc>
          <w:tcPr>
            <w:tcW w:w="883" w:type="dxa"/>
            <w:tcBorders>
              <w:bottom w:val="single" w:sz="8" w:space="0" w:color="007A33"/>
            </w:tcBorders>
            <w:noWrap/>
            <w:vAlign w:val="center"/>
          </w:tcPr>
          <w:p w14:paraId="232B3DB2" w14:textId="5F54D40E" w:rsidR="004F1F8E" w:rsidRPr="000B588C" w:rsidRDefault="004F1F8E" w:rsidP="00C03034">
            <w:pPr>
              <w:pStyle w:val="DHHStabletext"/>
              <w:spacing w:before="0" w:after="0"/>
              <w:jc w:val="center"/>
              <w:rPr>
                <w:rFonts w:cs="Arial"/>
                <w:b/>
                <w:bCs/>
                <w:i/>
                <w:iCs/>
                <w:sz w:val="18"/>
                <w:szCs w:val="18"/>
              </w:rPr>
            </w:pPr>
            <w:r w:rsidRPr="000B588C">
              <w:rPr>
                <w:rFonts w:cs="Arial"/>
                <w:b/>
                <w:bCs/>
                <w:i/>
                <w:iCs/>
                <w:sz w:val="18"/>
                <w:szCs w:val="18"/>
              </w:rPr>
              <w:t>$375</w:t>
            </w:r>
          </w:p>
        </w:tc>
        <w:tc>
          <w:tcPr>
            <w:tcW w:w="1046" w:type="dxa"/>
            <w:tcBorders>
              <w:bottom w:val="single" w:sz="8" w:space="0" w:color="007A33"/>
            </w:tcBorders>
            <w:noWrap/>
            <w:vAlign w:val="center"/>
          </w:tcPr>
          <w:p w14:paraId="4CEA8C10" w14:textId="4DA5D3E6" w:rsidR="004F1F8E" w:rsidRPr="000B588C" w:rsidRDefault="004F1F8E" w:rsidP="00C03034">
            <w:pPr>
              <w:pStyle w:val="DHHStabletext"/>
              <w:spacing w:before="0" w:after="0"/>
              <w:jc w:val="center"/>
              <w:rPr>
                <w:rFonts w:cs="Arial"/>
                <w:b/>
                <w:bCs/>
                <w:i/>
                <w:iCs/>
                <w:sz w:val="18"/>
                <w:szCs w:val="18"/>
              </w:rPr>
            </w:pPr>
            <w:r w:rsidRPr="000B588C">
              <w:rPr>
                <w:rFonts w:cs="Arial"/>
                <w:b/>
                <w:bCs/>
                <w:i/>
                <w:iCs/>
                <w:sz w:val="18"/>
                <w:szCs w:val="18"/>
              </w:rPr>
              <w:t>-3.6%</w:t>
            </w:r>
          </w:p>
        </w:tc>
        <w:tc>
          <w:tcPr>
            <w:tcW w:w="883" w:type="dxa"/>
            <w:tcBorders>
              <w:bottom w:val="single" w:sz="8" w:space="0" w:color="007A33"/>
            </w:tcBorders>
            <w:noWrap/>
            <w:vAlign w:val="center"/>
          </w:tcPr>
          <w:p w14:paraId="5D0C16B4" w14:textId="52D8E607" w:rsidR="004F1F8E" w:rsidRPr="000B588C" w:rsidRDefault="004F1F8E" w:rsidP="00C03034">
            <w:pPr>
              <w:pStyle w:val="DHHStabletext"/>
              <w:spacing w:before="0" w:after="0"/>
              <w:jc w:val="center"/>
              <w:rPr>
                <w:rFonts w:cs="Arial"/>
                <w:b/>
                <w:bCs/>
                <w:i/>
                <w:iCs/>
                <w:sz w:val="18"/>
                <w:szCs w:val="18"/>
              </w:rPr>
            </w:pPr>
            <w:r w:rsidRPr="000B588C">
              <w:rPr>
                <w:rFonts w:cs="Arial"/>
                <w:b/>
                <w:bCs/>
                <w:i/>
                <w:iCs/>
                <w:sz w:val="18"/>
                <w:szCs w:val="18"/>
              </w:rPr>
              <w:t>988</w:t>
            </w:r>
          </w:p>
        </w:tc>
        <w:tc>
          <w:tcPr>
            <w:tcW w:w="883" w:type="dxa"/>
            <w:tcBorders>
              <w:bottom w:val="single" w:sz="8" w:space="0" w:color="007A33"/>
            </w:tcBorders>
            <w:noWrap/>
            <w:vAlign w:val="center"/>
          </w:tcPr>
          <w:p w14:paraId="33CFEFE0" w14:textId="45D43761" w:rsidR="004F1F8E" w:rsidRPr="000B588C" w:rsidRDefault="004F1F8E" w:rsidP="00C03034">
            <w:pPr>
              <w:pStyle w:val="DHHStabletext"/>
              <w:spacing w:before="0" w:after="0"/>
              <w:jc w:val="center"/>
              <w:rPr>
                <w:rFonts w:cs="Arial"/>
                <w:b/>
                <w:bCs/>
                <w:i/>
                <w:iCs/>
                <w:sz w:val="18"/>
                <w:szCs w:val="18"/>
              </w:rPr>
            </w:pPr>
            <w:r w:rsidRPr="000B588C">
              <w:rPr>
                <w:rFonts w:cs="Arial"/>
                <w:b/>
                <w:bCs/>
                <w:i/>
                <w:iCs/>
                <w:sz w:val="18"/>
                <w:szCs w:val="18"/>
              </w:rPr>
              <w:t>$400</w:t>
            </w:r>
          </w:p>
        </w:tc>
        <w:tc>
          <w:tcPr>
            <w:tcW w:w="1046" w:type="dxa"/>
            <w:tcBorders>
              <w:bottom w:val="single" w:sz="8" w:space="0" w:color="007A33"/>
            </w:tcBorders>
            <w:noWrap/>
            <w:vAlign w:val="center"/>
          </w:tcPr>
          <w:p w14:paraId="4B324136" w14:textId="0E173521" w:rsidR="004F1F8E" w:rsidRPr="000B588C" w:rsidRDefault="004F1F8E" w:rsidP="00C03034">
            <w:pPr>
              <w:pStyle w:val="DHHStabletext"/>
              <w:spacing w:before="0" w:after="0"/>
              <w:jc w:val="center"/>
              <w:rPr>
                <w:rFonts w:cs="Arial"/>
                <w:b/>
                <w:bCs/>
                <w:i/>
                <w:iCs/>
                <w:sz w:val="18"/>
                <w:szCs w:val="18"/>
              </w:rPr>
            </w:pPr>
            <w:r w:rsidRPr="000B588C">
              <w:rPr>
                <w:rFonts w:cs="Arial"/>
                <w:b/>
                <w:bCs/>
                <w:i/>
                <w:iCs/>
                <w:sz w:val="18"/>
                <w:szCs w:val="18"/>
              </w:rPr>
              <w:t>-1.2%</w:t>
            </w:r>
          </w:p>
        </w:tc>
        <w:tc>
          <w:tcPr>
            <w:tcW w:w="883" w:type="dxa"/>
            <w:tcBorders>
              <w:bottom w:val="single" w:sz="8" w:space="0" w:color="007A33"/>
            </w:tcBorders>
            <w:noWrap/>
            <w:vAlign w:val="center"/>
          </w:tcPr>
          <w:p w14:paraId="61FC907A" w14:textId="4F2814D4" w:rsidR="004F1F8E" w:rsidRPr="000B588C" w:rsidRDefault="004F1F8E" w:rsidP="00C03034">
            <w:pPr>
              <w:pStyle w:val="DHHStabletext"/>
              <w:spacing w:before="0" w:after="0"/>
              <w:jc w:val="center"/>
              <w:rPr>
                <w:rFonts w:cs="Arial"/>
                <w:b/>
                <w:bCs/>
                <w:i/>
                <w:iCs/>
                <w:sz w:val="18"/>
                <w:szCs w:val="18"/>
              </w:rPr>
            </w:pPr>
            <w:r w:rsidRPr="000B588C">
              <w:rPr>
                <w:rFonts w:cs="Arial"/>
                <w:b/>
                <w:bCs/>
                <w:i/>
                <w:iCs/>
                <w:sz w:val="18"/>
                <w:szCs w:val="18"/>
              </w:rPr>
              <w:t>4,242</w:t>
            </w:r>
          </w:p>
        </w:tc>
        <w:tc>
          <w:tcPr>
            <w:tcW w:w="883" w:type="dxa"/>
            <w:tcBorders>
              <w:bottom w:val="single" w:sz="8" w:space="0" w:color="007A33"/>
            </w:tcBorders>
            <w:noWrap/>
            <w:vAlign w:val="center"/>
          </w:tcPr>
          <w:p w14:paraId="313F8CAF" w14:textId="45126636" w:rsidR="004F1F8E" w:rsidRPr="000B588C" w:rsidRDefault="004F1F8E" w:rsidP="00C03034">
            <w:pPr>
              <w:pStyle w:val="DHHStabletext"/>
              <w:spacing w:before="0" w:after="0"/>
              <w:jc w:val="center"/>
              <w:rPr>
                <w:rFonts w:cs="Arial"/>
                <w:b/>
                <w:bCs/>
                <w:i/>
                <w:iCs/>
                <w:sz w:val="18"/>
                <w:szCs w:val="18"/>
              </w:rPr>
            </w:pPr>
            <w:r w:rsidRPr="000B588C">
              <w:rPr>
                <w:rFonts w:cs="Arial"/>
                <w:b/>
                <w:bCs/>
                <w:i/>
                <w:iCs/>
                <w:sz w:val="18"/>
                <w:szCs w:val="18"/>
              </w:rPr>
              <w:t>$410</w:t>
            </w:r>
          </w:p>
        </w:tc>
        <w:tc>
          <w:tcPr>
            <w:tcW w:w="1046" w:type="dxa"/>
            <w:tcBorders>
              <w:bottom w:val="single" w:sz="8" w:space="0" w:color="007A33"/>
            </w:tcBorders>
            <w:noWrap/>
            <w:vAlign w:val="center"/>
          </w:tcPr>
          <w:p w14:paraId="6E04F2C8" w14:textId="777C85F8" w:rsidR="004F1F8E" w:rsidRPr="000B588C" w:rsidRDefault="004F1F8E" w:rsidP="00C03034">
            <w:pPr>
              <w:pStyle w:val="DHHStabletext"/>
              <w:spacing w:before="0" w:after="0"/>
              <w:jc w:val="center"/>
              <w:rPr>
                <w:rFonts w:cs="Arial"/>
                <w:b/>
                <w:bCs/>
                <w:i/>
                <w:iCs/>
                <w:sz w:val="18"/>
                <w:szCs w:val="18"/>
              </w:rPr>
            </w:pPr>
            <w:r w:rsidRPr="000B588C">
              <w:rPr>
                <w:rFonts w:cs="Arial"/>
                <w:b/>
                <w:bCs/>
                <w:i/>
                <w:iCs/>
                <w:sz w:val="18"/>
                <w:szCs w:val="18"/>
              </w:rPr>
              <w:t>2.5%</w:t>
            </w:r>
          </w:p>
        </w:tc>
      </w:tr>
      <w:tr w:rsidR="00FB393C" w:rsidRPr="00EB715B" w14:paraId="485F7EDA" w14:textId="77777777" w:rsidTr="00287E32">
        <w:trPr>
          <w:trHeight w:val="397"/>
        </w:trPr>
        <w:tc>
          <w:tcPr>
            <w:tcW w:w="14742" w:type="dxa"/>
            <w:gridSpan w:val="13"/>
            <w:tcBorders>
              <w:top w:val="single" w:sz="8" w:space="0" w:color="007A33"/>
            </w:tcBorders>
            <w:noWrap/>
            <w:vAlign w:val="bottom"/>
          </w:tcPr>
          <w:p w14:paraId="0D9C8323" w14:textId="77777777" w:rsidR="00FB393C" w:rsidRPr="00EB715B" w:rsidRDefault="00FB393C" w:rsidP="00EB715B">
            <w:pPr>
              <w:pStyle w:val="DHHStabletext"/>
              <w:spacing w:before="0" w:after="0"/>
              <w:rPr>
                <w:rFonts w:cs="Arial"/>
                <w:b/>
                <w:sz w:val="18"/>
                <w:szCs w:val="18"/>
                <w:lang w:eastAsia="en-AU"/>
              </w:rPr>
            </w:pPr>
            <w:r w:rsidRPr="00EB715B">
              <w:rPr>
                <w:rFonts w:cs="Arial"/>
                <w:b/>
                <w:sz w:val="18"/>
                <w:szCs w:val="18"/>
                <w:lang w:eastAsia="en-AU"/>
              </w:rPr>
              <w:t>Outer Eastern Melbourne</w:t>
            </w:r>
          </w:p>
        </w:tc>
      </w:tr>
      <w:tr w:rsidR="004F1F8E" w:rsidRPr="0097282B" w14:paraId="7EA947AF" w14:textId="77777777" w:rsidTr="00C03034">
        <w:trPr>
          <w:trHeight w:val="312"/>
        </w:trPr>
        <w:tc>
          <w:tcPr>
            <w:tcW w:w="3422" w:type="dxa"/>
            <w:noWrap/>
            <w:vAlign w:val="center"/>
          </w:tcPr>
          <w:p w14:paraId="12924053" w14:textId="77777777" w:rsidR="004F1F8E" w:rsidRPr="0097282B" w:rsidRDefault="004F1F8E" w:rsidP="004F1F8E">
            <w:pPr>
              <w:pStyle w:val="DHHStabletext"/>
              <w:spacing w:before="0" w:after="0"/>
              <w:rPr>
                <w:rFonts w:cs="Arial"/>
                <w:sz w:val="18"/>
                <w:szCs w:val="18"/>
              </w:rPr>
            </w:pPr>
            <w:r w:rsidRPr="0097282B">
              <w:rPr>
                <w:rFonts w:cs="Arial"/>
                <w:sz w:val="18"/>
                <w:szCs w:val="18"/>
              </w:rPr>
              <w:t>Bayswater</w:t>
            </w:r>
          </w:p>
        </w:tc>
        <w:tc>
          <w:tcPr>
            <w:tcW w:w="829" w:type="dxa"/>
            <w:noWrap/>
            <w:vAlign w:val="center"/>
          </w:tcPr>
          <w:p w14:paraId="0FBA5C70" w14:textId="360DD6CC" w:rsidR="004F1F8E" w:rsidRPr="0097282B" w:rsidRDefault="004F1F8E" w:rsidP="00C03034">
            <w:pPr>
              <w:pStyle w:val="DHHStabletext"/>
              <w:spacing w:before="0" w:after="0"/>
              <w:jc w:val="center"/>
              <w:rPr>
                <w:rFonts w:cs="Arial"/>
                <w:sz w:val="18"/>
                <w:szCs w:val="18"/>
              </w:rPr>
            </w:pPr>
            <w:r w:rsidRPr="004F1F8E">
              <w:rPr>
                <w:rFonts w:cs="Arial"/>
                <w:sz w:val="18"/>
                <w:szCs w:val="18"/>
              </w:rPr>
              <w:t>-</w:t>
            </w:r>
          </w:p>
        </w:tc>
        <w:tc>
          <w:tcPr>
            <w:tcW w:w="1009" w:type="dxa"/>
            <w:noWrap/>
            <w:vAlign w:val="center"/>
          </w:tcPr>
          <w:p w14:paraId="7B78F592" w14:textId="39CBCDF5" w:rsidR="004F1F8E" w:rsidRPr="0097282B" w:rsidRDefault="004F1F8E" w:rsidP="00C03034">
            <w:pPr>
              <w:pStyle w:val="DHHStabletext"/>
              <w:spacing w:before="0" w:after="0"/>
              <w:jc w:val="center"/>
              <w:rPr>
                <w:rFonts w:cs="Arial"/>
                <w:sz w:val="18"/>
                <w:szCs w:val="18"/>
              </w:rPr>
            </w:pPr>
            <w:r w:rsidRPr="004F1F8E">
              <w:rPr>
                <w:rFonts w:cs="Arial"/>
                <w:sz w:val="18"/>
                <w:szCs w:val="18"/>
              </w:rPr>
              <w:t>-</w:t>
            </w:r>
          </w:p>
        </w:tc>
        <w:tc>
          <w:tcPr>
            <w:tcW w:w="1046" w:type="dxa"/>
            <w:noWrap/>
            <w:vAlign w:val="center"/>
          </w:tcPr>
          <w:p w14:paraId="6A71EDC7" w14:textId="1E4DDEC9" w:rsidR="004F1F8E" w:rsidRPr="0097282B" w:rsidRDefault="004F1F8E" w:rsidP="00C03034">
            <w:pPr>
              <w:pStyle w:val="DHHStabletext"/>
              <w:spacing w:before="0" w:after="0"/>
              <w:jc w:val="center"/>
              <w:rPr>
                <w:rFonts w:cs="Arial"/>
                <w:sz w:val="18"/>
                <w:szCs w:val="18"/>
              </w:rPr>
            </w:pPr>
            <w:r w:rsidRPr="004F1F8E">
              <w:rPr>
                <w:rFonts w:cs="Arial"/>
                <w:sz w:val="18"/>
                <w:szCs w:val="18"/>
              </w:rPr>
              <w:t>-</w:t>
            </w:r>
          </w:p>
        </w:tc>
        <w:tc>
          <w:tcPr>
            <w:tcW w:w="883" w:type="dxa"/>
            <w:noWrap/>
            <w:vAlign w:val="center"/>
          </w:tcPr>
          <w:p w14:paraId="2FBBE25B" w14:textId="42364B87" w:rsidR="004F1F8E" w:rsidRPr="0097282B" w:rsidRDefault="004F1F8E" w:rsidP="00C03034">
            <w:pPr>
              <w:pStyle w:val="DHHStabletext"/>
              <w:spacing w:before="0" w:after="0"/>
              <w:jc w:val="center"/>
              <w:rPr>
                <w:rFonts w:cs="Arial"/>
                <w:sz w:val="18"/>
                <w:szCs w:val="18"/>
              </w:rPr>
            </w:pPr>
            <w:r w:rsidRPr="004F1F8E">
              <w:rPr>
                <w:rFonts w:cs="Arial"/>
                <w:sz w:val="18"/>
                <w:szCs w:val="18"/>
              </w:rPr>
              <w:t>184</w:t>
            </w:r>
          </w:p>
        </w:tc>
        <w:tc>
          <w:tcPr>
            <w:tcW w:w="883" w:type="dxa"/>
            <w:noWrap/>
            <w:vAlign w:val="center"/>
          </w:tcPr>
          <w:p w14:paraId="55E78896" w14:textId="67448A19" w:rsidR="004F1F8E" w:rsidRPr="0097282B" w:rsidRDefault="004F1F8E" w:rsidP="00C03034">
            <w:pPr>
              <w:pStyle w:val="DHHStabletext"/>
              <w:spacing w:before="0" w:after="0"/>
              <w:jc w:val="center"/>
              <w:rPr>
                <w:rFonts w:cs="Arial"/>
                <w:sz w:val="18"/>
                <w:szCs w:val="18"/>
              </w:rPr>
            </w:pPr>
            <w:r w:rsidRPr="004F1F8E">
              <w:rPr>
                <w:rFonts w:cs="Arial"/>
                <w:sz w:val="18"/>
                <w:szCs w:val="18"/>
              </w:rPr>
              <w:t>$370</w:t>
            </w:r>
          </w:p>
        </w:tc>
        <w:tc>
          <w:tcPr>
            <w:tcW w:w="1046" w:type="dxa"/>
            <w:noWrap/>
            <w:vAlign w:val="center"/>
          </w:tcPr>
          <w:p w14:paraId="2E6FBFEE" w14:textId="0E2022E4" w:rsidR="004F1F8E" w:rsidRPr="0097282B" w:rsidRDefault="004F1F8E" w:rsidP="00C03034">
            <w:pPr>
              <w:pStyle w:val="DHHStabletext"/>
              <w:spacing w:before="0" w:after="0"/>
              <w:jc w:val="center"/>
              <w:rPr>
                <w:rFonts w:cs="Arial"/>
                <w:sz w:val="18"/>
                <w:szCs w:val="18"/>
              </w:rPr>
            </w:pPr>
            <w:r w:rsidRPr="004F1F8E">
              <w:rPr>
                <w:rFonts w:cs="Arial"/>
                <w:sz w:val="18"/>
                <w:szCs w:val="18"/>
              </w:rPr>
              <w:t>5.7%</w:t>
            </w:r>
          </w:p>
        </w:tc>
        <w:tc>
          <w:tcPr>
            <w:tcW w:w="883" w:type="dxa"/>
            <w:noWrap/>
            <w:vAlign w:val="center"/>
          </w:tcPr>
          <w:p w14:paraId="1022D459" w14:textId="1C513211" w:rsidR="004F1F8E" w:rsidRPr="0097282B" w:rsidRDefault="004F1F8E" w:rsidP="00C03034">
            <w:pPr>
              <w:pStyle w:val="DHHStabletext"/>
              <w:spacing w:before="0" w:after="0"/>
              <w:jc w:val="center"/>
              <w:rPr>
                <w:rFonts w:cs="Arial"/>
                <w:sz w:val="18"/>
                <w:szCs w:val="18"/>
              </w:rPr>
            </w:pPr>
            <w:r w:rsidRPr="004F1F8E">
              <w:rPr>
                <w:rFonts w:cs="Arial"/>
                <w:sz w:val="18"/>
                <w:szCs w:val="18"/>
              </w:rPr>
              <w:t>15</w:t>
            </w:r>
          </w:p>
        </w:tc>
        <w:tc>
          <w:tcPr>
            <w:tcW w:w="883" w:type="dxa"/>
            <w:noWrap/>
            <w:vAlign w:val="center"/>
          </w:tcPr>
          <w:p w14:paraId="2339075E" w14:textId="2E86166A" w:rsidR="004F1F8E" w:rsidRPr="0097282B" w:rsidRDefault="004F1F8E" w:rsidP="00C03034">
            <w:pPr>
              <w:pStyle w:val="DHHStabletext"/>
              <w:spacing w:before="0" w:after="0"/>
              <w:jc w:val="center"/>
              <w:rPr>
                <w:rFonts w:cs="Arial"/>
                <w:sz w:val="18"/>
                <w:szCs w:val="18"/>
              </w:rPr>
            </w:pPr>
            <w:r w:rsidRPr="004F1F8E">
              <w:rPr>
                <w:rFonts w:cs="Arial"/>
                <w:sz w:val="18"/>
                <w:szCs w:val="18"/>
              </w:rPr>
              <w:t>$360</w:t>
            </w:r>
          </w:p>
        </w:tc>
        <w:tc>
          <w:tcPr>
            <w:tcW w:w="1046" w:type="dxa"/>
            <w:noWrap/>
            <w:vAlign w:val="center"/>
          </w:tcPr>
          <w:p w14:paraId="5DDC5AFE" w14:textId="24EF9CED" w:rsidR="004F1F8E" w:rsidRPr="0097282B" w:rsidRDefault="004F1F8E" w:rsidP="00C03034">
            <w:pPr>
              <w:pStyle w:val="DHHStabletext"/>
              <w:spacing w:before="0" w:after="0"/>
              <w:jc w:val="center"/>
              <w:rPr>
                <w:rFonts w:cs="Arial"/>
                <w:sz w:val="18"/>
                <w:szCs w:val="18"/>
              </w:rPr>
            </w:pPr>
            <w:r w:rsidRPr="004F1F8E">
              <w:rPr>
                <w:rFonts w:cs="Arial"/>
                <w:sz w:val="18"/>
                <w:szCs w:val="18"/>
              </w:rPr>
              <w:t>-2.7%</w:t>
            </w:r>
          </w:p>
        </w:tc>
        <w:tc>
          <w:tcPr>
            <w:tcW w:w="883" w:type="dxa"/>
            <w:noWrap/>
            <w:vAlign w:val="center"/>
          </w:tcPr>
          <w:p w14:paraId="699BA4CD" w14:textId="6E12D097" w:rsidR="004F1F8E" w:rsidRPr="0097282B" w:rsidRDefault="004F1F8E" w:rsidP="00C03034">
            <w:pPr>
              <w:pStyle w:val="DHHStabletext"/>
              <w:spacing w:before="0" w:after="0"/>
              <w:jc w:val="center"/>
              <w:rPr>
                <w:rFonts w:cs="Arial"/>
                <w:sz w:val="18"/>
                <w:szCs w:val="18"/>
              </w:rPr>
            </w:pPr>
            <w:r w:rsidRPr="004F1F8E">
              <w:rPr>
                <w:rFonts w:cs="Arial"/>
                <w:sz w:val="18"/>
                <w:szCs w:val="18"/>
              </w:rPr>
              <w:t>170</w:t>
            </w:r>
          </w:p>
        </w:tc>
        <w:tc>
          <w:tcPr>
            <w:tcW w:w="883" w:type="dxa"/>
            <w:noWrap/>
            <w:vAlign w:val="center"/>
          </w:tcPr>
          <w:p w14:paraId="130E4735" w14:textId="3DE344BC" w:rsidR="004F1F8E" w:rsidRPr="0097282B" w:rsidRDefault="004F1F8E" w:rsidP="00C03034">
            <w:pPr>
              <w:pStyle w:val="DHHStabletext"/>
              <w:spacing w:before="0" w:after="0"/>
              <w:jc w:val="center"/>
              <w:rPr>
                <w:rFonts w:cs="Arial"/>
                <w:sz w:val="18"/>
                <w:szCs w:val="18"/>
              </w:rPr>
            </w:pPr>
            <w:r w:rsidRPr="004F1F8E">
              <w:rPr>
                <w:rFonts w:cs="Arial"/>
                <w:sz w:val="18"/>
                <w:szCs w:val="18"/>
              </w:rPr>
              <w:t>$423</w:t>
            </w:r>
          </w:p>
        </w:tc>
        <w:tc>
          <w:tcPr>
            <w:tcW w:w="1046" w:type="dxa"/>
            <w:noWrap/>
            <w:vAlign w:val="center"/>
          </w:tcPr>
          <w:p w14:paraId="25CE83F6" w14:textId="2D8CF65C" w:rsidR="004F1F8E" w:rsidRPr="0097282B" w:rsidRDefault="004F1F8E" w:rsidP="00C03034">
            <w:pPr>
              <w:pStyle w:val="DHHStabletext"/>
              <w:spacing w:before="0" w:after="0"/>
              <w:jc w:val="center"/>
              <w:rPr>
                <w:rFonts w:cs="Arial"/>
                <w:sz w:val="18"/>
                <w:szCs w:val="18"/>
              </w:rPr>
            </w:pPr>
            <w:r w:rsidRPr="004F1F8E">
              <w:rPr>
                <w:rFonts w:cs="Arial"/>
                <w:sz w:val="18"/>
                <w:szCs w:val="18"/>
              </w:rPr>
              <w:t>5.8%</w:t>
            </w:r>
          </w:p>
        </w:tc>
      </w:tr>
      <w:tr w:rsidR="004F1F8E" w:rsidRPr="0097282B" w14:paraId="48A91C7E" w14:textId="77777777" w:rsidTr="00C03034">
        <w:trPr>
          <w:trHeight w:val="312"/>
        </w:trPr>
        <w:tc>
          <w:tcPr>
            <w:tcW w:w="3422" w:type="dxa"/>
            <w:noWrap/>
            <w:vAlign w:val="center"/>
          </w:tcPr>
          <w:p w14:paraId="3F30042D" w14:textId="77777777" w:rsidR="004F1F8E" w:rsidRPr="0097282B" w:rsidRDefault="004F1F8E" w:rsidP="004F1F8E">
            <w:pPr>
              <w:pStyle w:val="DHHStabletext"/>
              <w:spacing w:before="0" w:after="0"/>
              <w:rPr>
                <w:rFonts w:cs="Arial"/>
                <w:sz w:val="18"/>
                <w:szCs w:val="18"/>
              </w:rPr>
            </w:pPr>
            <w:r w:rsidRPr="0097282B">
              <w:rPr>
                <w:rFonts w:cs="Arial"/>
                <w:sz w:val="18"/>
                <w:szCs w:val="18"/>
              </w:rPr>
              <w:t>Boronia</w:t>
            </w:r>
          </w:p>
        </w:tc>
        <w:tc>
          <w:tcPr>
            <w:tcW w:w="829" w:type="dxa"/>
            <w:noWrap/>
            <w:vAlign w:val="center"/>
          </w:tcPr>
          <w:p w14:paraId="301D1913" w14:textId="473E5924" w:rsidR="004F1F8E" w:rsidRPr="0097282B" w:rsidRDefault="004F1F8E" w:rsidP="00C03034">
            <w:pPr>
              <w:pStyle w:val="DHHStabletext"/>
              <w:spacing w:before="0" w:after="0"/>
              <w:jc w:val="center"/>
              <w:rPr>
                <w:rFonts w:cs="Arial"/>
                <w:sz w:val="18"/>
                <w:szCs w:val="18"/>
              </w:rPr>
            </w:pPr>
            <w:r w:rsidRPr="004F1F8E">
              <w:rPr>
                <w:rFonts w:cs="Arial"/>
                <w:sz w:val="18"/>
                <w:szCs w:val="18"/>
              </w:rPr>
              <w:t>47</w:t>
            </w:r>
          </w:p>
        </w:tc>
        <w:tc>
          <w:tcPr>
            <w:tcW w:w="1009" w:type="dxa"/>
            <w:noWrap/>
            <w:vAlign w:val="center"/>
          </w:tcPr>
          <w:p w14:paraId="6757C8DD" w14:textId="053A49B6" w:rsidR="004F1F8E" w:rsidRPr="0097282B" w:rsidRDefault="004F1F8E" w:rsidP="00C03034">
            <w:pPr>
              <w:pStyle w:val="DHHStabletext"/>
              <w:spacing w:before="0" w:after="0"/>
              <w:jc w:val="center"/>
              <w:rPr>
                <w:rFonts w:cs="Arial"/>
                <w:sz w:val="18"/>
                <w:szCs w:val="18"/>
              </w:rPr>
            </w:pPr>
            <w:r w:rsidRPr="004F1F8E">
              <w:rPr>
                <w:rFonts w:cs="Arial"/>
                <w:sz w:val="18"/>
                <w:szCs w:val="18"/>
              </w:rPr>
              <w:t>$330</w:t>
            </w:r>
          </w:p>
        </w:tc>
        <w:tc>
          <w:tcPr>
            <w:tcW w:w="1046" w:type="dxa"/>
            <w:noWrap/>
            <w:vAlign w:val="center"/>
          </w:tcPr>
          <w:p w14:paraId="2DC1B3C2" w14:textId="7FB2111F" w:rsidR="004F1F8E" w:rsidRPr="0097282B" w:rsidRDefault="004F1F8E" w:rsidP="00C03034">
            <w:pPr>
              <w:pStyle w:val="DHHStabletext"/>
              <w:spacing w:before="0" w:after="0"/>
              <w:jc w:val="center"/>
              <w:rPr>
                <w:rFonts w:cs="Arial"/>
                <w:sz w:val="18"/>
                <w:szCs w:val="18"/>
              </w:rPr>
            </w:pPr>
            <w:r w:rsidRPr="004F1F8E">
              <w:rPr>
                <w:rFonts w:cs="Arial"/>
                <w:sz w:val="18"/>
                <w:szCs w:val="18"/>
              </w:rPr>
              <w:t>0.6%</w:t>
            </w:r>
          </w:p>
        </w:tc>
        <w:tc>
          <w:tcPr>
            <w:tcW w:w="883" w:type="dxa"/>
            <w:noWrap/>
            <w:vAlign w:val="center"/>
          </w:tcPr>
          <w:p w14:paraId="7B19DB69" w14:textId="782847FA" w:rsidR="004F1F8E" w:rsidRPr="0097282B" w:rsidRDefault="004F1F8E" w:rsidP="00C03034">
            <w:pPr>
              <w:pStyle w:val="DHHStabletext"/>
              <w:spacing w:before="0" w:after="0"/>
              <w:jc w:val="center"/>
              <w:rPr>
                <w:rFonts w:cs="Arial"/>
                <w:sz w:val="18"/>
                <w:szCs w:val="18"/>
              </w:rPr>
            </w:pPr>
            <w:r w:rsidRPr="004F1F8E">
              <w:rPr>
                <w:rFonts w:cs="Arial"/>
                <w:sz w:val="18"/>
                <w:szCs w:val="18"/>
              </w:rPr>
              <w:t>231</w:t>
            </w:r>
          </w:p>
        </w:tc>
        <w:tc>
          <w:tcPr>
            <w:tcW w:w="883" w:type="dxa"/>
            <w:noWrap/>
            <w:vAlign w:val="center"/>
          </w:tcPr>
          <w:p w14:paraId="2A03455B" w14:textId="04AACDDD" w:rsidR="004F1F8E" w:rsidRPr="0097282B" w:rsidRDefault="004F1F8E" w:rsidP="00C03034">
            <w:pPr>
              <w:pStyle w:val="DHHStabletext"/>
              <w:spacing w:before="0" w:after="0"/>
              <w:jc w:val="center"/>
              <w:rPr>
                <w:rFonts w:cs="Arial"/>
                <w:sz w:val="18"/>
                <w:szCs w:val="18"/>
              </w:rPr>
            </w:pPr>
            <w:r w:rsidRPr="004F1F8E">
              <w:rPr>
                <w:rFonts w:cs="Arial"/>
                <w:sz w:val="18"/>
                <w:szCs w:val="18"/>
              </w:rPr>
              <w:t>$380</w:t>
            </w:r>
          </w:p>
        </w:tc>
        <w:tc>
          <w:tcPr>
            <w:tcW w:w="1046" w:type="dxa"/>
            <w:noWrap/>
            <w:vAlign w:val="center"/>
          </w:tcPr>
          <w:p w14:paraId="5A88716C" w14:textId="006DF3D1" w:rsidR="004F1F8E" w:rsidRPr="0097282B" w:rsidRDefault="004F1F8E" w:rsidP="00C03034">
            <w:pPr>
              <w:pStyle w:val="DHHStabletext"/>
              <w:spacing w:before="0" w:after="0"/>
              <w:jc w:val="center"/>
              <w:rPr>
                <w:rFonts w:cs="Arial"/>
                <w:sz w:val="18"/>
                <w:szCs w:val="18"/>
              </w:rPr>
            </w:pPr>
            <w:r w:rsidRPr="004F1F8E">
              <w:rPr>
                <w:rFonts w:cs="Arial"/>
                <w:sz w:val="18"/>
                <w:szCs w:val="18"/>
              </w:rPr>
              <w:t>2.7%</w:t>
            </w:r>
          </w:p>
        </w:tc>
        <w:tc>
          <w:tcPr>
            <w:tcW w:w="883" w:type="dxa"/>
            <w:noWrap/>
            <w:vAlign w:val="center"/>
          </w:tcPr>
          <w:p w14:paraId="3F74335F" w14:textId="4F87E023" w:rsidR="004F1F8E" w:rsidRPr="0097282B" w:rsidRDefault="004F1F8E" w:rsidP="00C03034">
            <w:pPr>
              <w:pStyle w:val="DHHStabletext"/>
              <w:spacing w:before="0" w:after="0"/>
              <w:jc w:val="center"/>
              <w:rPr>
                <w:rFonts w:cs="Arial"/>
                <w:sz w:val="18"/>
                <w:szCs w:val="18"/>
              </w:rPr>
            </w:pPr>
            <w:r w:rsidRPr="004F1F8E">
              <w:rPr>
                <w:rFonts w:cs="Arial"/>
                <w:sz w:val="18"/>
                <w:szCs w:val="18"/>
              </w:rPr>
              <w:t>27</w:t>
            </w:r>
          </w:p>
        </w:tc>
        <w:tc>
          <w:tcPr>
            <w:tcW w:w="883" w:type="dxa"/>
            <w:noWrap/>
            <w:vAlign w:val="center"/>
          </w:tcPr>
          <w:p w14:paraId="67E39601" w14:textId="049F86C7" w:rsidR="004F1F8E" w:rsidRPr="0097282B" w:rsidRDefault="004F1F8E" w:rsidP="00C03034">
            <w:pPr>
              <w:pStyle w:val="DHHStabletext"/>
              <w:spacing w:before="0" w:after="0"/>
              <w:jc w:val="center"/>
              <w:rPr>
                <w:rFonts w:cs="Arial"/>
                <w:sz w:val="18"/>
                <w:szCs w:val="18"/>
              </w:rPr>
            </w:pPr>
            <w:r w:rsidRPr="004F1F8E">
              <w:rPr>
                <w:rFonts w:cs="Arial"/>
                <w:sz w:val="18"/>
                <w:szCs w:val="18"/>
              </w:rPr>
              <w:t>$365</w:t>
            </w:r>
          </w:p>
        </w:tc>
        <w:tc>
          <w:tcPr>
            <w:tcW w:w="1046" w:type="dxa"/>
            <w:noWrap/>
            <w:vAlign w:val="center"/>
          </w:tcPr>
          <w:p w14:paraId="20FEA40B" w14:textId="2A2162E5" w:rsidR="004F1F8E" w:rsidRPr="0097282B" w:rsidRDefault="004F1F8E" w:rsidP="00C03034">
            <w:pPr>
              <w:pStyle w:val="DHHStabletext"/>
              <w:spacing w:before="0" w:after="0"/>
              <w:jc w:val="center"/>
              <w:rPr>
                <w:rFonts w:cs="Arial"/>
                <w:sz w:val="18"/>
                <w:szCs w:val="18"/>
              </w:rPr>
            </w:pPr>
            <w:r w:rsidRPr="004F1F8E">
              <w:rPr>
                <w:rFonts w:cs="Arial"/>
                <w:sz w:val="18"/>
                <w:szCs w:val="18"/>
              </w:rPr>
              <w:t>2.0%</w:t>
            </w:r>
          </w:p>
        </w:tc>
        <w:tc>
          <w:tcPr>
            <w:tcW w:w="883" w:type="dxa"/>
            <w:noWrap/>
            <w:vAlign w:val="center"/>
          </w:tcPr>
          <w:p w14:paraId="63E80140" w14:textId="52539EE4" w:rsidR="004F1F8E" w:rsidRPr="0097282B" w:rsidRDefault="004F1F8E" w:rsidP="00C03034">
            <w:pPr>
              <w:pStyle w:val="DHHStabletext"/>
              <w:spacing w:before="0" w:after="0"/>
              <w:jc w:val="center"/>
              <w:rPr>
                <w:rFonts w:cs="Arial"/>
                <w:sz w:val="18"/>
                <w:szCs w:val="18"/>
              </w:rPr>
            </w:pPr>
            <w:r w:rsidRPr="004F1F8E">
              <w:rPr>
                <w:rFonts w:cs="Arial"/>
                <w:sz w:val="18"/>
                <w:szCs w:val="18"/>
              </w:rPr>
              <w:t>177</w:t>
            </w:r>
          </w:p>
        </w:tc>
        <w:tc>
          <w:tcPr>
            <w:tcW w:w="883" w:type="dxa"/>
            <w:noWrap/>
            <w:vAlign w:val="center"/>
          </w:tcPr>
          <w:p w14:paraId="5684EA7C" w14:textId="3587C628" w:rsidR="004F1F8E" w:rsidRPr="0097282B" w:rsidRDefault="004F1F8E" w:rsidP="00C03034">
            <w:pPr>
              <w:pStyle w:val="DHHStabletext"/>
              <w:spacing w:before="0" w:after="0"/>
              <w:jc w:val="center"/>
              <w:rPr>
                <w:rFonts w:cs="Arial"/>
                <w:sz w:val="18"/>
                <w:szCs w:val="18"/>
              </w:rPr>
            </w:pPr>
            <w:r w:rsidRPr="004F1F8E">
              <w:rPr>
                <w:rFonts w:cs="Arial"/>
                <w:sz w:val="18"/>
                <w:szCs w:val="18"/>
              </w:rPr>
              <w:t>$420</w:t>
            </w:r>
          </w:p>
        </w:tc>
        <w:tc>
          <w:tcPr>
            <w:tcW w:w="1046" w:type="dxa"/>
            <w:noWrap/>
            <w:vAlign w:val="center"/>
          </w:tcPr>
          <w:p w14:paraId="44248903" w14:textId="3D306C26" w:rsidR="004F1F8E" w:rsidRPr="0097282B" w:rsidRDefault="004F1F8E" w:rsidP="00C03034">
            <w:pPr>
              <w:pStyle w:val="DHHStabletext"/>
              <w:spacing w:before="0" w:after="0"/>
              <w:jc w:val="center"/>
              <w:rPr>
                <w:rFonts w:cs="Arial"/>
                <w:sz w:val="18"/>
                <w:szCs w:val="18"/>
              </w:rPr>
            </w:pPr>
            <w:r w:rsidRPr="004F1F8E">
              <w:rPr>
                <w:rFonts w:cs="Arial"/>
                <w:sz w:val="18"/>
                <w:szCs w:val="18"/>
              </w:rPr>
              <w:t>5.0%</w:t>
            </w:r>
          </w:p>
        </w:tc>
      </w:tr>
      <w:tr w:rsidR="004F1F8E" w:rsidRPr="0097282B" w14:paraId="7F26AFEB" w14:textId="77777777" w:rsidTr="00C03034">
        <w:trPr>
          <w:trHeight w:val="312"/>
        </w:trPr>
        <w:tc>
          <w:tcPr>
            <w:tcW w:w="3422" w:type="dxa"/>
            <w:noWrap/>
            <w:vAlign w:val="center"/>
          </w:tcPr>
          <w:p w14:paraId="1AB6F6E7" w14:textId="77777777" w:rsidR="004F1F8E" w:rsidRPr="0097282B" w:rsidRDefault="004F1F8E" w:rsidP="004F1F8E">
            <w:pPr>
              <w:pStyle w:val="DHHStabletext"/>
              <w:spacing w:before="0" w:after="0"/>
              <w:rPr>
                <w:rFonts w:cs="Arial"/>
                <w:sz w:val="18"/>
                <w:szCs w:val="18"/>
              </w:rPr>
            </w:pPr>
            <w:r w:rsidRPr="0097282B">
              <w:rPr>
                <w:rFonts w:cs="Arial"/>
                <w:sz w:val="18"/>
                <w:szCs w:val="18"/>
              </w:rPr>
              <w:t>Croydon-Lilydale</w:t>
            </w:r>
          </w:p>
        </w:tc>
        <w:tc>
          <w:tcPr>
            <w:tcW w:w="829" w:type="dxa"/>
            <w:noWrap/>
            <w:vAlign w:val="center"/>
          </w:tcPr>
          <w:p w14:paraId="782AA952" w14:textId="0E5C2C9A" w:rsidR="004F1F8E" w:rsidRPr="0097282B" w:rsidRDefault="004F1F8E" w:rsidP="00C03034">
            <w:pPr>
              <w:pStyle w:val="DHHStabletext"/>
              <w:spacing w:before="0" w:after="0"/>
              <w:jc w:val="center"/>
              <w:rPr>
                <w:rFonts w:cs="Arial"/>
                <w:sz w:val="18"/>
                <w:szCs w:val="18"/>
              </w:rPr>
            </w:pPr>
            <w:r w:rsidRPr="004F1F8E">
              <w:rPr>
                <w:rFonts w:cs="Arial"/>
                <w:sz w:val="18"/>
                <w:szCs w:val="18"/>
              </w:rPr>
              <w:t>47</w:t>
            </w:r>
          </w:p>
        </w:tc>
        <w:tc>
          <w:tcPr>
            <w:tcW w:w="1009" w:type="dxa"/>
            <w:noWrap/>
            <w:vAlign w:val="center"/>
          </w:tcPr>
          <w:p w14:paraId="17AEB1D7" w14:textId="6EF0C75A" w:rsidR="004F1F8E" w:rsidRPr="0097282B" w:rsidRDefault="004F1F8E" w:rsidP="00C03034">
            <w:pPr>
              <w:pStyle w:val="DHHStabletext"/>
              <w:spacing w:before="0" w:after="0"/>
              <w:jc w:val="center"/>
              <w:rPr>
                <w:rFonts w:cs="Arial"/>
                <w:sz w:val="18"/>
                <w:szCs w:val="18"/>
              </w:rPr>
            </w:pPr>
            <w:r w:rsidRPr="004F1F8E">
              <w:rPr>
                <w:rFonts w:cs="Arial"/>
                <w:sz w:val="18"/>
                <w:szCs w:val="18"/>
              </w:rPr>
              <w:t>$310</w:t>
            </w:r>
          </w:p>
        </w:tc>
        <w:tc>
          <w:tcPr>
            <w:tcW w:w="1046" w:type="dxa"/>
            <w:noWrap/>
            <w:vAlign w:val="center"/>
          </w:tcPr>
          <w:p w14:paraId="23E9531C" w14:textId="34CC9247" w:rsidR="004F1F8E" w:rsidRPr="0097282B" w:rsidRDefault="004F1F8E" w:rsidP="00C03034">
            <w:pPr>
              <w:pStyle w:val="DHHStabletext"/>
              <w:spacing w:before="0" w:after="0"/>
              <w:jc w:val="center"/>
              <w:rPr>
                <w:rFonts w:cs="Arial"/>
                <w:sz w:val="18"/>
                <w:szCs w:val="18"/>
              </w:rPr>
            </w:pPr>
            <w:r w:rsidRPr="004F1F8E">
              <w:rPr>
                <w:rFonts w:cs="Arial"/>
                <w:sz w:val="18"/>
                <w:szCs w:val="18"/>
              </w:rPr>
              <w:t>6.9%</w:t>
            </w:r>
          </w:p>
        </w:tc>
        <w:tc>
          <w:tcPr>
            <w:tcW w:w="883" w:type="dxa"/>
            <w:noWrap/>
            <w:vAlign w:val="center"/>
          </w:tcPr>
          <w:p w14:paraId="49261005" w14:textId="59DAC111" w:rsidR="004F1F8E" w:rsidRPr="0097282B" w:rsidRDefault="004F1F8E" w:rsidP="00C03034">
            <w:pPr>
              <w:pStyle w:val="DHHStabletext"/>
              <w:spacing w:before="0" w:after="0"/>
              <w:jc w:val="center"/>
              <w:rPr>
                <w:rFonts w:cs="Arial"/>
                <w:sz w:val="18"/>
                <w:szCs w:val="18"/>
              </w:rPr>
            </w:pPr>
            <w:r w:rsidRPr="004F1F8E">
              <w:rPr>
                <w:rFonts w:cs="Arial"/>
                <w:sz w:val="18"/>
                <w:szCs w:val="18"/>
              </w:rPr>
              <w:t>423</w:t>
            </w:r>
          </w:p>
        </w:tc>
        <w:tc>
          <w:tcPr>
            <w:tcW w:w="883" w:type="dxa"/>
            <w:noWrap/>
            <w:vAlign w:val="center"/>
          </w:tcPr>
          <w:p w14:paraId="54416828" w14:textId="44BA659E" w:rsidR="004F1F8E" w:rsidRPr="0097282B" w:rsidRDefault="004F1F8E" w:rsidP="00C03034">
            <w:pPr>
              <w:pStyle w:val="DHHStabletext"/>
              <w:spacing w:before="0" w:after="0"/>
              <w:jc w:val="center"/>
              <w:rPr>
                <w:rFonts w:cs="Arial"/>
                <w:sz w:val="18"/>
                <w:szCs w:val="18"/>
              </w:rPr>
            </w:pPr>
            <w:r w:rsidRPr="004F1F8E">
              <w:rPr>
                <w:rFonts w:cs="Arial"/>
                <w:sz w:val="18"/>
                <w:szCs w:val="18"/>
              </w:rPr>
              <w:t>$375</w:t>
            </w:r>
          </w:p>
        </w:tc>
        <w:tc>
          <w:tcPr>
            <w:tcW w:w="1046" w:type="dxa"/>
            <w:noWrap/>
            <w:vAlign w:val="center"/>
          </w:tcPr>
          <w:p w14:paraId="6C45A64A" w14:textId="50AB7534" w:rsidR="004F1F8E" w:rsidRPr="0097282B" w:rsidRDefault="004F1F8E" w:rsidP="00C03034">
            <w:pPr>
              <w:pStyle w:val="DHHStabletext"/>
              <w:spacing w:before="0" w:after="0"/>
              <w:jc w:val="center"/>
              <w:rPr>
                <w:rFonts w:cs="Arial"/>
                <w:sz w:val="18"/>
                <w:szCs w:val="18"/>
              </w:rPr>
            </w:pPr>
            <w:r w:rsidRPr="004F1F8E">
              <w:rPr>
                <w:rFonts w:cs="Arial"/>
                <w:sz w:val="18"/>
                <w:szCs w:val="18"/>
              </w:rPr>
              <w:t>1.4%</w:t>
            </w:r>
          </w:p>
        </w:tc>
        <w:tc>
          <w:tcPr>
            <w:tcW w:w="883" w:type="dxa"/>
            <w:noWrap/>
            <w:vAlign w:val="center"/>
          </w:tcPr>
          <w:p w14:paraId="470943F7" w14:textId="39A4213C" w:rsidR="004F1F8E" w:rsidRPr="0097282B" w:rsidRDefault="004F1F8E" w:rsidP="00C03034">
            <w:pPr>
              <w:pStyle w:val="DHHStabletext"/>
              <w:spacing w:before="0" w:after="0"/>
              <w:jc w:val="center"/>
              <w:rPr>
                <w:rFonts w:cs="Arial"/>
                <w:sz w:val="18"/>
                <w:szCs w:val="18"/>
              </w:rPr>
            </w:pPr>
            <w:r w:rsidRPr="004F1F8E">
              <w:rPr>
                <w:rFonts w:cs="Arial"/>
                <w:sz w:val="18"/>
                <w:szCs w:val="18"/>
              </w:rPr>
              <w:t>89</w:t>
            </w:r>
          </w:p>
        </w:tc>
        <w:tc>
          <w:tcPr>
            <w:tcW w:w="883" w:type="dxa"/>
            <w:noWrap/>
            <w:vAlign w:val="center"/>
          </w:tcPr>
          <w:p w14:paraId="498147E7" w14:textId="3C72EBD0" w:rsidR="004F1F8E" w:rsidRPr="0097282B" w:rsidRDefault="004F1F8E" w:rsidP="00C03034">
            <w:pPr>
              <w:pStyle w:val="DHHStabletext"/>
              <w:spacing w:before="0" w:after="0"/>
              <w:jc w:val="center"/>
              <w:rPr>
                <w:rFonts w:cs="Arial"/>
                <w:sz w:val="18"/>
                <w:szCs w:val="18"/>
              </w:rPr>
            </w:pPr>
            <w:r w:rsidRPr="004F1F8E">
              <w:rPr>
                <w:rFonts w:cs="Arial"/>
                <w:sz w:val="18"/>
                <w:szCs w:val="18"/>
              </w:rPr>
              <w:t>$390</w:t>
            </w:r>
          </w:p>
        </w:tc>
        <w:tc>
          <w:tcPr>
            <w:tcW w:w="1046" w:type="dxa"/>
            <w:noWrap/>
            <w:vAlign w:val="center"/>
          </w:tcPr>
          <w:p w14:paraId="7FB03557" w14:textId="221F1CCC" w:rsidR="004F1F8E" w:rsidRPr="0097282B" w:rsidRDefault="004F1F8E" w:rsidP="00C03034">
            <w:pPr>
              <w:pStyle w:val="DHHStabletext"/>
              <w:spacing w:before="0" w:after="0"/>
              <w:jc w:val="center"/>
              <w:rPr>
                <w:rFonts w:cs="Arial"/>
                <w:sz w:val="18"/>
                <w:szCs w:val="18"/>
              </w:rPr>
            </w:pPr>
            <w:r w:rsidRPr="004F1F8E">
              <w:rPr>
                <w:rFonts w:cs="Arial"/>
                <w:sz w:val="18"/>
                <w:szCs w:val="18"/>
              </w:rPr>
              <w:t>2.6%</w:t>
            </w:r>
          </w:p>
        </w:tc>
        <w:tc>
          <w:tcPr>
            <w:tcW w:w="883" w:type="dxa"/>
            <w:noWrap/>
            <w:vAlign w:val="center"/>
          </w:tcPr>
          <w:p w14:paraId="25FB554D" w14:textId="0C017B5E" w:rsidR="004F1F8E" w:rsidRPr="0097282B" w:rsidRDefault="004F1F8E" w:rsidP="00C03034">
            <w:pPr>
              <w:pStyle w:val="DHHStabletext"/>
              <w:spacing w:before="0" w:after="0"/>
              <w:jc w:val="center"/>
              <w:rPr>
                <w:rFonts w:cs="Arial"/>
                <w:sz w:val="18"/>
                <w:szCs w:val="18"/>
              </w:rPr>
            </w:pPr>
            <w:r w:rsidRPr="004F1F8E">
              <w:rPr>
                <w:rFonts w:cs="Arial"/>
                <w:sz w:val="18"/>
                <w:szCs w:val="18"/>
              </w:rPr>
              <w:t>712</w:t>
            </w:r>
          </w:p>
        </w:tc>
        <w:tc>
          <w:tcPr>
            <w:tcW w:w="883" w:type="dxa"/>
            <w:noWrap/>
            <w:vAlign w:val="center"/>
          </w:tcPr>
          <w:p w14:paraId="360426D7" w14:textId="369D5015" w:rsidR="004F1F8E" w:rsidRPr="0097282B" w:rsidRDefault="004F1F8E" w:rsidP="00C03034">
            <w:pPr>
              <w:pStyle w:val="DHHStabletext"/>
              <w:spacing w:before="0" w:after="0"/>
              <w:jc w:val="center"/>
              <w:rPr>
                <w:rFonts w:cs="Arial"/>
                <w:sz w:val="18"/>
                <w:szCs w:val="18"/>
              </w:rPr>
            </w:pPr>
            <w:r w:rsidRPr="004F1F8E">
              <w:rPr>
                <w:rFonts w:cs="Arial"/>
                <w:sz w:val="18"/>
                <w:szCs w:val="18"/>
              </w:rPr>
              <w:t>$450</w:t>
            </w:r>
          </w:p>
        </w:tc>
        <w:tc>
          <w:tcPr>
            <w:tcW w:w="1046" w:type="dxa"/>
            <w:noWrap/>
            <w:vAlign w:val="center"/>
          </w:tcPr>
          <w:p w14:paraId="5852E4F7" w14:textId="0678D377" w:rsidR="004F1F8E" w:rsidRPr="0097282B" w:rsidRDefault="004F1F8E" w:rsidP="00C03034">
            <w:pPr>
              <w:pStyle w:val="DHHStabletext"/>
              <w:spacing w:before="0" w:after="0"/>
              <w:jc w:val="center"/>
              <w:rPr>
                <w:rFonts w:cs="Arial"/>
                <w:sz w:val="18"/>
                <w:szCs w:val="18"/>
              </w:rPr>
            </w:pPr>
            <w:r w:rsidRPr="004F1F8E">
              <w:rPr>
                <w:rFonts w:cs="Arial"/>
                <w:sz w:val="18"/>
                <w:szCs w:val="18"/>
              </w:rPr>
              <w:t>4.7%</w:t>
            </w:r>
          </w:p>
        </w:tc>
      </w:tr>
      <w:tr w:rsidR="004F1F8E" w:rsidRPr="0097282B" w14:paraId="542D20E0" w14:textId="77777777" w:rsidTr="00C03034">
        <w:trPr>
          <w:trHeight w:val="312"/>
        </w:trPr>
        <w:tc>
          <w:tcPr>
            <w:tcW w:w="3422" w:type="dxa"/>
            <w:noWrap/>
            <w:vAlign w:val="center"/>
          </w:tcPr>
          <w:p w14:paraId="0A37C28F" w14:textId="77777777" w:rsidR="004F1F8E" w:rsidRPr="0097282B" w:rsidRDefault="004F1F8E" w:rsidP="004F1F8E">
            <w:pPr>
              <w:pStyle w:val="DHHStabletext"/>
              <w:spacing w:before="0" w:after="0"/>
              <w:rPr>
                <w:rFonts w:cs="Arial"/>
                <w:sz w:val="18"/>
                <w:szCs w:val="18"/>
              </w:rPr>
            </w:pPr>
            <w:r w:rsidRPr="0097282B">
              <w:rPr>
                <w:rFonts w:cs="Arial"/>
                <w:sz w:val="18"/>
                <w:szCs w:val="18"/>
              </w:rPr>
              <w:t>Ferntree Gully</w:t>
            </w:r>
          </w:p>
        </w:tc>
        <w:tc>
          <w:tcPr>
            <w:tcW w:w="829" w:type="dxa"/>
            <w:noWrap/>
            <w:vAlign w:val="center"/>
          </w:tcPr>
          <w:p w14:paraId="182FA8EA" w14:textId="351C4D05" w:rsidR="004F1F8E" w:rsidRPr="0097282B" w:rsidRDefault="004F1F8E" w:rsidP="00C03034">
            <w:pPr>
              <w:pStyle w:val="DHHStabletext"/>
              <w:spacing w:before="0" w:after="0"/>
              <w:jc w:val="center"/>
              <w:rPr>
                <w:rFonts w:cs="Arial"/>
                <w:sz w:val="18"/>
                <w:szCs w:val="18"/>
              </w:rPr>
            </w:pPr>
            <w:r w:rsidRPr="004F1F8E">
              <w:rPr>
                <w:rFonts w:cs="Arial"/>
                <w:sz w:val="18"/>
                <w:szCs w:val="18"/>
              </w:rPr>
              <w:t>13</w:t>
            </w:r>
          </w:p>
        </w:tc>
        <w:tc>
          <w:tcPr>
            <w:tcW w:w="1009" w:type="dxa"/>
            <w:noWrap/>
            <w:vAlign w:val="center"/>
          </w:tcPr>
          <w:p w14:paraId="776FDEFD" w14:textId="7C4046D5" w:rsidR="004F1F8E" w:rsidRPr="0097282B" w:rsidRDefault="004F1F8E" w:rsidP="00C03034">
            <w:pPr>
              <w:pStyle w:val="DHHStabletext"/>
              <w:spacing w:before="0" w:after="0"/>
              <w:jc w:val="center"/>
              <w:rPr>
                <w:rFonts w:cs="Arial"/>
                <w:sz w:val="18"/>
                <w:szCs w:val="18"/>
              </w:rPr>
            </w:pPr>
            <w:r w:rsidRPr="004F1F8E">
              <w:rPr>
                <w:rFonts w:cs="Arial"/>
                <w:sz w:val="18"/>
                <w:szCs w:val="18"/>
              </w:rPr>
              <w:t>$250</w:t>
            </w:r>
          </w:p>
        </w:tc>
        <w:tc>
          <w:tcPr>
            <w:tcW w:w="1046" w:type="dxa"/>
            <w:noWrap/>
            <w:vAlign w:val="center"/>
          </w:tcPr>
          <w:p w14:paraId="19CA82C7" w14:textId="619559A3" w:rsidR="004F1F8E" w:rsidRPr="0097282B" w:rsidRDefault="004F1F8E" w:rsidP="00C03034">
            <w:pPr>
              <w:pStyle w:val="DHHStabletext"/>
              <w:spacing w:before="0" w:after="0"/>
              <w:jc w:val="center"/>
              <w:rPr>
                <w:rFonts w:cs="Arial"/>
                <w:sz w:val="18"/>
                <w:szCs w:val="18"/>
              </w:rPr>
            </w:pPr>
            <w:r w:rsidRPr="004F1F8E">
              <w:rPr>
                <w:rFonts w:cs="Arial"/>
                <w:sz w:val="18"/>
                <w:szCs w:val="18"/>
              </w:rPr>
              <w:t>-9.1%</w:t>
            </w:r>
          </w:p>
        </w:tc>
        <w:tc>
          <w:tcPr>
            <w:tcW w:w="883" w:type="dxa"/>
            <w:noWrap/>
            <w:vAlign w:val="center"/>
          </w:tcPr>
          <w:p w14:paraId="0907D14E" w14:textId="483B3556" w:rsidR="004F1F8E" w:rsidRPr="0097282B" w:rsidRDefault="004F1F8E" w:rsidP="00C03034">
            <w:pPr>
              <w:pStyle w:val="DHHStabletext"/>
              <w:spacing w:before="0" w:after="0"/>
              <w:jc w:val="center"/>
              <w:rPr>
                <w:rFonts w:cs="Arial"/>
                <w:sz w:val="18"/>
                <w:szCs w:val="18"/>
              </w:rPr>
            </w:pPr>
            <w:r w:rsidRPr="004F1F8E">
              <w:rPr>
                <w:rFonts w:cs="Arial"/>
                <w:sz w:val="18"/>
                <w:szCs w:val="18"/>
              </w:rPr>
              <w:t>99</w:t>
            </w:r>
          </w:p>
        </w:tc>
        <w:tc>
          <w:tcPr>
            <w:tcW w:w="883" w:type="dxa"/>
            <w:noWrap/>
            <w:vAlign w:val="center"/>
          </w:tcPr>
          <w:p w14:paraId="0BF55BFB" w14:textId="3BF8AA1B" w:rsidR="004F1F8E" w:rsidRPr="0097282B" w:rsidRDefault="004F1F8E" w:rsidP="00C03034">
            <w:pPr>
              <w:pStyle w:val="DHHStabletext"/>
              <w:spacing w:before="0" w:after="0"/>
              <w:jc w:val="center"/>
              <w:rPr>
                <w:rFonts w:cs="Arial"/>
                <w:sz w:val="18"/>
                <w:szCs w:val="18"/>
              </w:rPr>
            </w:pPr>
            <w:r w:rsidRPr="004F1F8E">
              <w:rPr>
                <w:rFonts w:cs="Arial"/>
                <w:sz w:val="18"/>
                <w:szCs w:val="18"/>
              </w:rPr>
              <w:t>$375</w:t>
            </w:r>
          </w:p>
        </w:tc>
        <w:tc>
          <w:tcPr>
            <w:tcW w:w="1046" w:type="dxa"/>
            <w:noWrap/>
            <w:vAlign w:val="center"/>
          </w:tcPr>
          <w:p w14:paraId="5ED659F7" w14:textId="71DB95EF" w:rsidR="004F1F8E" w:rsidRPr="0097282B" w:rsidRDefault="004F1F8E" w:rsidP="00C03034">
            <w:pPr>
              <w:pStyle w:val="DHHStabletext"/>
              <w:spacing w:before="0" w:after="0"/>
              <w:jc w:val="center"/>
              <w:rPr>
                <w:rFonts w:cs="Arial"/>
                <w:sz w:val="18"/>
                <w:szCs w:val="18"/>
              </w:rPr>
            </w:pPr>
            <w:r w:rsidRPr="004F1F8E">
              <w:rPr>
                <w:rFonts w:cs="Arial"/>
                <w:sz w:val="18"/>
                <w:szCs w:val="18"/>
              </w:rPr>
              <w:t>2.7%</w:t>
            </w:r>
          </w:p>
        </w:tc>
        <w:tc>
          <w:tcPr>
            <w:tcW w:w="883" w:type="dxa"/>
            <w:noWrap/>
            <w:vAlign w:val="center"/>
          </w:tcPr>
          <w:p w14:paraId="604631E5" w14:textId="669DBAB5" w:rsidR="004F1F8E" w:rsidRPr="0097282B" w:rsidRDefault="004F1F8E" w:rsidP="00C03034">
            <w:pPr>
              <w:pStyle w:val="DHHStabletext"/>
              <w:spacing w:before="0" w:after="0"/>
              <w:jc w:val="center"/>
              <w:rPr>
                <w:rFonts w:cs="Arial"/>
                <w:sz w:val="18"/>
                <w:szCs w:val="18"/>
              </w:rPr>
            </w:pPr>
            <w:r w:rsidRPr="004F1F8E">
              <w:rPr>
                <w:rFonts w:cs="Arial"/>
                <w:sz w:val="18"/>
                <w:szCs w:val="18"/>
              </w:rPr>
              <w:t>15</w:t>
            </w:r>
          </w:p>
        </w:tc>
        <w:tc>
          <w:tcPr>
            <w:tcW w:w="883" w:type="dxa"/>
            <w:noWrap/>
            <w:vAlign w:val="center"/>
          </w:tcPr>
          <w:p w14:paraId="7FF4FDDF" w14:textId="33CAA0BE" w:rsidR="004F1F8E" w:rsidRPr="0097282B" w:rsidRDefault="004F1F8E" w:rsidP="00C03034">
            <w:pPr>
              <w:pStyle w:val="DHHStabletext"/>
              <w:spacing w:before="0" w:after="0"/>
              <w:jc w:val="center"/>
              <w:rPr>
                <w:rFonts w:cs="Arial"/>
                <w:sz w:val="18"/>
                <w:szCs w:val="18"/>
              </w:rPr>
            </w:pPr>
            <w:r w:rsidRPr="004F1F8E">
              <w:rPr>
                <w:rFonts w:cs="Arial"/>
                <w:sz w:val="18"/>
                <w:szCs w:val="18"/>
              </w:rPr>
              <w:t>$350</w:t>
            </w:r>
          </w:p>
        </w:tc>
        <w:tc>
          <w:tcPr>
            <w:tcW w:w="1046" w:type="dxa"/>
            <w:noWrap/>
            <w:vAlign w:val="center"/>
          </w:tcPr>
          <w:p w14:paraId="74BC527D" w14:textId="3C32C9DD" w:rsidR="004F1F8E" w:rsidRPr="0097282B" w:rsidRDefault="004F1F8E" w:rsidP="00C03034">
            <w:pPr>
              <w:pStyle w:val="DHHStabletext"/>
              <w:spacing w:before="0" w:after="0"/>
              <w:jc w:val="center"/>
              <w:rPr>
                <w:rFonts w:cs="Arial"/>
                <w:sz w:val="18"/>
                <w:szCs w:val="18"/>
              </w:rPr>
            </w:pPr>
            <w:r w:rsidRPr="004F1F8E">
              <w:rPr>
                <w:rFonts w:cs="Arial"/>
                <w:sz w:val="18"/>
                <w:szCs w:val="18"/>
              </w:rPr>
              <w:t>-1.4%</w:t>
            </w:r>
          </w:p>
        </w:tc>
        <w:tc>
          <w:tcPr>
            <w:tcW w:w="883" w:type="dxa"/>
            <w:noWrap/>
            <w:vAlign w:val="center"/>
          </w:tcPr>
          <w:p w14:paraId="77B576A0" w14:textId="080478DA" w:rsidR="004F1F8E" w:rsidRPr="0097282B" w:rsidRDefault="004F1F8E" w:rsidP="00C03034">
            <w:pPr>
              <w:pStyle w:val="DHHStabletext"/>
              <w:spacing w:before="0" w:after="0"/>
              <w:jc w:val="center"/>
              <w:rPr>
                <w:rFonts w:cs="Arial"/>
                <w:sz w:val="18"/>
                <w:szCs w:val="18"/>
              </w:rPr>
            </w:pPr>
            <w:r w:rsidRPr="004F1F8E">
              <w:rPr>
                <w:rFonts w:cs="Arial"/>
                <w:sz w:val="18"/>
                <w:szCs w:val="18"/>
              </w:rPr>
              <w:t>212</w:t>
            </w:r>
          </w:p>
        </w:tc>
        <w:tc>
          <w:tcPr>
            <w:tcW w:w="883" w:type="dxa"/>
            <w:noWrap/>
            <w:vAlign w:val="center"/>
          </w:tcPr>
          <w:p w14:paraId="0794C3A7" w14:textId="55A1C250" w:rsidR="004F1F8E" w:rsidRPr="0097282B" w:rsidRDefault="004F1F8E" w:rsidP="00C03034">
            <w:pPr>
              <w:pStyle w:val="DHHStabletext"/>
              <w:spacing w:before="0" w:after="0"/>
              <w:jc w:val="center"/>
              <w:rPr>
                <w:rFonts w:cs="Arial"/>
                <w:sz w:val="18"/>
                <w:szCs w:val="18"/>
              </w:rPr>
            </w:pPr>
            <w:r w:rsidRPr="004F1F8E">
              <w:rPr>
                <w:rFonts w:cs="Arial"/>
                <w:sz w:val="18"/>
                <w:szCs w:val="18"/>
              </w:rPr>
              <w:t>$433</w:t>
            </w:r>
          </w:p>
        </w:tc>
        <w:tc>
          <w:tcPr>
            <w:tcW w:w="1046" w:type="dxa"/>
            <w:noWrap/>
            <w:vAlign w:val="center"/>
          </w:tcPr>
          <w:p w14:paraId="712283F4" w14:textId="09B2F9E7" w:rsidR="004F1F8E" w:rsidRPr="0097282B" w:rsidRDefault="004F1F8E" w:rsidP="00C03034">
            <w:pPr>
              <w:pStyle w:val="DHHStabletext"/>
              <w:spacing w:before="0" w:after="0"/>
              <w:jc w:val="center"/>
              <w:rPr>
                <w:rFonts w:cs="Arial"/>
                <w:sz w:val="18"/>
                <w:szCs w:val="18"/>
              </w:rPr>
            </w:pPr>
            <w:r w:rsidRPr="004F1F8E">
              <w:rPr>
                <w:rFonts w:cs="Arial"/>
                <w:sz w:val="18"/>
                <w:szCs w:val="18"/>
              </w:rPr>
              <w:t>3.1%</w:t>
            </w:r>
          </w:p>
        </w:tc>
      </w:tr>
      <w:tr w:rsidR="004F1F8E" w:rsidRPr="0097282B" w14:paraId="3284077C" w14:textId="77777777" w:rsidTr="00C03034">
        <w:trPr>
          <w:trHeight w:val="312"/>
        </w:trPr>
        <w:tc>
          <w:tcPr>
            <w:tcW w:w="3422" w:type="dxa"/>
            <w:noWrap/>
            <w:vAlign w:val="center"/>
          </w:tcPr>
          <w:p w14:paraId="62530751" w14:textId="77777777" w:rsidR="004F1F8E" w:rsidRPr="0097282B" w:rsidRDefault="004F1F8E" w:rsidP="004F1F8E">
            <w:pPr>
              <w:pStyle w:val="DHHStabletext"/>
              <w:spacing w:before="0" w:after="0"/>
              <w:rPr>
                <w:rFonts w:cs="Arial"/>
                <w:sz w:val="18"/>
                <w:szCs w:val="18"/>
              </w:rPr>
            </w:pPr>
            <w:r w:rsidRPr="0097282B">
              <w:rPr>
                <w:rFonts w:cs="Arial"/>
                <w:sz w:val="18"/>
                <w:szCs w:val="18"/>
              </w:rPr>
              <w:t>Ringwood</w:t>
            </w:r>
          </w:p>
        </w:tc>
        <w:tc>
          <w:tcPr>
            <w:tcW w:w="829" w:type="dxa"/>
            <w:noWrap/>
            <w:vAlign w:val="center"/>
          </w:tcPr>
          <w:p w14:paraId="264C9561" w14:textId="092E110A" w:rsidR="004F1F8E" w:rsidRPr="0097282B" w:rsidRDefault="004F1F8E" w:rsidP="00C03034">
            <w:pPr>
              <w:pStyle w:val="DHHStabletext"/>
              <w:spacing w:before="0" w:after="0"/>
              <w:jc w:val="center"/>
              <w:rPr>
                <w:rFonts w:cs="Arial"/>
                <w:sz w:val="18"/>
                <w:szCs w:val="18"/>
              </w:rPr>
            </w:pPr>
            <w:r w:rsidRPr="004F1F8E">
              <w:rPr>
                <w:rFonts w:cs="Arial"/>
                <w:sz w:val="18"/>
                <w:szCs w:val="18"/>
              </w:rPr>
              <w:t>89</w:t>
            </w:r>
          </w:p>
        </w:tc>
        <w:tc>
          <w:tcPr>
            <w:tcW w:w="1009" w:type="dxa"/>
            <w:noWrap/>
            <w:vAlign w:val="center"/>
          </w:tcPr>
          <w:p w14:paraId="630B73BE" w14:textId="6F2DFEBE" w:rsidR="004F1F8E" w:rsidRPr="0097282B" w:rsidRDefault="004F1F8E" w:rsidP="00C03034">
            <w:pPr>
              <w:pStyle w:val="DHHStabletext"/>
              <w:spacing w:before="0" w:after="0"/>
              <w:jc w:val="center"/>
              <w:rPr>
                <w:rFonts w:cs="Arial"/>
                <w:sz w:val="18"/>
                <w:szCs w:val="18"/>
              </w:rPr>
            </w:pPr>
            <w:r w:rsidRPr="004F1F8E">
              <w:rPr>
                <w:rFonts w:cs="Arial"/>
                <w:sz w:val="18"/>
                <w:szCs w:val="18"/>
              </w:rPr>
              <w:t>$350</w:t>
            </w:r>
          </w:p>
        </w:tc>
        <w:tc>
          <w:tcPr>
            <w:tcW w:w="1046" w:type="dxa"/>
            <w:noWrap/>
            <w:vAlign w:val="center"/>
          </w:tcPr>
          <w:p w14:paraId="49642121" w14:textId="5EE7D20C" w:rsidR="004F1F8E" w:rsidRPr="0097282B" w:rsidRDefault="004F1F8E" w:rsidP="00C03034">
            <w:pPr>
              <w:pStyle w:val="DHHStabletext"/>
              <w:spacing w:before="0" w:after="0"/>
              <w:jc w:val="center"/>
              <w:rPr>
                <w:rFonts w:cs="Arial"/>
                <w:sz w:val="18"/>
                <w:szCs w:val="18"/>
              </w:rPr>
            </w:pPr>
            <w:r w:rsidRPr="004F1F8E">
              <w:rPr>
                <w:rFonts w:cs="Arial"/>
                <w:sz w:val="18"/>
                <w:szCs w:val="18"/>
              </w:rPr>
              <w:t>2.0%</w:t>
            </w:r>
          </w:p>
        </w:tc>
        <w:tc>
          <w:tcPr>
            <w:tcW w:w="883" w:type="dxa"/>
            <w:noWrap/>
            <w:vAlign w:val="center"/>
          </w:tcPr>
          <w:p w14:paraId="2157D86A" w14:textId="73918C46" w:rsidR="004F1F8E" w:rsidRPr="0097282B" w:rsidRDefault="004F1F8E" w:rsidP="00C03034">
            <w:pPr>
              <w:pStyle w:val="DHHStabletext"/>
              <w:spacing w:before="0" w:after="0"/>
              <w:jc w:val="center"/>
              <w:rPr>
                <w:rFonts w:cs="Arial"/>
                <w:sz w:val="18"/>
                <w:szCs w:val="18"/>
              </w:rPr>
            </w:pPr>
            <w:r w:rsidRPr="004F1F8E">
              <w:rPr>
                <w:rFonts w:cs="Arial"/>
                <w:sz w:val="18"/>
                <w:szCs w:val="18"/>
              </w:rPr>
              <w:t>618</w:t>
            </w:r>
          </w:p>
        </w:tc>
        <w:tc>
          <w:tcPr>
            <w:tcW w:w="883" w:type="dxa"/>
            <w:noWrap/>
            <w:vAlign w:val="center"/>
          </w:tcPr>
          <w:p w14:paraId="421623CA" w14:textId="1517EB04" w:rsidR="004F1F8E" w:rsidRPr="0097282B" w:rsidRDefault="004F1F8E" w:rsidP="00C03034">
            <w:pPr>
              <w:pStyle w:val="DHHStabletext"/>
              <w:spacing w:before="0" w:after="0"/>
              <w:jc w:val="center"/>
              <w:rPr>
                <w:rFonts w:cs="Arial"/>
                <w:sz w:val="18"/>
                <w:szCs w:val="18"/>
              </w:rPr>
            </w:pPr>
            <w:r w:rsidRPr="004F1F8E">
              <w:rPr>
                <w:rFonts w:cs="Arial"/>
                <w:sz w:val="18"/>
                <w:szCs w:val="18"/>
              </w:rPr>
              <w:t>$380</w:t>
            </w:r>
          </w:p>
        </w:tc>
        <w:tc>
          <w:tcPr>
            <w:tcW w:w="1046" w:type="dxa"/>
            <w:noWrap/>
            <w:vAlign w:val="center"/>
          </w:tcPr>
          <w:p w14:paraId="6667C895" w14:textId="75B339B5" w:rsidR="004F1F8E" w:rsidRPr="0097282B" w:rsidRDefault="004F1F8E" w:rsidP="00C03034">
            <w:pPr>
              <w:pStyle w:val="DHHStabletext"/>
              <w:spacing w:before="0" w:after="0"/>
              <w:jc w:val="center"/>
              <w:rPr>
                <w:rFonts w:cs="Arial"/>
                <w:sz w:val="18"/>
                <w:szCs w:val="18"/>
              </w:rPr>
            </w:pPr>
            <w:r w:rsidRPr="004F1F8E">
              <w:rPr>
                <w:rFonts w:cs="Arial"/>
                <w:sz w:val="18"/>
                <w:szCs w:val="18"/>
              </w:rPr>
              <w:t>0.0%</w:t>
            </w:r>
          </w:p>
        </w:tc>
        <w:tc>
          <w:tcPr>
            <w:tcW w:w="883" w:type="dxa"/>
            <w:noWrap/>
            <w:vAlign w:val="center"/>
          </w:tcPr>
          <w:p w14:paraId="3686F1EB" w14:textId="2E0EF97B" w:rsidR="004F1F8E" w:rsidRPr="0097282B" w:rsidRDefault="004F1F8E" w:rsidP="00C03034">
            <w:pPr>
              <w:pStyle w:val="DHHStabletext"/>
              <w:spacing w:before="0" w:after="0"/>
              <w:jc w:val="center"/>
              <w:rPr>
                <w:rFonts w:cs="Arial"/>
                <w:sz w:val="18"/>
                <w:szCs w:val="18"/>
              </w:rPr>
            </w:pPr>
            <w:r w:rsidRPr="004F1F8E">
              <w:rPr>
                <w:rFonts w:cs="Arial"/>
                <w:sz w:val="18"/>
                <w:szCs w:val="18"/>
              </w:rPr>
              <w:t>64</w:t>
            </w:r>
          </w:p>
        </w:tc>
        <w:tc>
          <w:tcPr>
            <w:tcW w:w="883" w:type="dxa"/>
            <w:noWrap/>
            <w:vAlign w:val="center"/>
          </w:tcPr>
          <w:p w14:paraId="71FB8C86" w14:textId="169CA82F" w:rsidR="004F1F8E" w:rsidRPr="0097282B" w:rsidRDefault="004F1F8E" w:rsidP="00C03034">
            <w:pPr>
              <w:pStyle w:val="DHHStabletext"/>
              <w:spacing w:before="0" w:after="0"/>
              <w:jc w:val="center"/>
              <w:rPr>
                <w:rFonts w:cs="Arial"/>
                <w:sz w:val="18"/>
                <w:szCs w:val="18"/>
              </w:rPr>
            </w:pPr>
            <w:r w:rsidRPr="004F1F8E">
              <w:rPr>
                <w:rFonts w:cs="Arial"/>
                <w:sz w:val="18"/>
                <w:szCs w:val="18"/>
              </w:rPr>
              <w:t>$390</w:t>
            </w:r>
          </w:p>
        </w:tc>
        <w:tc>
          <w:tcPr>
            <w:tcW w:w="1046" w:type="dxa"/>
            <w:noWrap/>
            <w:vAlign w:val="center"/>
          </w:tcPr>
          <w:p w14:paraId="5A4AEDCF" w14:textId="2410784A" w:rsidR="004F1F8E" w:rsidRPr="0097282B" w:rsidRDefault="004F1F8E" w:rsidP="00C03034">
            <w:pPr>
              <w:pStyle w:val="DHHStabletext"/>
              <w:spacing w:before="0" w:after="0"/>
              <w:jc w:val="center"/>
              <w:rPr>
                <w:rFonts w:cs="Arial"/>
                <w:sz w:val="18"/>
                <w:szCs w:val="18"/>
              </w:rPr>
            </w:pPr>
            <w:r w:rsidRPr="004F1F8E">
              <w:rPr>
                <w:rFonts w:cs="Arial"/>
                <w:sz w:val="18"/>
                <w:szCs w:val="18"/>
              </w:rPr>
              <w:t>2.6%</w:t>
            </w:r>
          </w:p>
        </w:tc>
        <w:tc>
          <w:tcPr>
            <w:tcW w:w="883" w:type="dxa"/>
            <w:noWrap/>
            <w:vAlign w:val="center"/>
          </w:tcPr>
          <w:p w14:paraId="0792053B" w14:textId="7DBCA405" w:rsidR="004F1F8E" w:rsidRPr="0097282B" w:rsidRDefault="004F1F8E" w:rsidP="00C03034">
            <w:pPr>
              <w:pStyle w:val="DHHStabletext"/>
              <w:spacing w:before="0" w:after="0"/>
              <w:jc w:val="center"/>
              <w:rPr>
                <w:rFonts w:cs="Arial"/>
                <w:sz w:val="18"/>
                <w:szCs w:val="18"/>
              </w:rPr>
            </w:pPr>
            <w:r w:rsidRPr="004F1F8E">
              <w:rPr>
                <w:rFonts w:cs="Arial"/>
                <w:sz w:val="18"/>
                <w:szCs w:val="18"/>
              </w:rPr>
              <w:t>349</w:t>
            </w:r>
          </w:p>
        </w:tc>
        <w:tc>
          <w:tcPr>
            <w:tcW w:w="883" w:type="dxa"/>
            <w:noWrap/>
            <w:vAlign w:val="center"/>
          </w:tcPr>
          <w:p w14:paraId="07DF528C" w14:textId="52A3623C" w:rsidR="004F1F8E" w:rsidRPr="0097282B" w:rsidRDefault="004F1F8E" w:rsidP="00C03034">
            <w:pPr>
              <w:pStyle w:val="DHHStabletext"/>
              <w:spacing w:before="0" w:after="0"/>
              <w:jc w:val="center"/>
              <w:rPr>
                <w:rFonts w:cs="Arial"/>
                <w:sz w:val="18"/>
                <w:szCs w:val="18"/>
              </w:rPr>
            </w:pPr>
            <w:r w:rsidRPr="004F1F8E">
              <w:rPr>
                <w:rFonts w:cs="Arial"/>
                <w:sz w:val="18"/>
                <w:szCs w:val="18"/>
              </w:rPr>
              <w:t>$450</w:t>
            </w:r>
          </w:p>
        </w:tc>
        <w:tc>
          <w:tcPr>
            <w:tcW w:w="1046" w:type="dxa"/>
            <w:noWrap/>
            <w:vAlign w:val="center"/>
          </w:tcPr>
          <w:p w14:paraId="1D6E7B7C" w14:textId="53A27DB7" w:rsidR="004F1F8E" w:rsidRPr="0097282B" w:rsidRDefault="004F1F8E" w:rsidP="00C03034">
            <w:pPr>
              <w:pStyle w:val="DHHStabletext"/>
              <w:spacing w:before="0" w:after="0"/>
              <w:jc w:val="center"/>
              <w:rPr>
                <w:rFonts w:cs="Arial"/>
                <w:sz w:val="18"/>
                <w:szCs w:val="18"/>
              </w:rPr>
            </w:pPr>
            <w:r w:rsidRPr="004F1F8E">
              <w:rPr>
                <w:rFonts w:cs="Arial"/>
                <w:sz w:val="18"/>
                <w:szCs w:val="18"/>
              </w:rPr>
              <w:t>4.7%</w:t>
            </w:r>
          </w:p>
        </w:tc>
      </w:tr>
      <w:tr w:rsidR="004F1F8E" w:rsidRPr="0097282B" w14:paraId="6957BCAC" w14:textId="77777777" w:rsidTr="00C03034">
        <w:trPr>
          <w:trHeight w:val="312"/>
        </w:trPr>
        <w:tc>
          <w:tcPr>
            <w:tcW w:w="3422" w:type="dxa"/>
            <w:noWrap/>
            <w:vAlign w:val="center"/>
          </w:tcPr>
          <w:p w14:paraId="0E1FE5CF" w14:textId="77777777" w:rsidR="004F1F8E" w:rsidRPr="0097282B" w:rsidRDefault="004F1F8E" w:rsidP="004F1F8E">
            <w:pPr>
              <w:pStyle w:val="DHHStabletext"/>
              <w:spacing w:before="0" w:after="0"/>
              <w:rPr>
                <w:rFonts w:cs="Arial"/>
                <w:sz w:val="18"/>
                <w:szCs w:val="18"/>
              </w:rPr>
            </w:pPr>
            <w:r w:rsidRPr="0097282B">
              <w:rPr>
                <w:rFonts w:cs="Arial"/>
                <w:sz w:val="18"/>
                <w:szCs w:val="18"/>
              </w:rPr>
              <w:t>Rowville</w:t>
            </w:r>
          </w:p>
        </w:tc>
        <w:tc>
          <w:tcPr>
            <w:tcW w:w="829" w:type="dxa"/>
            <w:noWrap/>
            <w:vAlign w:val="center"/>
          </w:tcPr>
          <w:p w14:paraId="78BFEDCB" w14:textId="5AA7A42C" w:rsidR="004F1F8E" w:rsidRPr="0097282B" w:rsidRDefault="004F1F8E" w:rsidP="00C03034">
            <w:pPr>
              <w:pStyle w:val="DHHStabletext"/>
              <w:spacing w:before="0" w:after="0"/>
              <w:jc w:val="center"/>
              <w:rPr>
                <w:rFonts w:cs="Arial"/>
                <w:sz w:val="18"/>
                <w:szCs w:val="18"/>
              </w:rPr>
            </w:pPr>
            <w:r w:rsidRPr="004F1F8E">
              <w:rPr>
                <w:rFonts w:cs="Arial"/>
                <w:sz w:val="18"/>
                <w:szCs w:val="18"/>
              </w:rPr>
              <w:t>11</w:t>
            </w:r>
          </w:p>
        </w:tc>
        <w:tc>
          <w:tcPr>
            <w:tcW w:w="1009" w:type="dxa"/>
            <w:noWrap/>
            <w:vAlign w:val="center"/>
          </w:tcPr>
          <w:p w14:paraId="76127C67" w14:textId="20EA2A82" w:rsidR="004F1F8E" w:rsidRPr="0097282B" w:rsidRDefault="004F1F8E" w:rsidP="00C03034">
            <w:pPr>
              <w:pStyle w:val="DHHStabletext"/>
              <w:spacing w:before="0" w:after="0"/>
              <w:jc w:val="center"/>
              <w:rPr>
                <w:rFonts w:cs="Arial"/>
                <w:sz w:val="18"/>
                <w:szCs w:val="18"/>
              </w:rPr>
            </w:pPr>
            <w:r w:rsidRPr="004F1F8E">
              <w:rPr>
                <w:rFonts w:cs="Arial"/>
                <w:sz w:val="18"/>
                <w:szCs w:val="18"/>
              </w:rPr>
              <w:t>$330</w:t>
            </w:r>
          </w:p>
        </w:tc>
        <w:tc>
          <w:tcPr>
            <w:tcW w:w="1046" w:type="dxa"/>
            <w:noWrap/>
            <w:vAlign w:val="center"/>
          </w:tcPr>
          <w:p w14:paraId="3E3B7EC5" w14:textId="4F15D232" w:rsidR="004F1F8E" w:rsidRPr="0097282B" w:rsidRDefault="004F1F8E" w:rsidP="00C03034">
            <w:pPr>
              <w:pStyle w:val="DHHStabletext"/>
              <w:spacing w:before="0" w:after="0"/>
              <w:jc w:val="center"/>
              <w:rPr>
                <w:rFonts w:cs="Arial"/>
                <w:sz w:val="18"/>
                <w:szCs w:val="18"/>
              </w:rPr>
            </w:pPr>
            <w:r w:rsidRPr="004F1F8E">
              <w:rPr>
                <w:rFonts w:cs="Arial"/>
                <w:sz w:val="18"/>
                <w:szCs w:val="18"/>
              </w:rPr>
              <w:t>3.1%</w:t>
            </w:r>
          </w:p>
        </w:tc>
        <w:tc>
          <w:tcPr>
            <w:tcW w:w="883" w:type="dxa"/>
            <w:noWrap/>
            <w:vAlign w:val="center"/>
          </w:tcPr>
          <w:p w14:paraId="0B7B0F15" w14:textId="58EC0F30" w:rsidR="004F1F8E" w:rsidRPr="0097282B" w:rsidRDefault="004F1F8E" w:rsidP="00C03034">
            <w:pPr>
              <w:pStyle w:val="DHHStabletext"/>
              <w:spacing w:before="0" w:after="0"/>
              <w:jc w:val="center"/>
              <w:rPr>
                <w:rFonts w:cs="Arial"/>
                <w:sz w:val="18"/>
                <w:szCs w:val="18"/>
              </w:rPr>
            </w:pPr>
            <w:r w:rsidRPr="004F1F8E">
              <w:rPr>
                <w:rFonts w:cs="Arial"/>
                <w:sz w:val="18"/>
                <w:szCs w:val="18"/>
              </w:rPr>
              <w:t>31</w:t>
            </w:r>
          </w:p>
        </w:tc>
        <w:tc>
          <w:tcPr>
            <w:tcW w:w="883" w:type="dxa"/>
            <w:noWrap/>
            <w:vAlign w:val="center"/>
          </w:tcPr>
          <w:p w14:paraId="0AFE3EFF" w14:textId="38041215" w:rsidR="004F1F8E" w:rsidRPr="0097282B" w:rsidRDefault="004F1F8E" w:rsidP="00C03034">
            <w:pPr>
              <w:pStyle w:val="DHHStabletext"/>
              <w:spacing w:before="0" w:after="0"/>
              <w:jc w:val="center"/>
              <w:rPr>
                <w:rFonts w:cs="Arial"/>
                <w:sz w:val="18"/>
                <w:szCs w:val="18"/>
              </w:rPr>
            </w:pPr>
            <w:r w:rsidRPr="004F1F8E">
              <w:rPr>
                <w:rFonts w:cs="Arial"/>
                <w:sz w:val="18"/>
                <w:szCs w:val="18"/>
              </w:rPr>
              <w:t>$380</w:t>
            </w:r>
          </w:p>
        </w:tc>
        <w:tc>
          <w:tcPr>
            <w:tcW w:w="1046" w:type="dxa"/>
            <w:noWrap/>
            <w:vAlign w:val="center"/>
          </w:tcPr>
          <w:p w14:paraId="56C3701D" w14:textId="38112B9D" w:rsidR="004F1F8E" w:rsidRPr="0097282B" w:rsidRDefault="004F1F8E" w:rsidP="00C03034">
            <w:pPr>
              <w:pStyle w:val="DHHStabletext"/>
              <w:spacing w:before="0" w:after="0"/>
              <w:jc w:val="center"/>
              <w:rPr>
                <w:rFonts w:cs="Arial"/>
                <w:sz w:val="18"/>
                <w:szCs w:val="18"/>
              </w:rPr>
            </w:pPr>
            <w:r w:rsidRPr="004F1F8E">
              <w:rPr>
                <w:rFonts w:cs="Arial"/>
                <w:sz w:val="18"/>
                <w:szCs w:val="18"/>
              </w:rPr>
              <w:t>-2.1%</w:t>
            </w:r>
          </w:p>
        </w:tc>
        <w:tc>
          <w:tcPr>
            <w:tcW w:w="883" w:type="dxa"/>
            <w:noWrap/>
            <w:vAlign w:val="center"/>
          </w:tcPr>
          <w:p w14:paraId="22B0DA36" w14:textId="251E4334" w:rsidR="004F1F8E" w:rsidRPr="0097282B" w:rsidRDefault="004F1F8E" w:rsidP="00C03034">
            <w:pPr>
              <w:pStyle w:val="DHHStabletext"/>
              <w:spacing w:before="0" w:after="0"/>
              <w:jc w:val="center"/>
              <w:rPr>
                <w:rFonts w:cs="Arial"/>
                <w:sz w:val="18"/>
                <w:szCs w:val="18"/>
              </w:rPr>
            </w:pPr>
            <w:r w:rsidRPr="004F1F8E">
              <w:rPr>
                <w:rFonts w:cs="Arial"/>
                <w:sz w:val="18"/>
                <w:szCs w:val="18"/>
              </w:rPr>
              <w:t>11</w:t>
            </w:r>
          </w:p>
        </w:tc>
        <w:tc>
          <w:tcPr>
            <w:tcW w:w="883" w:type="dxa"/>
            <w:noWrap/>
            <w:vAlign w:val="center"/>
          </w:tcPr>
          <w:p w14:paraId="75AFFCA4" w14:textId="79121F6F" w:rsidR="004F1F8E" w:rsidRPr="0097282B" w:rsidRDefault="004F1F8E" w:rsidP="00C03034">
            <w:pPr>
              <w:pStyle w:val="DHHStabletext"/>
              <w:spacing w:before="0" w:after="0"/>
              <w:jc w:val="center"/>
              <w:rPr>
                <w:rFonts w:cs="Arial"/>
                <w:sz w:val="18"/>
                <w:szCs w:val="18"/>
              </w:rPr>
            </w:pPr>
            <w:r w:rsidRPr="004F1F8E">
              <w:rPr>
                <w:rFonts w:cs="Arial"/>
                <w:sz w:val="18"/>
                <w:szCs w:val="18"/>
              </w:rPr>
              <w:t>$400</w:t>
            </w:r>
          </w:p>
        </w:tc>
        <w:tc>
          <w:tcPr>
            <w:tcW w:w="1046" w:type="dxa"/>
            <w:noWrap/>
            <w:vAlign w:val="center"/>
          </w:tcPr>
          <w:p w14:paraId="7B7C142A" w14:textId="69D51765" w:rsidR="004F1F8E" w:rsidRPr="0097282B" w:rsidRDefault="004F1F8E" w:rsidP="00C03034">
            <w:pPr>
              <w:pStyle w:val="DHHStabletext"/>
              <w:spacing w:before="0" w:after="0"/>
              <w:jc w:val="center"/>
              <w:rPr>
                <w:rFonts w:cs="Arial"/>
                <w:sz w:val="18"/>
                <w:szCs w:val="18"/>
              </w:rPr>
            </w:pPr>
            <w:r w:rsidRPr="004F1F8E">
              <w:rPr>
                <w:rFonts w:cs="Arial"/>
                <w:sz w:val="18"/>
                <w:szCs w:val="18"/>
              </w:rPr>
              <w:t>5.3%</w:t>
            </w:r>
          </w:p>
        </w:tc>
        <w:tc>
          <w:tcPr>
            <w:tcW w:w="883" w:type="dxa"/>
            <w:noWrap/>
            <w:vAlign w:val="center"/>
          </w:tcPr>
          <w:p w14:paraId="621E815F" w14:textId="318490FB" w:rsidR="004F1F8E" w:rsidRPr="0097282B" w:rsidRDefault="004F1F8E" w:rsidP="00C03034">
            <w:pPr>
              <w:pStyle w:val="DHHStabletext"/>
              <w:spacing w:before="0" w:after="0"/>
              <w:jc w:val="center"/>
              <w:rPr>
                <w:rFonts w:cs="Arial"/>
                <w:sz w:val="18"/>
                <w:szCs w:val="18"/>
              </w:rPr>
            </w:pPr>
            <w:r w:rsidRPr="004F1F8E">
              <w:rPr>
                <w:rFonts w:cs="Arial"/>
                <w:sz w:val="18"/>
                <w:szCs w:val="18"/>
              </w:rPr>
              <w:t>190</w:t>
            </w:r>
          </w:p>
        </w:tc>
        <w:tc>
          <w:tcPr>
            <w:tcW w:w="883" w:type="dxa"/>
            <w:noWrap/>
            <w:vAlign w:val="center"/>
          </w:tcPr>
          <w:p w14:paraId="47560BED" w14:textId="2866AEE1" w:rsidR="004F1F8E" w:rsidRPr="0097282B" w:rsidRDefault="004F1F8E" w:rsidP="00C03034">
            <w:pPr>
              <w:pStyle w:val="DHHStabletext"/>
              <w:spacing w:before="0" w:after="0"/>
              <w:jc w:val="center"/>
              <w:rPr>
                <w:rFonts w:cs="Arial"/>
                <w:sz w:val="18"/>
                <w:szCs w:val="18"/>
              </w:rPr>
            </w:pPr>
            <w:r w:rsidRPr="004F1F8E">
              <w:rPr>
                <w:rFonts w:cs="Arial"/>
                <w:sz w:val="18"/>
                <w:szCs w:val="18"/>
              </w:rPr>
              <w:t>$458</w:t>
            </w:r>
          </w:p>
        </w:tc>
        <w:tc>
          <w:tcPr>
            <w:tcW w:w="1046" w:type="dxa"/>
            <w:noWrap/>
            <w:vAlign w:val="center"/>
          </w:tcPr>
          <w:p w14:paraId="4B146AF3" w14:textId="3D88ABDC" w:rsidR="004F1F8E" w:rsidRPr="0097282B" w:rsidRDefault="004F1F8E" w:rsidP="00C03034">
            <w:pPr>
              <w:pStyle w:val="DHHStabletext"/>
              <w:spacing w:before="0" w:after="0"/>
              <w:jc w:val="center"/>
              <w:rPr>
                <w:rFonts w:cs="Arial"/>
                <w:sz w:val="18"/>
                <w:szCs w:val="18"/>
              </w:rPr>
            </w:pPr>
            <w:r w:rsidRPr="004F1F8E">
              <w:rPr>
                <w:rFonts w:cs="Arial"/>
                <w:sz w:val="18"/>
                <w:szCs w:val="18"/>
              </w:rPr>
              <w:t>4.6%</w:t>
            </w:r>
          </w:p>
        </w:tc>
      </w:tr>
      <w:tr w:rsidR="004F1F8E" w:rsidRPr="0097282B" w14:paraId="7EBBDF23" w14:textId="77777777" w:rsidTr="00C03034">
        <w:trPr>
          <w:trHeight w:val="312"/>
        </w:trPr>
        <w:tc>
          <w:tcPr>
            <w:tcW w:w="3422" w:type="dxa"/>
            <w:noWrap/>
            <w:vAlign w:val="center"/>
          </w:tcPr>
          <w:p w14:paraId="65EE0EDD" w14:textId="77777777" w:rsidR="004F1F8E" w:rsidRPr="0097282B" w:rsidRDefault="004F1F8E" w:rsidP="004F1F8E">
            <w:pPr>
              <w:pStyle w:val="DHHStabletext"/>
              <w:spacing w:before="0" w:after="0"/>
              <w:rPr>
                <w:rFonts w:cs="Arial"/>
                <w:sz w:val="18"/>
                <w:szCs w:val="18"/>
              </w:rPr>
            </w:pPr>
            <w:r w:rsidRPr="0097282B">
              <w:rPr>
                <w:rFonts w:cs="Arial"/>
                <w:sz w:val="18"/>
                <w:szCs w:val="18"/>
              </w:rPr>
              <w:t>Wantirna-Scoresby</w:t>
            </w:r>
          </w:p>
        </w:tc>
        <w:tc>
          <w:tcPr>
            <w:tcW w:w="829" w:type="dxa"/>
            <w:noWrap/>
            <w:vAlign w:val="center"/>
          </w:tcPr>
          <w:p w14:paraId="78BD2234" w14:textId="145C4F43" w:rsidR="004F1F8E" w:rsidRPr="0097282B" w:rsidRDefault="004F1F8E" w:rsidP="00C03034">
            <w:pPr>
              <w:pStyle w:val="DHHStabletext"/>
              <w:spacing w:before="0" w:after="0"/>
              <w:jc w:val="center"/>
              <w:rPr>
                <w:rFonts w:cs="Arial"/>
                <w:sz w:val="18"/>
                <w:szCs w:val="18"/>
              </w:rPr>
            </w:pPr>
            <w:r w:rsidRPr="004F1F8E">
              <w:rPr>
                <w:rFonts w:cs="Arial"/>
                <w:sz w:val="18"/>
                <w:szCs w:val="18"/>
              </w:rPr>
              <w:t>43</w:t>
            </w:r>
          </w:p>
        </w:tc>
        <w:tc>
          <w:tcPr>
            <w:tcW w:w="1009" w:type="dxa"/>
            <w:noWrap/>
            <w:vAlign w:val="center"/>
          </w:tcPr>
          <w:p w14:paraId="0AD610A4" w14:textId="69FB890C" w:rsidR="004F1F8E" w:rsidRPr="0097282B" w:rsidRDefault="004F1F8E" w:rsidP="00C03034">
            <w:pPr>
              <w:pStyle w:val="DHHStabletext"/>
              <w:spacing w:before="0" w:after="0"/>
              <w:jc w:val="center"/>
              <w:rPr>
                <w:rFonts w:cs="Arial"/>
                <w:sz w:val="18"/>
                <w:szCs w:val="18"/>
              </w:rPr>
            </w:pPr>
            <w:r w:rsidRPr="004F1F8E">
              <w:rPr>
                <w:rFonts w:cs="Arial"/>
                <w:sz w:val="18"/>
                <w:szCs w:val="18"/>
              </w:rPr>
              <w:t>$345</w:t>
            </w:r>
          </w:p>
        </w:tc>
        <w:tc>
          <w:tcPr>
            <w:tcW w:w="1046" w:type="dxa"/>
            <w:noWrap/>
            <w:vAlign w:val="center"/>
          </w:tcPr>
          <w:p w14:paraId="51491ED8" w14:textId="4165CA64" w:rsidR="004F1F8E" w:rsidRPr="0097282B" w:rsidRDefault="004F1F8E" w:rsidP="00C03034">
            <w:pPr>
              <w:pStyle w:val="DHHStabletext"/>
              <w:spacing w:before="0" w:after="0"/>
              <w:jc w:val="center"/>
              <w:rPr>
                <w:rFonts w:cs="Arial"/>
                <w:sz w:val="18"/>
                <w:szCs w:val="18"/>
              </w:rPr>
            </w:pPr>
            <w:r w:rsidRPr="004F1F8E">
              <w:rPr>
                <w:rFonts w:cs="Arial"/>
                <w:sz w:val="18"/>
                <w:szCs w:val="18"/>
              </w:rPr>
              <w:t>-1.4%</w:t>
            </w:r>
          </w:p>
        </w:tc>
        <w:tc>
          <w:tcPr>
            <w:tcW w:w="883" w:type="dxa"/>
            <w:noWrap/>
            <w:vAlign w:val="center"/>
          </w:tcPr>
          <w:p w14:paraId="7D31384E" w14:textId="4D7FBE95" w:rsidR="004F1F8E" w:rsidRPr="0097282B" w:rsidRDefault="004F1F8E" w:rsidP="00C03034">
            <w:pPr>
              <w:pStyle w:val="DHHStabletext"/>
              <w:spacing w:before="0" w:after="0"/>
              <w:jc w:val="center"/>
              <w:rPr>
                <w:rFonts w:cs="Arial"/>
                <w:sz w:val="18"/>
                <w:szCs w:val="18"/>
              </w:rPr>
            </w:pPr>
            <w:r w:rsidRPr="004F1F8E">
              <w:rPr>
                <w:rFonts w:cs="Arial"/>
                <w:sz w:val="18"/>
                <w:szCs w:val="18"/>
              </w:rPr>
              <w:t>91</w:t>
            </w:r>
          </w:p>
        </w:tc>
        <w:tc>
          <w:tcPr>
            <w:tcW w:w="883" w:type="dxa"/>
            <w:noWrap/>
            <w:vAlign w:val="center"/>
          </w:tcPr>
          <w:p w14:paraId="644A017E" w14:textId="1B087975" w:rsidR="004F1F8E" w:rsidRPr="0097282B" w:rsidRDefault="004F1F8E" w:rsidP="00C03034">
            <w:pPr>
              <w:pStyle w:val="DHHStabletext"/>
              <w:spacing w:before="0" w:after="0"/>
              <w:jc w:val="center"/>
              <w:rPr>
                <w:rFonts w:cs="Arial"/>
                <w:sz w:val="18"/>
                <w:szCs w:val="18"/>
              </w:rPr>
            </w:pPr>
            <w:r w:rsidRPr="004F1F8E">
              <w:rPr>
                <w:rFonts w:cs="Arial"/>
                <w:sz w:val="18"/>
                <w:szCs w:val="18"/>
              </w:rPr>
              <w:t>$400</w:t>
            </w:r>
          </w:p>
        </w:tc>
        <w:tc>
          <w:tcPr>
            <w:tcW w:w="1046" w:type="dxa"/>
            <w:noWrap/>
            <w:vAlign w:val="center"/>
          </w:tcPr>
          <w:p w14:paraId="0628340A" w14:textId="35618E0B" w:rsidR="004F1F8E" w:rsidRPr="0097282B" w:rsidRDefault="004F1F8E" w:rsidP="00C03034">
            <w:pPr>
              <w:pStyle w:val="DHHStabletext"/>
              <w:spacing w:before="0" w:after="0"/>
              <w:jc w:val="center"/>
              <w:rPr>
                <w:rFonts w:cs="Arial"/>
                <w:sz w:val="18"/>
                <w:szCs w:val="18"/>
              </w:rPr>
            </w:pPr>
            <w:r w:rsidRPr="004F1F8E">
              <w:rPr>
                <w:rFonts w:cs="Arial"/>
                <w:sz w:val="18"/>
                <w:szCs w:val="18"/>
              </w:rPr>
              <w:t>0.0%</w:t>
            </w:r>
          </w:p>
        </w:tc>
        <w:tc>
          <w:tcPr>
            <w:tcW w:w="883" w:type="dxa"/>
            <w:noWrap/>
            <w:vAlign w:val="center"/>
          </w:tcPr>
          <w:p w14:paraId="4F612160" w14:textId="77DC02DC" w:rsidR="004F1F8E" w:rsidRPr="0097282B" w:rsidRDefault="004F1F8E" w:rsidP="00C03034">
            <w:pPr>
              <w:pStyle w:val="DHHStabletext"/>
              <w:spacing w:before="0" w:after="0"/>
              <w:jc w:val="center"/>
              <w:rPr>
                <w:rFonts w:cs="Arial"/>
                <w:sz w:val="18"/>
                <w:szCs w:val="18"/>
              </w:rPr>
            </w:pPr>
            <w:r w:rsidRPr="004F1F8E">
              <w:rPr>
                <w:rFonts w:cs="Arial"/>
                <w:sz w:val="18"/>
                <w:szCs w:val="18"/>
              </w:rPr>
              <w:t>19</w:t>
            </w:r>
          </w:p>
        </w:tc>
        <w:tc>
          <w:tcPr>
            <w:tcW w:w="883" w:type="dxa"/>
            <w:noWrap/>
            <w:vAlign w:val="center"/>
          </w:tcPr>
          <w:p w14:paraId="5C4A2D20" w14:textId="53175B07" w:rsidR="004F1F8E" w:rsidRPr="0097282B" w:rsidRDefault="004F1F8E" w:rsidP="00C03034">
            <w:pPr>
              <w:pStyle w:val="DHHStabletext"/>
              <w:spacing w:before="0" w:after="0"/>
              <w:jc w:val="center"/>
              <w:rPr>
                <w:rFonts w:cs="Arial"/>
                <w:sz w:val="18"/>
                <w:szCs w:val="18"/>
              </w:rPr>
            </w:pPr>
            <w:r w:rsidRPr="004F1F8E">
              <w:rPr>
                <w:rFonts w:cs="Arial"/>
                <w:sz w:val="18"/>
                <w:szCs w:val="18"/>
              </w:rPr>
              <w:t>$420</w:t>
            </w:r>
          </w:p>
        </w:tc>
        <w:tc>
          <w:tcPr>
            <w:tcW w:w="1046" w:type="dxa"/>
            <w:noWrap/>
            <w:vAlign w:val="center"/>
          </w:tcPr>
          <w:p w14:paraId="24B208E2" w14:textId="62AE814B" w:rsidR="004F1F8E" w:rsidRPr="0097282B" w:rsidRDefault="004F1F8E" w:rsidP="00C03034">
            <w:pPr>
              <w:pStyle w:val="DHHStabletext"/>
              <w:spacing w:before="0" w:after="0"/>
              <w:jc w:val="center"/>
              <w:rPr>
                <w:rFonts w:cs="Arial"/>
                <w:sz w:val="18"/>
                <w:szCs w:val="18"/>
              </w:rPr>
            </w:pPr>
            <w:r w:rsidRPr="004F1F8E">
              <w:rPr>
                <w:rFonts w:cs="Arial"/>
                <w:sz w:val="18"/>
                <w:szCs w:val="18"/>
              </w:rPr>
              <w:t>9.1%</w:t>
            </w:r>
          </w:p>
        </w:tc>
        <w:tc>
          <w:tcPr>
            <w:tcW w:w="883" w:type="dxa"/>
            <w:noWrap/>
            <w:vAlign w:val="center"/>
          </w:tcPr>
          <w:p w14:paraId="5D0B7AED" w14:textId="18E77A39" w:rsidR="004F1F8E" w:rsidRPr="0097282B" w:rsidRDefault="004F1F8E" w:rsidP="00C03034">
            <w:pPr>
              <w:pStyle w:val="DHHStabletext"/>
              <w:spacing w:before="0" w:after="0"/>
              <w:jc w:val="center"/>
              <w:rPr>
                <w:rFonts w:cs="Arial"/>
                <w:sz w:val="18"/>
                <w:szCs w:val="18"/>
              </w:rPr>
            </w:pPr>
            <w:r w:rsidRPr="004F1F8E">
              <w:rPr>
                <w:rFonts w:cs="Arial"/>
                <w:sz w:val="18"/>
                <w:szCs w:val="18"/>
              </w:rPr>
              <w:t>363</w:t>
            </w:r>
          </w:p>
        </w:tc>
        <w:tc>
          <w:tcPr>
            <w:tcW w:w="883" w:type="dxa"/>
            <w:noWrap/>
            <w:vAlign w:val="center"/>
          </w:tcPr>
          <w:p w14:paraId="1C77B21D" w14:textId="131ABDE0" w:rsidR="004F1F8E" w:rsidRPr="0097282B" w:rsidRDefault="004F1F8E" w:rsidP="00C03034">
            <w:pPr>
              <w:pStyle w:val="DHHStabletext"/>
              <w:spacing w:before="0" w:after="0"/>
              <w:jc w:val="center"/>
              <w:rPr>
                <w:rFonts w:cs="Arial"/>
                <w:sz w:val="18"/>
                <w:szCs w:val="18"/>
              </w:rPr>
            </w:pPr>
            <w:r w:rsidRPr="004F1F8E">
              <w:rPr>
                <w:rFonts w:cs="Arial"/>
                <w:sz w:val="18"/>
                <w:szCs w:val="18"/>
              </w:rPr>
              <w:t>$445</w:t>
            </w:r>
          </w:p>
        </w:tc>
        <w:tc>
          <w:tcPr>
            <w:tcW w:w="1046" w:type="dxa"/>
            <w:noWrap/>
            <w:vAlign w:val="center"/>
          </w:tcPr>
          <w:p w14:paraId="36F8B81C" w14:textId="1D41E2D7" w:rsidR="004F1F8E" w:rsidRPr="0097282B" w:rsidRDefault="004F1F8E" w:rsidP="00C03034">
            <w:pPr>
              <w:pStyle w:val="DHHStabletext"/>
              <w:spacing w:before="0" w:after="0"/>
              <w:jc w:val="center"/>
              <w:rPr>
                <w:rFonts w:cs="Arial"/>
                <w:sz w:val="18"/>
                <w:szCs w:val="18"/>
              </w:rPr>
            </w:pPr>
            <w:r w:rsidRPr="004F1F8E">
              <w:rPr>
                <w:rFonts w:cs="Arial"/>
                <w:sz w:val="18"/>
                <w:szCs w:val="18"/>
              </w:rPr>
              <w:t>6.0%</w:t>
            </w:r>
          </w:p>
        </w:tc>
      </w:tr>
      <w:tr w:rsidR="004F1F8E" w:rsidRPr="0097282B" w14:paraId="6C0CA369" w14:textId="77777777" w:rsidTr="00C03034">
        <w:trPr>
          <w:trHeight w:val="312"/>
        </w:trPr>
        <w:tc>
          <w:tcPr>
            <w:tcW w:w="3422" w:type="dxa"/>
            <w:noWrap/>
            <w:vAlign w:val="center"/>
          </w:tcPr>
          <w:p w14:paraId="086C412C" w14:textId="77777777" w:rsidR="004F1F8E" w:rsidRPr="0097282B" w:rsidRDefault="004F1F8E" w:rsidP="004F1F8E">
            <w:pPr>
              <w:pStyle w:val="DHHStabletext"/>
              <w:spacing w:before="0" w:after="0"/>
              <w:rPr>
                <w:rFonts w:cs="Arial"/>
                <w:sz w:val="18"/>
                <w:szCs w:val="18"/>
              </w:rPr>
            </w:pPr>
            <w:r w:rsidRPr="0097282B">
              <w:rPr>
                <w:rFonts w:cs="Arial"/>
                <w:sz w:val="18"/>
                <w:szCs w:val="18"/>
              </w:rPr>
              <w:t>Yarra Ranges</w:t>
            </w:r>
          </w:p>
        </w:tc>
        <w:tc>
          <w:tcPr>
            <w:tcW w:w="829" w:type="dxa"/>
            <w:noWrap/>
            <w:vAlign w:val="center"/>
          </w:tcPr>
          <w:p w14:paraId="3C0CE769" w14:textId="64BEFF30" w:rsidR="004F1F8E" w:rsidRPr="0097282B" w:rsidRDefault="004F1F8E" w:rsidP="00C03034">
            <w:pPr>
              <w:pStyle w:val="DHHStabletext"/>
              <w:spacing w:before="0" w:after="0"/>
              <w:jc w:val="center"/>
              <w:rPr>
                <w:rFonts w:cs="Arial"/>
                <w:sz w:val="18"/>
                <w:szCs w:val="18"/>
              </w:rPr>
            </w:pPr>
            <w:r w:rsidRPr="004F1F8E">
              <w:rPr>
                <w:rFonts w:cs="Arial"/>
                <w:sz w:val="18"/>
                <w:szCs w:val="18"/>
              </w:rPr>
              <w:t>41</w:t>
            </w:r>
          </w:p>
        </w:tc>
        <w:tc>
          <w:tcPr>
            <w:tcW w:w="1009" w:type="dxa"/>
            <w:noWrap/>
            <w:vAlign w:val="center"/>
          </w:tcPr>
          <w:p w14:paraId="56168A59" w14:textId="4CCF76B3" w:rsidR="004F1F8E" w:rsidRPr="0097282B" w:rsidRDefault="004F1F8E" w:rsidP="00C03034">
            <w:pPr>
              <w:pStyle w:val="DHHStabletext"/>
              <w:spacing w:before="0" w:after="0"/>
              <w:jc w:val="center"/>
              <w:rPr>
                <w:rFonts w:cs="Arial"/>
                <w:sz w:val="18"/>
                <w:szCs w:val="18"/>
              </w:rPr>
            </w:pPr>
            <w:r w:rsidRPr="004F1F8E">
              <w:rPr>
                <w:rFonts w:cs="Arial"/>
                <w:sz w:val="18"/>
                <w:szCs w:val="18"/>
              </w:rPr>
              <w:t>$300</w:t>
            </w:r>
          </w:p>
        </w:tc>
        <w:tc>
          <w:tcPr>
            <w:tcW w:w="1046" w:type="dxa"/>
            <w:noWrap/>
            <w:vAlign w:val="center"/>
          </w:tcPr>
          <w:p w14:paraId="39C6650E" w14:textId="600CEDB7" w:rsidR="004F1F8E" w:rsidRPr="0097282B" w:rsidRDefault="004F1F8E" w:rsidP="00C03034">
            <w:pPr>
              <w:pStyle w:val="DHHStabletext"/>
              <w:spacing w:before="0" w:after="0"/>
              <w:jc w:val="center"/>
              <w:rPr>
                <w:rFonts w:cs="Arial"/>
                <w:sz w:val="18"/>
                <w:szCs w:val="18"/>
              </w:rPr>
            </w:pPr>
            <w:r w:rsidRPr="004F1F8E">
              <w:rPr>
                <w:rFonts w:cs="Arial"/>
                <w:sz w:val="18"/>
                <w:szCs w:val="18"/>
              </w:rPr>
              <w:t>11.1%</w:t>
            </w:r>
          </w:p>
        </w:tc>
        <w:tc>
          <w:tcPr>
            <w:tcW w:w="883" w:type="dxa"/>
            <w:noWrap/>
            <w:vAlign w:val="center"/>
          </w:tcPr>
          <w:p w14:paraId="0B1F9312" w14:textId="3C461290" w:rsidR="004F1F8E" w:rsidRPr="0097282B" w:rsidRDefault="004F1F8E" w:rsidP="00C03034">
            <w:pPr>
              <w:pStyle w:val="DHHStabletext"/>
              <w:spacing w:before="0" w:after="0"/>
              <w:jc w:val="center"/>
              <w:rPr>
                <w:rFonts w:cs="Arial"/>
                <w:sz w:val="18"/>
                <w:szCs w:val="18"/>
              </w:rPr>
            </w:pPr>
            <w:r w:rsidRPr="004F1F8E">
              <w:rPr>
                <w:rFonts w:cs="Arial"/>
                <w:sz w:val="18"/>
                <w:szCs w:val="18"/>
              </w:rPr>
              <w:t>79</w:t>
            </w:r>
          </w:p>
        </w:tc>
        <w:tc>
          <w:tcPr>
            <w:tcW w:w="883" w:type="dxa"/>
            <w:noWrap/>
            <w:vAlign w:val="center"/>
          </w:tcPr>
          <w:p w14:paraId="5559C9DE" w14:textId="0FD7BA9A" w:rsidR="004F1F8E" w:rsidRPr="0097282B" w:rsidRDefault="004F1F8E" w:rsidP="00C03034">
            <w:pPr>
              <w:pStyle w:val="DHHStabletext"/>
              <w:spacing w:before="0" w:after="0"/>
              <w:jc w:val="center"/>
              <w:rPr>
                <w:rFonts w:cs="Arial"/>
                <w:sz w:val="18"/>
                <w:szCs w:val="18"/>
              </w:rPr>
            </w:pPr>
            <w:r w:rsidRPr="004F1F8E">
              <w:rPr>
                <w:rFonts w:cs="Arial"/>
                <w:sz w:val="18"/>
                <w:szCs w:val="18"/>
              </w:rPr>
              <w:t>$350</w:t>
            </w:r>
          </w:p>
        </w:tc>
        <w:tc>
          <w:tcPr>
            <w:tcW w:w="1046" w:type="dxa"/>
            <w:noWrap/>
            <w:vAlign w:val="center"/>
          </w:tcPr>
          <w:p w14:paraId="70A2298E" w14:textId="413117B8" w:rsidR="004F1F8E" w:rsidRPr="0097282B" w:rsidRDefault="004F1F8E" w:rsidP="00C03034">
            <w:pPr>
              <w:pStyle w:val="DHHStabletext"/>
              <w:spacing w:before="0" w:after="0"/>
              <w:jc w:val="center"/>
              <w:rPr>
                <w:rFonts w:cs="Arial"/>
                <w:sz w:val="18"/>
                <w:szCs w:val="18"/>
              </w:rPr>
            </w:pPr>
            <w:r w:rsidRPr="004F1F8E">
              <w:rPr>
                <w:rFonts w:cs="Arial"/>
                <w:sz w:val="18"/>
                <w:szCs w:val="18"/>
              </w:rPr>
              <w:t>0.0%</w:t>
            </w:r>
          </w:p>
        </w:tc>
        <w:tc>
          <w:tcPr>
            <w:tcW w:w="883" w:type="dxa"/>
            <w:noWrap/>
            <w:vAlign w:val="center"/>
          </w:tcPr>
          <w:p w14:paraId="1821199C" w14:textId="0C78F7E0" w:rsidR="004F1F8E" w:rsidRPr="0097282B" w:rsidRDefault="004F1F8E" w:rsidP="00C03034">
            <w:pPr>
              <w:pStyle w:val="DHHStabletext"/>
              <w:spacing w:before="0" w:after="0"/>
              <w:jc w:val="center"/>
              <w:rPr>
                <w:rFonts w:cs="Arial"/>
                <w:sz w:val="18"/>
                <w:szCs w:val="18"/>
              </w:rPr>
            </w:pPr>
            <w:r w:rsidRPr="004F1F8E">
              <w:rPr>
                <w:rFonts w:cs="Arial"/>
                <w:sz w:val="18"/>
                <w:szCs w:val="18"/>
              </w:rPr>
              <w:t>84</w:t>
            </w:r>
          </w:p>
        </w:tc>
        <w:tc>
          <w:tcPr>
            <w:tcW w:w="883" w:type="dxa"/>
            <w:noWrap/>
            <w:vAlign w:val="center"/>
          </w:tcPr>
          <w:p w14:paraId="48E0343D" w14:textId="3AF0654D" w:rsidR="004F1F8E" w:rsidRPr="0097282B" w:rsidRDefault="004F1F8E" w:rsidP="00C03034">
            <w:pPr>
              <w:pStyle w:val="DHHStabletext"/>
              <w:spacing w:before="0" w:after="0"/>
              <w:jc w:val="center"/>
              <w:rPr>
                <w:rFonts w:cs="Arial"/>
                <w:sz w:val="18"/>
                <w:szCs w:val="18"/>
              </w:rPr>
            </w:pPr>
            <w:r w:rsidRPr="004F1F8E">
              <w:rPr>
                <w:rFonts w:cs="Arial"/>
                <w:sz w:val="18"/>
                <w:szCs w:val="18"/>
              </w:rPr>
              <w:t>$380</w:t>
            </w:r>
          </w:p>
        </w:tc>
        <w:tc>
          <w:tcPr>
            <w:tcW w:w="1046" w:type="dxa"/>
            <w:noWrap/>
            <w:vAlign w:val="center"/>
          </w:tcPr>
          <w:p w14:paraId="5C40D556" w14:textId="2B2A6258" w:rsidR="004F1F8E" w:rsidRPr="0097282B" w:rsidRDefault="004F1F8E" w:rsidP="00C03034">
            <w:pPr>
              <w:pStyle w:val="DHHStabletext"/>
              <w:spacing w:before="0" w:after="0"/>
              <w:jc w:val="center"/>
              <w:rPr>
                <w:rFonts w:cs="Arial"/>
                <w:sz w:val="18"/>
                <w:szCs w:val="18"/>
              </w:rPr>
            </w:pPr>
            <w:r w:rsidRPr="004F1F8E">
              <w:rPr>
                <w:rFonts w:cs="Arial"/>
                <w:sz w:val="18"/>
                <w:szCs w:val="18"/>
              </w:rPr>
              <w:t>7.0%</w:t>
            </w:r>
          </w:p>
        </w:tc>
        <w:tc>
          <w:tcPr>
            <w:tcW w:w="883" w:type="dxa"/>
            <w:noWrap/>
            <w:vAlign w:val="center"/>
          </w:tcPr>
          <w:p w14:paraId="3E452187" w14:textId="1AA6EFC2" w:rsidR="004F1F8E" w:rsidRPr="0097282B" w:rsidRDefault="004F1F8E" w:rsidP="00C03034">
            <w:pPr>
              <w:pStyle w:val="DHHStabletext"/>
              <w:spacing w:before="0" w:after="0"/>
              <w:jc w:val="center"/>
              <w:rPr>
                <w:rFonts w:cs="Arial"/>
                <w:sz w:val="18"/>
                <w:szCs w:val="18"/>
              </w:rPr>
            </w:pPr>
            <w:r w:rsidRPr="004F1F8E">
              <w:rPr>
                <w:rFonts w:cs="Arial"/>
                <w:sz w:val="18"/>
                <w:szCs w:val="18"/>
              </w:rPr>
              <w:t>315</w:t>
            </w:r>
          </w:p>
        </w:tc>
        <w:tc>
          <w:tcPr>
            <w:tcW w:w="883" w:type="dxa"/>
            <w:noWrap/>
            <w:vAlign w:val="center"/>
          </w:tcPr>
          <w:p w14:paraId="7D241759" w14:textId="29E41185" w:rsidR="004F1F8E" w:rsidRPr="0097282B" w:rsidRDefault="004F1F8E" w:rsidP="00C03034">
            <w:pPr>
              <w:pStyle w:val="DHHStabletext"/>
              <w:spacing w:before="0" w:after="0"/>
              <w:jc w:val="center"/>
              <w:rPr>
                <w:rFonts w:cs="Arial"/>
                <w:sz w:val="18"/>
                <w:szCs w:val="18"/>
              </w:rPr>
            </w:pPr>
            <w:r w:rsidRPr="004F1F8E">
              <w:rPr>
                <w:rFonts w:cs="Arial"/>
                <w:sz w:val="18"/>
                <w:szCs w:val="18"/>
              </w:rPr>
              <w:t>$450</w:t>
            </w:r>
          </w:p>
        </w:tc>
        <w:tc>
          <w:tcPr>
            <w:tcW w:w="1046" w:type="dxa"/>
            <w:noWrap/>
            <w:vAlign w:val="center"/>
          </w:tcPr>
          <w:p w14:paraId="6CA0B355" w14:textId="45782627" w:rsidR="004F1F8E" w:rsidRPr="0097282B" w:rsidRDefault="004F1F8E" w:rsidP="00C03034">
            <w:pPr>
              <w:pStyle w:val="DHHStabletext"/>
              <w:spacing w:before="0" w:after="0"/>
              <w:jc w:val="center"/>
              <w:rPr>
                <w:rFonts w:cs="Arial"/>
                <w:sz w:val="18"/>
                <w:szCs w:val="18"/>
              </w:rPr>
            </w:pPr>
            <w:r w:rsidRPr="004F1F8E">
              <w:rPr>
                <w:rFonts w:cs="Arial"/>
                <w:sz w:val="18"/>
                <w:szCs w:val="18"/>
              </w:rPr>
              <w:t>9.8%</w:t>
            </w:r>
          </w:p>
        </w:tc>
      </w:tr>
      <w:tr w:rsidR="004F1F8E" w:rsidRPr="00EB715B" w14:paraId="16FB3284" w14:textId="77777777" w:rsidTr="00C03034">
        <w:trPr>
          <w:trHeight w:val="397"/>
        </w:trPr>
        <w:tc>
          <w:tcPr>
            <w:tcW w:w="3422" w:type="dxa"/>
            <w:tcBorders>
              <w:bottom w:val="single" w:sz="8" w:space="0" w:color="007A33"/>
            </w:tcBorders>
            <w:noWrap/>
            <w:vAlign w:val="center"/>
          </w:tcPr>
          <w:p w14:paraId="3BE5E3C3" w14:textId="77777777" w:rsidR="004F1F8E" w:rsidRPr="00EB715B" w:rsidRDefault="004F1F8E" w:rsidP="004F1F8E">
            <w:pPr>
              <w:pStyle w:val="DHHStabletext"/>
              <w:spacing w:before="0" w:after="0"/>
              <w:jc w:val="right"/>
              <w:rPr>
                <w:rFonts w:cs="Arial"/>
                <w:b/>
                <w:i/>
                <w:sz w:val="18"/>
                <w:szCs w:val="18"/>
                <w:lang w:eastAsia="en-AU"/>
              </w:rPr>
            </w:pPr>
            <w:r w:rsidRPr="00EB715B">
              <w:rPr>
                <w:rFonts w:cs="Arial"/>
                <w:b/>
                <w:i/>
                <w:sz w:val="18"/>
                <w:szCs w:val="18"/>
                <w:lang w:eastAsia="en-AU"/>
              </w:rPr>
              <w:t>Outer Eastern Melbourne - Total</w:t>
            </w:r>
          </w:p>
        </w:tc>
        <w:tc>
          <w:tcPr>
            <w:tcW w:w="829" w:type="dxa"/>
            <w:tcBorders>
              <w:bottom w:val="single" w:sz="8" w:space="0" w:color="007A33"/>
            </w:tcBorders>
            <w:noWrap/>
            <w:vAlign w:val="center"/>
          </w:tcPr>
          <w:p w14:paraId="7D5F89FA" w14:textId="52E68488" w:rsidR="004F1F8E" w:rsidRPr="000B588C" w:rsidRDefault="004F1F8E" w:rsidP="00C03034">
            <w:pPr>
              <w:pStyle w:val="DHHStabletext"/>
              <w:spacing w:before="0" w:after="0"/>
              <w:jc w:val="center"/>
              <w:rPr>
                <w:rFonts w:cs="Arial"/>
                <w:b/>
                <w:bCs/>
                <w:i/>
                <w:iCs/>
                <w:sz w:val="18"/>
                <w:szCs w:val="18"/>
              </w:rPr>
            </w:pPr>
            <w:r w:rsidRPr="000B588C">
              <w:rPr>
                <w:rFonts w:cs="Arial"/>
                <w:b/>
                <w:bCs/>
                <w:i/>
                <w:iCs/>
                <w:sz w:val="18"/>
                <w:szCs w:val="18"/>
              </w:rPr>
              <w:t>301</w:t>
            </w:r>
          </w:p>
        </w:tc>
        <w:tc>
          <w:tcPr>
            <w:tcW w:w="1009" w:type="dxa"/>
            <w:tcBorders>
              <w:bottom w:val="single" w:sz="8" w:space="0" w:color="007A33"/>
            </w:tcBorders>
            <w:noWrap/>
            <w:vAlign w:val="center"/>
          </w:tcPr>
          <w:p w14:paraId="553D295D" w14:textId="2A41F432" w:rsidR="004F1F8E" w:rsidRPr="000B588C" w:rsidRDefault="004F1F8E" w:rsidP="00C03034">
            <w:pPr>
              <w:pStyle w:val="DHHStabletext"/>
              <w:spacing w:before="0" w:after="0"/>
              <w:jc w:val="center"/>
              <w:rPr>
                <w:rFonts w:cs="Arial"/>
                <w:b/>
                <w:bCs/>
                <w:i/>
                <w:iCs/>
                <w:sz w:val="18"/>
                <w:szCs w:val="18"/>
              </w:rPr>
            </w:pPr>
            <w:r w:rsidRPr="000B588C">
              <w:rPr>
                <w:rFonts w:cs="Arial"/>
                <w:b/>
                <w:bCs/>
                <w:i/>
                <w:iCs/>
                <w:sz w:val="18"/>
                <w:szCs w:val="18"/>
              </w:rPr>
              <w:t>$320</w:t>
            </w:r>
          </w:p>
        </w:tc>
        <w:tc>
          <w:tcPr>
            <w:tcW w:w="1046" w:type="dxa"/>
            <w:tcBorders>
              <w:bottom w:val="single" w:sz="8" w:space="0" w:color="007A33"/>
            </w:tcBorders>
            <w:noWrap/>
            <w:vAlign w:val="center"/>
          </w:tcPr>
          <w:p w14:paraId="2668C435" w14:textId="5D403425" w:rsidR="004F1F8E" w:rsidRPr="000B588C" w:rsidRDefault="004F1F8E" w:rsidP="00C03034">
            <w:pPr>
              <w:pStyle w:val="DHHStabletext"/>
              <w:spacing w:before="0" w:after="0"/>
              <w:jc w:val="center"/>
              <w:rPr>
                <w:rFonts w:cs="Arial"/>
                <w:b/>
                <w:bCs/>
                <w:i/>
                <w:iCs/>
                <w:sz w:val="18"/>
                <w:szCs w:val="18"/>
              </w:rPr>
            </w:pPr>
            <w:r w:rsidRPr="000B588C">
              <w:rPr>
                <w:rFonts w:cs="Arial"/>
                <w:b/>
                <w:bCs/>
                <w:i/>
                <w:iCs/>
                <w:sz w:val="18"/>
                <w:szCs w:val="18"/>
              </w:rPr>
              <w:t>0.0%</w:t>
            </w:r>
          </w:p>
        </w:tc>
        <w:tc>
          <w:tcPr>
            <w:tcW w:w="883" w:type="dxa"/>
            <w:tcBorders>
              <w:bottom w:val="single" w:sz="8" w:space="0" w:color="007A33"/>
            </w:tcBorders>
            <w:noWrap/>
            <w:vAlign w:val="center"/>
          </w:tcPr>
          <w:p w14:paraId="1C3BDC8E" w14:textId="15466432" w:rsidR="004F1F8E" w:rsidRPr="000B588C" w:rsidRDefault="004F1F8E" w:rsidP="00C03034">
            <w:pPr>
              <w:pStyle w:val="DHHStabletext"/>
              <w:spacing w:before="0" w:after="0"/>
              <w:jc w:val="center"/>
              <w:rPr>
                <w:rFonts w:cs="Arial"/>
                <w:b/>
                <w:bCs/>
                <w:i/>
                <w:iCs/>
                <w:sz w:val="18"/>
                <w:szCs w:val="18"/>
              </w:rPr>
            </w:pPr>
            <w:r w:rsidRPr="000B588C">
              <w:rPr>
                <w:rFonts w:cs="Arial"/>
                <w:b/>
                <w:bCs/>
                <w:i/>
                <w:iCs/>
                <w:sz w:val="18"/>
                <w:szCs w:val="18"/>
              </w:rPr>
              <w:t>1,756</w:t>
            </w:r>
          </w:p>
        </w:tc>
        <w:tc>
          <w:tcPr>
            <w:tcW w:w="883" w:type="dxa"/>
            <w:tcBorders>
              <w:bottom w:val="single" w:sz="8" w:space="0" w:color="007A33"/>
            </w:tcBorders>
            <w:noWrap/>
            <w:vAlign w:val="center"/>
          </w:tcPr>
          <w:p w14:paraId="3F88E903" w14:textId="3797DBBD" w:rsidR="004F1F8E" w:rsidRPr="000B588C" w:rsidRDefault="004F1F8E" w:rsidP="00C03034">
            <w:pPr>
              <w:pStyle w:val="DHHStabletext"/>
              <w:spacing w:before="0" w:after="0"/>
              <w:jc w:val="center"/>
              <w:rPr>
                <w:rFonts w:cs="Arial"/>
                <w:b/>
                <w:bCs/>
                <w:i/>
                <w:iCs/>
                <w:sz w:val="18"/>
                <w:szCs w:val="18"/>
              </w:rPr>
            </w:pPr>
            <w:r w:rsidRPr="000B588C">
              <w:rPr>
                <w:rFonts w:cs="Arial"/>
                <w:b/>
                <w:bCs/>
                <w:i/>
                <w:iCs/>
                <w:sz w:val="18"/>
                <w:szCs w:val="18"/>
              </w:rPr>
              <w:t>$380</w:t>
            </w:r>
          </w:p>
        </w:tc>
        <w:tc>
          <w:tcPr>
            <w:tcW w:w="1046" w:type="dxa"/>
            <w:tcBorders>
              <w:bottom w:val="single" w:sz="8" w:space="0" w:color="007A33"/>
            </w:tcBorders>
            <w:noWrap/>
            <w:vAlign w:val="center"/>
          </w:tcPr>
          <w:p w14:paraId="025FDF20" w14:textId="3C47DD87" w:rsidR="004F1F8E" w:rsidRPr="000B588C" w:rsidRDefault="004F1F8E" w:rsidP="00C03034">
            <w:pPr>
              <w:pStyle w:val="DHHStabletext"/>
              <w:spacing w:before="0" w:after="0"/>
              <w:jc w:val="center"/>
              <w:rPr>
                <w:rFonts w:cs="Arial"/>
                <w:b/>
                <w:bCs/>
                <w:i/>
                <w:iCs/>
                <w:sz w:val="18"/>
                <w:szCs w:val="18"/>
              </w:rPr>
            </w:pPr>
            <w:r w:rsidRPr="000B588C">
              <w:rPr>
                <w:rFonts w:cs="Arial"/>
                <w:b/>
                <w:bCs/>
                <w:i/>
                <w:iCs/>
                <w:sz w:val="18"/>
                <w:szCs w:val="18"/>
              </w:rPr>
              <w:t>2.7%</w:t>
            </w:r>
          </w:p>
        </w:tc>
        <w:tc>
          <w:tcPr>
            <w:tcW w:w="883" w:type="dxa"/>
            <w:tcBorders>
              <w:bottom w:val="single" w:sz="8" w:space="0" w:color="007A33"/>
            </w:tcBorders>
            <w:noWrap/>
            <w:vAlign w:val="center"/>
          </w:tcPr>
          <w:p w14:paraId="32FF8998" w14:textId="243F1E98" w:rsidR="004F1F8E" w:rsidRPr="000B588C" w:rsidRDefault="004F1F8E" w:rsidP="00C03034">
            <w:pPr>
              <w:pStyle w:val="DHHStabletext"/>
              <w:spacing w:before="0" w:after="0"/>
              <w:jc w:val="center"/>
              <w:rPr>
                <w:rFonts w:cs="Arial"/>
                <w:b/>
                <w:bCs/>
                <w:i/>
                <w:iCs/>
                <w:sz w:val="18"/>
                <w:szCs w:val="18"/>
              </w:rPr>
            </w:pPr>
            <w:r w:rsidRPr="000B588C">
              <w:rPr>
                <w:rFonts w:cs="Arial"/>
                <w:b/>
                <w:bCs/>
                <w:i/>
                <w:iCs/>
                <w:sz w:val="18"/>
                <w:szCs w:val="18"/>
              </w:rPr>
              <w:t>324</w:t>
            </w:r>
          </w:p>
        </w:tc>
        <w:tc>
          <w:tcPr>
            <w:tcW w:w="883" w:type="dxa"/>
            <w:tcBorders>
              <w:bottom w:val="single" w:sz="8" w:space="0" w:color="007A33"/>
            </w:tcBorders>
            <w:noWrap/>
            <w:vAlign w:val="center"/>
          </w:tcPr>
          <w:p w14:paraId="104E6431" w14:textId="309587E4" w:rsidR="004F1F8E" w:rsidRPr="000B588C" w:rsidRDefault="004F1F8E" w:rsidP="00C03034">
            <w:pPr>
              <w:pStyle w:val="DHHStabletext"/>
              <w:spacing w:before="0" w:after="0"/>
              <w:jc w:val="center"/>
              <w:rPr>
                <w:rFonts w:cs="Arial"/>
                <w:b/>
                <w:bCs/>
                <w:i/>
                <w:iCs/>
                <w:sz w:val="18"/>
                <w:szCs w:val="18"/>
              </w:rPr>
            </w:pPr>
            <w:r w:rsidRPr="000B588C">
              <w:rPr>
                <w:rFonts w:cs="Arial"/>
                <w:b/>
                <w:bCs/>
                <w:i/>
                <w:iCs/>
                <w:sz w:val="18"/>
                <w:szCs w:val="18"/>
              </w:rPr>
              <w:t>$385</w:t>
            </w:r>
          </w:p>
        </w:tc>
        <w:tc>
          <w:tcPr>
            <w:tcW w:w="1046" w:type="dxa"/>
            <w:tcBorders>
              <w:bottom w:val="single" w:sz="8" w:space="0" w:color="007A33"/>
            </w:tcBorders>
            <w:noWrap/>
            <w:vAlign w:val="center"/>
          </w:tcPr>
          <w:p w14:paraId="2A66595C" w14:textId="37891471" w:rsidR="004F1F8E" w:rsidRPr="000B588C" w:rsidRDefault="004F1F8E" w:rsidP="00C03034">
            <w:pPr>
              <w:pStyle w:val="DHHStabletext"/>
              <w:spacing w:before="0" w:after="0"/>
              <w:jc w:val="center"/>
              <w:rPr>
                <w:rFonts w:cs="Arial"/>
                <w:b/>
                <w:bCs/>
                <w:i/>
                <w:iCs/>
                <w:sz w:val="18"/>
                <w:szCs w:val="18"/>
              </w:rPr>
            </w:pPr>
            <w:r w:rsidRPr="000B588C">
              <w:rPr>
                <w:rFonts w:cs="Arial"/>
                <w:b/>
                <w:bCs/>
                <w:i/>
                <w:iCs/>
                <w:sz w:val="18"/>
                <w:szCs w:val="18"/>
              </w:rPr>
              <w:t>2.7%</w:t>
            </w:r>
          </w:p>
        </w:tc>
        <w:tc>
          <w:tcPr>
            <w:tcW w:w="883" w:type="dxa"/>
            <w:tcBorders>
              <w:bottom w:val="single" w:sz="8" w:space="0" w:color="007A33"/>
            </w:tcBorders>
            <w:noWrap/>
            <w:vAlign w:val="center"/>
          </w:tcPr>
          <w:p w14:paraId="337EE2AF" w14:textId="1B041947" w:rsidR="004F1F8E" w:rsidRPr="000B588C" w:rsidRDefault="004F1F8E" w:rsidP="00C03034">
            <w:pPr>
              <w:pStyle w:val="DHHStabletext"/>
              <w:spacing w:before="0" w:after="0"/>
              <w:jc w:val="center"/>
              <w:rPr>
                <w:rFonts w:cs="Arial"/>
                <w:b/>
                <w:bCs/>
                <w:i/>
                <w:iCs/>
                <w:sz w:val="18"/>
                <w:szCs w:val="18"/>
              </w:rPr>
            </w:pPr>
            <w:r w:rsidRPr="000B588C">
              <w:rPr>
                <w:rFonts w:cs="Arial"/>
                <w:b/>
                <w:bCs/>
                <w:i/>
                <w:iCs/>
                <w:sz w:val="18"/>
                <w:szCs w:val="18"/>
              </w:rPr>
              <w:t>2,488</w:t>
            </w:r>
          </w:p>
        </w:tc>
        <w:tc>
          <w:tcPr>
            <w:tcW w:w="883" w:type="dxa"/>
            <w:tcBorders>
              <w:bottom w:val="single" w:sz="8" w:space="0" w:color="007A33"/>
            </w:tcBorders>
            <w:noWrap/>
            <w:vAlign w:val="center"/>
          </w:tcPr>
          <w:p w14:paraId="25CB1942" w14:textId="50CBBAD6" w:rsidR="004F1F8E" w:rsidRPr="000B588C" w:rsidRDefault="004F1F8E" w:rsidP="00C03034">
            <w:pPr>
              <w:pStyle w:val="DHHStabletext"/>
              <w:spacing w:before="0" w:after="0"/>
              <w:jc w:val="center"/>
              <w:rPr>
                <w:rFonts w:cs="Arial"/>
                <w:b/>
                <w:bCs/>
                <w:i/>
                <w:iCs/>
                <w:sz w:val="18"/>
                <w:szCs w:val="18"/>
              </w:rPr>
            </w:pPr>
            <w:r w:rsidRPr="000B588C">
              <w:rPr>
                <w:rFonts w:cs="Arial"/>
                <w:b/>
                <w:bCs/>
                <w:i/>
                <w:iCs/>
                <w:sz w:val="18"/>
                <w:szCs w:val="18"/>
              </w:rPr>
              <w:t>$440</w:t>
            </w:r>
          </w:p>
        </w:tc>
        <w:tc>
          <w:tcPr>
            <w:tcW w:w="1046" w:type="dxa"/>
            <w:noWrap/>
            <w:vAlign w:val="center"/>
          </w:tcPr>
          <w:p w14:paraId="7B94CFF7" w14:textId="44ABC2A5" w:rsidR="004F1F8E" w:rsidRPr="000B588C" w:rsidRDefault="004F1F8E" w:rsidP="00C03034">
            <w:pPr>
              <w:pStyle w:val="DHHStabletext"/>
              <w:spacing w:before="0" w:after="0"/>
              <w:jc w:val="center"/>
              <w:rPr>
                <w:rFonts w:cs="Arial"/>
                <w:b/>
                <w:bCs/>
                <w:i/>
                <w:iCs/>
                <w:sz w:val="18"/>
                <w:szCs w:val="18"/>
              </w:rPr>
            </w:pPr>
            <w:r w:rsidRPr="000B588C">
              <w:rPr>
                <w:rFonts w:cs="Arial"/>
                <w:b/>
                <w:bCs/>
                <w:i/>
                <w:iCs/>
                <w:sz w:val="18"/>
                <w:szCs w:val="18"/>
              </w:rPr>
              <w:t>4.8%</w:t>
            </w:r>
          </w:p>
        </w:tc>
      </w:tr>
      <w:tr w:rsidR="00FB393C" w:rsidRPr="00EB715B" w14:paraId="15B7B9FB" w14:textId="77777777" w:rsidTr="00287E32">
        <w:trPr>
          <w:trHeight w:val="454"/>
        </w:trPr>
        <w:tc>
          <w:tcPr>
            <w:tcW w:w="14742" w:type="dxa"/>
            <w:gridSpan w:val="13"/>
            <w:tcBorders>
              <w:top w:val="single" w:sz="8" w:space="0" w:color="007A33"/>
            </w:tcBorders>
            <w:noWrap/>
            <w:vAlign w:val="bottom"/>
          </w:tcPr>
          <w:p w14:paraId="3DCDA820" w14:textId="77777777" w:rsidR="00FB393C" w:rsidRPr="00EB715B" w:rsidRDefault="00FB393C" w:rsidP="00EB715B">
            <w:pPr>
              <w:pStyle w:val="DHHStabletext"/>
              <w:spacing w:before="0" w:after="0"/>
              <w:rPr>
                <w:rFonts w:cs="Arial"/>
                <w:b/>
                <w:sz w:val="18"/>
                <w:szCs w:val="18"/>
                <w:lang w:eastAsia="en-AU"/>
              </w:rPr>
            </w:pPr>
            <w:proofErr w:type="gramStart"/>
            <w:r w:rsidRPr="00EB715B">
              <w:rPr>
                <w:rFonts w:cs="Arial"/>
                <w:b/>
                <w:sz w:val="18"/>
                <w:szCs w:val="18"/>
                <w:lang w:eastAsia="en-AU"/>
              </w:rPr>
              <w:t>South Eastern</w:t>
            </w:r>
            <w:proofErr w:type="gramEnd"/>
            <w:r w:rsidRPr="00EB715B">
              <w:rPr>
                <w:rFonts w:cs="Arial"/>
                <w:b/>
                <w:sz w:val="18"/>
                <w:szCs w:val="18"/>
                <w:lang w:eastAsia="en-AU"/>
              </w:rPr>
              <w:t xml:space="preserve"> Melbourne</w:t>
            </w:r>
          </w:p>
        </w:tc>
      </w:tr>
      <w:tr w:rsidR="004F1F8E" w:rsidRPr="0097282B" w14:paraId="2B1D360D" w14:textId="77777777" w:rsidTr="00C03034">
        <w:trPr>
          <w:trHeight w:val="312"/>
        </w:trPr>
        <w:tc>
          <w:tcPr>
            <w:tcW w:w="3422" w:type="dxa"/>
            <w:noWrap/>
            <w:vAlign w:val="center"/>
          </w:tcPr>
          <w:p w14:paraId="44668A4E" w14:textId="77777777" w:rsidR="004F1F8E" w:rsidRPr="0097282B" w:rsidRDefault="004F1F8E" w:rsidP="004F1F8E">
            <w:pPr>
              <w:pStyle w:val="DHHStabletext"/>
              <w:spacing w:before="0" w:after="0"/>
              <w:rPr>
                <w:rFonts w:cs="Arial"/>
                <w:sz w:val="18"/>
                <w:szCs w:val="18"/>
              </w:rPr>
            </w:pPr>
            <w:r w:rsidRPr="0097282B">
              <w:rPr>
                <w:rFonts w:cs="Arial"/>
                <w:sz w:val="18"/>
                <w:szCs w:val="18"/>
              </w:rPr>
              <w:t>Berwick</w:t>
            </w:r>
          </w:p>
        </w:tc>
        <w:tc>
          <w:tcPr>
            <w:tcW w:w="829" w:type="dxa"/>
            <w:noWrap/>
            <w:vAlign w:val="center"/>
          </w:tcPr>
          <w:p w14:paraId="2CD4AE0D" w14:textId="75DA8506" w:rsidR="004F1F8E" w:rsidRPr="0097282B" w:rsidRDefault="004F1F8E" w:rsidP="00C03034">
            <w:pPr>
              <w:pStyle w:val="DHHStabletext"/>
              <w:spacing w:before="0" w:after="0"/>
              <w:jc w:val="center"/>
              <w:rPr>
                <w:rFonts w:cs="Arial"/>
                <w:sz w:val="18"/>
                <w:szCs w:val="18"/>
              </w:rPr>
            </w:pPr>
            <w:r w:rsidRPr="004F1F8E">
              <w:rPr>
                <w:rFonts w:cs="Arial"/>
                <w:sz w:val="18"/>
                <w:szCs w:val="18"/>
              </w:rPr>
              <w:t>17</w:t>
            </w:r>
          </w:p>
        </w:tc>
        <w:tc>
          <w:tcPr>
            <w:tcW w:w="1009" w:type="dxa"/>
            <w:noWrap/>
            <w:vAlign w:val="center"/>
          </w:tcPr>
          <w:p w14:paraId="7625E8C9" w14:textId="14B99740" w:rsidR="004F1F8E" w:rsidRPr="0097282B" w:rsidRDefault="004F1F8E" w:rsidP="00C03034">
            <w:pPr>
              <w:pStyle w:val="DHHStabletext"/>
              <w:spacing w:before="0" w:after="0"/>
              <w:jc w:val="center"/>
              <w:rPr>
                <w:rFonts w:cs="Arial"/>
                <w:sz w:val="18"/>
                <w:szCs w:val="18"/>
              </w:rPr>
            </w:pPr>
            <w:r w:rsidRPr="004F1F8E">
              <w:rPr>
                <w:rFonts w:cs="Arial"/>
                <w:sz w:val="18"/>
                <w:szCs w:val="18"/>
              </w:rPr>
              <w:t>$310</w:t>
            </w:r>
          </w:p>
        </w:tc>
        <w:tc>
          <w:tcPr>
            <w:tcW w:w="1046" w:type="dxa"/>
            <w:noWrap/>
            <w:vAlign w:val="center"/>
          </w:tcPr>
          <w:p w14:paraId="27604C79" w14:textId="3764203B" w:rsidR="004F1F8E" w:rsidRPr="0097282B" w:rsidRDefault="004F1F8E" w:rsidP="00C03034">
            <w:pPr>
              <w:pStyle w:val="DHHStabletext"/>
              <w:spacing w:before="0" w:after="0"/>
              <w:jc w:val="center"/>
              <w:rPr>
                <w:rFonts w:cs="Arial"/>
                <w:sz w:val="18"/>
                <w:szCs w:val="18"/>
              </w:rPr>
            </w:pPr>
            <w:r w:rsidRPr="004F1F8E">
              <w:rPr>
                <w:rFonts w:cs="Arial"/>
                <w:sz w:val="18"/>
                <w:szCs w:val="18"/>
              </w:rPr>
              <w:t>0.0%</w:t>
            </w:r>
          </w:p>
        </w:tc>
        <w:tc>
          <w:tcPr>
            <w:tcW w:w="883" w:type="dxa"/>
            <w:noWrap/>
            <w:vAlign w:val="center"/>
          </w:tcPr>
          <w:p w14:paraId="346295B3" w14:textId="71F7AD8F" w:rsidR="004F1F8E" w:rsidRPr="0097282B" w:rsidRDefault="004F1F8E" w:rsidP="00C03034">
            <w:pPr>
              <w:pStyle w:val="DHHStabletext"/>
              <w:spacing w:before="0" w:after="0"/>
              <w:jc w:val="center"/>
              <w:rPr>
                <w:rFonts w:cs="Arial"/>
                <w:sz w:val="18"/>
                <w:szCs w:val="18"/>
              </w:rPr>
            </w:pPr>
            <w:r w:rsidRPr="004F1F8E">
              <w:rPr>
                <w:rFonts w:cs="Arial"/>
                <w:sz w:val="18"/>
                <w:szCs w:val="18"/>
              </w:rPr>
              <w:t>74</w:t>
            </w:r>
          </w:p>
        </w:tc>
        <w:tc>
          <w:tcPr>
            <w:tcW w:w="883" w:type="dxa"/>
            <w:noWrap/>
            <w:vAlign w:val="center"/>
          </w:tcPr>
          <w:p w14:paraId="4515C267" w14:textId="792A36BE" w:rsidR="004F1F8E" w:rsidRPr="0097282B" w:rsidRDefault="004F1F8E" w:rsidP="00C03034">
            <w:pPr>
              <w:pStyle w:val="DHHStabletext"/>
              <w:spacing w:before="0" w:after="0"/>
              <w:jc w:val="center"/>
              <w:rPr>
                <w:rFonts w:cs="Arial"/>
                <w:sz w:val="18"/>
                <w:szCs w:val="18"/>
              </w:rPr>
            </w:pPr>
            <w:r w:rsidRPr="004F1F8E">
              <w:rPr>
                <w:rFonts w:cs="Arial"/>
                <w:sz w:val="18"/>
                <w:szCs w:val="18"/>
              </w:rPr>
              <w:t>$350</w:t>
            </w:r>
          </w:p>
        </w:tc>
        <w:tc>
          <w:tcPr>
            <w:tcW w:w="1046" w:type="dxa"/>
            <w:noWrap/>
            <w:vAlign w:val="center"/>
          </w:tcPr>
          <w:p w14:paraId="6ECFC31B" w14:textId="339B265F" w:rsidR="004F1F8E" w:rsidRPr="0097282B" w:rsidRDefault="004F1F8E" w:rsidP="00C03034">
            <w:pPr>
              <w:pStyle w:val="DHHStabletext"/>
              <w:spacing w:before="0" w:after="0"/>
              <w:jc w:val="center"/>
              <w:rPr>
                <w:rFonts w:cs="Arial"/>
                <w:sz w:val="18"/>
                <w:szCs w:val="18"/>
              </w:rPr>
            </w:pPr>
            <w:r w:rsidRPr="004F1F8E">
              <w:rPr>
                <w:rFonts w:cs="Arial"/>
                <w:sz w:val="18"/>
                <w:szCs w:val="18"/>
              </w:rPr>
              <w:t>4.5%</w:t>
            </w:r>
          </w:p>
        </w:tc>
        <w:tc>
          <w:tcPr>
            <w:tcW w:w="883" w:type="dxa"/>
            <w:noWrap/>
            <w:vAlign w:val="center"/>
          </w:tcPr>
          <w:p w14:paraId="337CCCE8" w14:textId="62EEC40C" w:rsidR="004F1F8E" w:rsidRPr="0097282B" w:rsidRDefault="004F1F8E" w:rsidP="00C03034">
            <w:pPr>
              <w:pStyle w:val="DHHStabletext"/>
              <w:spacing w:before="0" w:after="0"/>
              <w:jc w:val="center"/>
              <w:rPr>
                <w:rFonts w:cs="Arial"/>
                <w:sz w:val="18"/>
                <w:szCs w:val="18"/>
              </w:rPr>
            </w:pPr>
            <w:r w:rsidRPr="004F1F8E">
              <w:rPr>
                <w:rFonts w:cs="Arial"/>
                <w:sz w:val="18"/>
                <w:szCs w:val="18"/>
              </w:rPr>
              <w:t>53</w:t>
            </w:r>
          </w:p>
        </w:tc>
        <w:tc>
          <w:tcPr>
            <w:tcW w:w="883" w:type="dxa"/>
            <w:noWrap/>
            <w:vAlign w:val="center"/>
          </w:tcPr>
          <w:p w14:paraId="55CDC1E9" w14:textId="4E6CEEB9" w:rsidR="004F1F8E" w:rsidRPr="0097282B" w:rsidRDefault="004F1F8E" w:rsidP="00C03034">
            <w:pPr>
              <w:pStyle w:val="DHHStabletext"/>
              <w:spacing w:before="0" w:after="0"/>
              <w:jc w:val="center"/>
              <w:rPr>
                <w:rFonts w:cs="Arial"/>
                <w:sz w:val="18"/>
                <w:szCs w:val="18"/>
              </w:rPr>
            </w:pPr>
            <w:r w:rsidRPr="004F1F8E">
              <w:rPr>
                <w:rFonts w:cs="Arial"/>
                <w:sz w:val="18"/>
                <w:szCs w:val="18"/>
              </w:rPr>
              <w:t>$355</w:t>
            </w:r>
          </w:p>
        </w:tc>
        <w:tc>
          <w:tcPr>
            <w:tcW w:w="1046" w:type="dxa"/>
            <w:noWrap/>
            <w:vAlign w:val="center"/>
          </w:tcPr>
          <w:p w14:paraId="5194FB7C" w14:textId="0EDDEE6A" w:rsidR="004F1F8E" w:rsidRPr="0097282B" w:rsidRDefault="004F1F8E" w:rsidP="00C03034">
            <w:pPr>
              <w:pStyle w:val="DHHStabletext"/>
              <w:spacing w:before="0" w:after="0"/>
              <w:jc w:val="center"/>
              <w:rPr>
                <w:rFonts w:cs="Arial"/>
                <w:sz w:val="18"/>
                <w:szCs w:val="18"/>
              </w:rPr>
            </w:pPr>
            <w:r w:rsidRPr="004F1F8E">
              <w:rPr>
                <w:rFonts w:cs="Arial"/>
                <w:sz w:val="18"/>
                <w:szCs w:val="18"/>
              </w:rPr>
              <w:t>4.4%</w:t>
            </w:r>
          </w:p>
        </w:tc>
        <w:tc>
          <w:tcPr>
            <w:tcW w:w="883" w:type="dxa"/>
            <w:noWrap/>
            <w:vAlign w:val="center"/>
          </w:tcPr>
          <w:p w14:paraId="5B8096D7" w14:textId="4C3236FE" w:rsidR="004F1F8E" w:rsidRPr="0097282B" w:rsidRDefault="004F1F8E" w:rsidP="00C03034">
            <w:pPr>
              <w:pStyle w:val="DHHStabletext"/>
              <w:spacing w:before="0" w:after="0"/>
              <w:jc w:val="center"/>
              <w:rPr>
                <w:rFonts w:cs="Arial"/>
                <w:sz w:val="18"/>
                <w:szCs w:val="18"/>
              </w:rPr>
            </w:pPr>
            <w:r w:rsidRPr="004F1F8E">
              <w:rPr>
                <w:rFonts w:cs="Arial"/>
                <w:sz w:val="18"/>
                <w:szCs w:val="18"/>
              </w:rPr>
              <w:t>644</w:t>
            </w:r>
          </w:p>
        </w:tc>
        <w:tc>
          <w:tcPr>
            <w:tcW w:w="883" w:type="dxa"/>
            <w:noWrap/>
            <w:vAlign w:val="center"/>
          </w:tcPr>
          <w:p w14:paraId="6F27AB4A" w14:textId="38ED2559" w:rsidR="004F1F8E" w:rsidRPr="0097282B" w:rsidRDefault="004F1F8E" w:rsidP="00C03034">
            <w:pPr>
              <w:pStyle w:val="DHHStabletext"/>
              <w:spacing w:before="0" w:after="0"/>
              <w:jc w:val="center"/>
              <w:rPr>
                <w:rFonts w:cs="Arial"/>
                <w:sz w:val="18"/>
                <w:szCs w:val="18"/>
              </w:rPr>
            </w:pPr>
            <w:r w:rsidRPr="004F1F8E">
              <w:rPr>
                <w:rFonts w:cs="Arial"/>
                <w:sz w:val="18"/>
                <w:szCs w:val="18"/>
              </w:rPr>
              <w:t>$400</w:t>
            </w:r>
          </w:p>
        </w:tc>
        <w:tc>
          <w:tcPr>
            <w:tcW w:w="1046" w:type="dxa"/>
            <w:noWrap/>
            <w:vAlign w:val="center"/>
          </w:tcPr>
          <w:p w14:paraId="5FE33961" w14:textId="37932E28" w:rsidR="004F1F8E" w:rsidRPr="0097282B" w:rsidRDefault="004F1F8E" w:rsidP="00C03034">
            <w:pPr>
              <w:pStyle w:val="DHHStabletext"/>
              <w:spacing w:before="0" w:after="0"/>
              <w:jc w:val="center"/>
              <w:rPr>
                <w:rFonts w:cs="Arial"/>
                <w:sz w:val="18"/>
                <w:szCs w:val="18"/>
              </w:rPr>
            </w:pPr>
            <w:r w:rsidRPr="004F1F8E">
              <w:rPr>
                <w:rFonts w:cs="Arial"/>
                <w:sz w:val="18"/>
                <w:szCs w:val="18"/>
              </w:rPr>
              <w:t>5.3%</w:t>
            </w:r>
          </w:p>
        </w:tc>
      </w:tr>
      <w:tr w:rsidR="004F1F8E" w:rsidRPr="0097282B" w14:paraId="5D2A0F50" w14:textId="77777777" w:rsidTr="00C03034">
        <w:trPr>
          <w:trHeight w:val="312"/>
        </w:trPr>
        <w:tc>
          <w:tcPr>
            <w:tcW w:w="3422" w:type="dxa"/>
            <w:noWrap/>
            <w:vAlign w:val="center"/>
          </w:tcPr>
          <w:p w14:paraId="1AAF5536" w14:textId="77777777" w:rsidR="004F1F8E" w:rsidRPr="0097282B" w:rsidRDefault="004F1F8E" w:rsidP="004F1F8E">
            <w:pPr>
              <w:pStyle w:val="DHHStabletext"/>
              <w:spacing w:before="0" w:after="0"/>
              <w:rPr>
                <w:rFonts w:cs="Arial"/>
                <w:sz w:val="18"/>
                <w:szCs w:val="18"/>
              </w:rPr>
            </w:pPr>
            <w:r w:rsidRPr="0097282B">
              <w:rPr>
                <w:rFonts w:cs="Arial"/>
                <w:sz w:val="18"/>
                <w:szCs w:val="18"/>
              </w:rPr>
              <w:t>Cranbourne</w:t>
            </w:r>
          </w:p>
        </w:tc>
        <w:tc>
          <w:tcPr>
            <w:tcW w:w="829" w:type="dxa"/>
            <w:noWrap/>
            <w:vAlign w:val="center"/>
          </w:tcPr>
          <w:p w14:paraId="5364ACD7" w14:textId="5BCA95B3" w:rsidR="004F1F8E" w:rsidRPr="0097282B" w:rsidRDefault="004F1F8E" w:rsidP="00C03034">
            <w:pPr>
              <w:pStyle w:val="DHHStabletext"/>
              <w:spacing w:before="0" w:after="0"/>
              <w:jc w:val="center"/>
              <w:rPr>
                <w:rFonts w:cs="Arial"/>
                <w:sz w:val="18"/>
                <w:szCs w:val="18"/>
              </w:rPr>
            </w:pPr>
            <w:r w:rsidRPr="004F1F8E">
              <w:rPr>
                <w:rFonts w:cs="Arial"/>
                <w:sz w:val="18"/>
                <w:szCs w:val="18"/>
              </w:rPr>
              <w:t>35</w:t>
            </w:r>
          </w:p>
        </w:tc>
        <w:tc>
          <w:tcPr>
            <w:tcW w:w="1009" w:type="dxa"/>
            <w:noWrap/>
            <w:vAlign w:val="center"/>
          </w:tcPr>
          <w:p w14:paraId="5847A519" w14:textId="28F0522B" w:rsidR="004F1F8E" w:rsidRPr="0097282B" w:rsidRDefault="004F1F8E" w:rsidP="00C03034">
            <w:pPr>
              <w:pStyle w:val="DHHStabletext"/>
              <w:spacing w:before="0" w:after="0"/>
              <w:jc w:val="center"/>
              <w:rPr>
                <w:rFonts w:cs="Arial"/>
                <w:sz w:val="18"/>
                <w:szCs w:val="18"/>
              </w:rPr>
            </w:pPr>
            <w:r w:rsidRPr="004F1F8E">
              <w:rPr>
                <w:rFonts w:cs="Arial"/>
                <w:sz w:val="18"/>
                <w:szCs w:val="18"/>
              </w:rPr>
              <w:t>$300</w:t>
            </w:r>
          </w:p>
        </w:tc>
        <w:tc>
          <w:tcPr>
            <w:tcW w:w="1046" w:type="dxa"/>
            <w:noWrap/>
            <w:vAlign w:val="center"/>
          </w:tcPr>
          <w:p w14:paraId="4F9586A0" w14:textId="09C2CC7B" w:rsidR="004F1F8E" w:rsidRPr="0097282B" w:rsidRDefault="004F1F8E" w:rsidP="00C03034">
            <w:pPr>
              <w:pStyle w:val="DHHStabletext"/>
              <w:spacing w:before="0" w:after="0"/>
              <w:jc w:val="center"/>
              <w:rPr>
                <w:rFonts w:cs="Arial"/>
                <w:sz w:val="18"/>
                <w:szCs w:val="18"/>
              </w:rPr>
            </w:pPr>
            <w:r w:rsidRPr="004F1F8E">
              <w:rPr>
                <w:rFonts w:cs="Arial"/>
                <w:sz w:val="18"/>
                <w:szCs w:val="18"/>
              </w:rPr>
              <w:t>7.1%</w:t>
            </w:r>
          </w:p>
        </w:tc>
        <w:tc>
          <w:tcPr>
            <w:tcW w:w="883" w:type="dxa"/>
            <w:noWrap/>
            <w:vAlign w:val="center"/>
          </w:tcPr>
          <w:p w14:paraId="365A7A19" w14:textId="40FCD396" w:rsidR="004F1F8E" w:rsidRPr="0097282B" w:rsidRDefault="004F1F8E" w:rsidP="00C03034">
            <w:pPr>
              <w:pStyle w:val="DHHStabletext"/>
              <w:spacing w:before="0" w:after="0"/>
              <w:jc w:val="center"/>
              <w:rPr>
                <w:rFonts w:cs="Arial"/>
                <w:sz w:val="18"/>
                <w:szCs w:val="18"/>
              </w:rPr>
            </w:pPr>
            <w:r w:rsidRPr="004F1F8E">
              <w:rPr>
                <w:rFonts w:cs="Arial"/>
                <w:sz w:val="18"/>
                <w:szCs w:val="18"/>
              </w:rPr>
              <w:t>142</w:t>
            </w:r>
          </w:p>
        </w:tc>
        <w:tc>
          <w:tcPr>
            <w:tcW w:w="883" w:type="dxa"/>
            <w:noWrap/>
            <w:vAlign w:val="center"/>
          </w:tcPr>
          <w:p w14:paraId="480ADFFB" w14:textId="5150B64F" w:rsidR="004F1F8E" w:rsidRPr="0097282B" w:rsidRDefault="004F1F8E" w:rsidP="00C03034">
            <w:pPr>
              <w:pStyle w:val="DHHStabletext"/>
              <w:spacing w:before="0" w:after="0"/>
              <w:jc w:val="center"/>
              <w:rPr>
                <w:rFonts w:cs="Arial"/>
                <w:sz w:val="18"/>
                <w:szCs w:val="18"/>
              </w:rPr>
            </w:pPr>
            <w:r w:rsidRPr="004F1F8E">
              <w:rPr>
                <w:rFonts w:cs="Arial"/>
                <w:sz w:val="18"/>
                <w:szCs w:val="18"/>
              </w:rPr>
              <w:t>$335</w:t>
            </w:r>
          </w:p>
        </w:tc>
        <w:tc>
          <w:tcPr>
            <w:tcW w:w="1046" w:type="dxa"/>
            <w:noWrap/>
            <w:vAlign w:val="center"/>
          </w:tcPr>
          <w:p w14:paraId="643F8449" w14:textId="55CE179D" w:rsidR="004F1F8E" w:rsidRPr="0097282B" w:rsidRDefault="004F1F8E" w:rsidP="00C03034">
            <w:pPr>
              <w:pStyle w:val="DHHStabletext"/>
              <w:spacing w:before="0" w:after="0"/>
              <w:jc w:val="center"/>
              <w:rPr>
                <w:rFonts w:cs="Arial"/>
                <w:sz w:val="18"/>
                <w:szCs w:val="18"/>
              </w:rPr>
            </w:pPr>
            <w:r w:rsidRPr="004F1F8E">
              <w:rPr>
                <w:rFonts w:cs="Arial"/>
                <w:sz w:val="18"/>
                <w:szCs w:val="18"/>
              </w:rPr>
              <w:t>3.1%</w:t>
            </w:r>
          </w:p>
        </w:tc>
        <w:tc>
          <w:tcPr>
            <w:tcW w:w="883" w:type="dxa"/>
            <w:noWrap/>
            <w:vAlign w:val="center"/>
          </w:tcPr>
          <w:p w14:paraId="73C2D822" w14:textId="0F44B176" w:rsidR="004F1F8E" w:rsidRPr="0097282B" w:rsidRDefault="004F1F8E" w:rsidP="00C03034">
            <w:pPr>
              <w:pStyle w:val="DHHStabletext"/>
              <w:spacing w:before="0" w:after="0"/>
              <w:jc w:val="center"/>
              <w:rPr>
                <w:rFonts w:cs="Arial"/>
                <w:sz w:val="18"/>
                <w:szCs w:val="18"/>
              </w:rPr>
            </w:pPr>
            <w:r w:rsidRPr="004F1F8E">
              <w:rPr>
                <w:rFonts w:cs="Arial"/>
                <w:sz w:val="18"/>
                <w:szCs w:val="18"/>
              </w:rPr>
              <w:t>57</w:t>
            </w:r>
          </w:p>
        </w:tc>
        <w:tc>
          <w:tcPr>
            <w:tcW w:w="883" w:type="dxa"/>
            <w:noWrap/>
            <w:vAlign w:val="center"/>
          </w:tcPr>
          <w:p w14:paraId="14EA749C" w14:textId="39D2DA13" w:rsidR="004F1F8E" w:rsidRPr="0097282B" w:rsidRDefault="004F1F8E" w:rsidP="00C03034">
            <w:pPr>
              <w:pStyle w:val="DHHStabletext"/>
              <w:spacing w:before="0" w:after="0"/>
              <w:jc w:val="center"/>
              <w:rPr>
                <w:rFonts w:cs="Arial"/>
                <w:sz w:val="18"/>
                <w:szCs w:val="18"/>
              </w:rPr>
            </w:pPr>
            <w:r w:rsidRPr="004F1F8E">
              <w:rPr>
                <w:rFonts w:cs="Arial"/>
                <w:sz w:val="18"/>
                <w:szCs w:val="18"/>
              </w:rPr>
              <w:t>$340</w:t>
            </w:r>
          </w:p>
        </w:tc>
        <w:tc>
          <w:tcPr>
            <w:tcW w:w="1046" w:type="dxa"/>
            <w:noWrap/>
            <w:vAlign w:val="center"/>
          </w:tcPr>
          <w:p w14:paraId="018839A6" w14:textId="78E83FCD" w:rsidR="004F1F8E" w:rsidRPr="0097282B" w:rsidRDefault="004F1F8E" w:rsidP="00C03034">
            <w:pPr>
              <w:pStyle w:val="DHHStabletext"/>
              <w:spacing w:before="0" w:after="0"/>
              <w:jc w:val="center"/>
              <w:rPr>
                <w:rFonts w:cs="Arial"/>
                <w:sz w:val="18"/>
                <w:szCs w:val="18"/>
              </w:rPr>
            </w:pPr>
            <w:r w:rsidRPr="004F1F8E">
              <w:rPr>
                <w:rFonts w:cs="Arial"/>
                <w:sz w:val="18"/>
                <w:szCs w:val="18"/>
              </w:rPr>
              <w:t>0.0%</w:t>
            </w:r>
          </w:p>
        </w:tc>
        <w:tc>
          <w:tcPr>
            <w:tcW w:w="883" w:type="dxa"/>
            <w:noWrap/>
            <w:vAlign w:val="center"/>
          </w:tcPr>
          <w:p w14:paraId="621858E3" w14:textId="5A43EF7A" w:rsidR="004F1F8E" w:rsidRPr="0097282B" w:rsidRDefault="004F1F8E" w:rsidP="00C03034">
            <w:pPr>
              <w:pStyle w:val="DHHStabletext"/>
              <w:spacing w:before="0" w:after="0"/>
              <w:jc w:val="center"/>
              <w:rPr>
                <w:rFonts w:cs="Arial"/>
                <w:sz w:val="18"/>
                <w:szCs w:val="18"/>
              </w:rPr>
            </w:pPr>
            <w:r w:rsidRPr="004F1F8E">
              <w:rPr>
                <w:rFonts w:cs="Arial"/>
                <w:sz w:val="18"/>
                <w:szCs w:val="18"/>
              </w:rPr>
              <w:t>1,184</w:t>
            </w:r>
          </w:p>
        </w:tc>
        <w:tc>
          <w:tcPr>
            <w:tcW w:w="883" w:type="dxa"/>
            <w:noWrap/>
            <w:vAlign w:val="center"/>
          </w:tcPr>
          <w:p w14:paraId="5B16F686" w14:textId="6E06CE35" w:rsidR="004F1F8E" w:rsidRPr="0097282B" w:rsidRDefault="004F1F8E" w:rsidP="00C03034">
            <w:pPr>
              <w:pStyle w:val="DHHStabletext"/>
              <w:spacing w:before="0" w:after="0"/>
              <w:jc w:val="center"/>
              <w:rPr>
                <w:rFonts w:cs="Arial"/>
                <w:sz w:val="18"/>
                <w:szCs w:val="18"/>
              </w:rPr>
            </w:pPr>
            <w:r w:rsidRPr="004F1F8E">
              <w:rPr>
                <w:rFonts w:cs="Arial"/>
                <w:sz w:val="18"/>
                <w:szCs w:val="18"/>
              </w:rPr>
              <w:t>$390</w:t>
            </w:r>
          </w:p>
        </w:tc>
        <w:tc>
          <w:tcPr>
            <w:tcW w:w="1046" w:type="dxa"/>
            <w:noWrap/>
            <w:vAlign w:val="center"/>
          </w:tcPr>
          <w:p w14:paraId="1AFC53DD" w14:textId="25F6C765" w:rsidR="004F1F8E" w:rsidRPr="0097282B" w:rsidRDefault="004F1F8E" w:rsidP="00C03034">
            <w:pPr>
              <w:pStyle w:val="DHHStabletext"/>
              <w:spacing w:before="0" w:after="0"/>
              <w:jc w:val="center"/>
              <w:rPr>
                <w:rFonts w:cs="Arial"/>
                <w:sz w:val="18"/>
                <w:szCs w:val="18"/>
              </w:rPr>
            </w:pPr>
            <w:r w:rsidRPr="004F1F8E">
              <w:rPr>
                <w:rFonts w:cs="Arial"/>
                <w:sz w:val="18"/>
                <w:szCs w:val="18"/>
              </w:rPr>
              <w:t>4.0%</w:t>
            </w:r>
          </w:p>
        </w:tc>
      </w:tr>
      <w:tr w:rsidR="004F1F8E" w:rsidRPr="0097282B" w14:paraId="433841C4" w14:textId="77777777" w:rsidTr="00C03034">
        <w:trPr>
          <w:trHeight w:val="312"/>
        </w:trPr>
        <w:tc>
          <w:tcPr>
            <w:tcW w:w="3422" w:type="dxa"/>
            <w:noWrap/>
            <w:vAlign w:val="center"/>
          </w:tcPr>
          <w:p w14:paraId="319A5B96" w14:textId="77777777" w:rsidR="004F1F8E" w:rsidRPr="0097282B" w:rsidRDefault="004F1F8E" w:rsidP="004F1F8E">
            <w:pPr>
              <w:pStyle w:val="DHHStabletext"/>
              <w:spacing w:before="0" w:after="0"/>
              <w:rPr>
                <w:rFonts w:cs="Arial"/>
                <w:sz w:val="18"/>
                <w:szCs w:val="18"/>
              </w:rPr>
            </w:pPr>
            <w:r w:rsidRPr="0097282B">
              <w:rPr>
                <w:rFonts w:cs="Arial"/>
                <w:sz w:val="18"/>
                <w:szCs w:val="18"/>
              </w:rPr>
              <w:t>Dandenong</w:t>
            </w:r>
          </w:p>
        </w:tc>
        <w:tc>
          <w:tcPr>
            <w:tcW w:w="829" w:type="dxa"/>
            <w:noWrap/>
            <w:vAlign w:val="center"/>
          </w:tcPr>
          <w:p w14:paraId="09B85613" w14:textId="11AC3D40" w:rsidR="004F1F8E" w:rsidRPr="0097282B" w:rsidRDefault="004F1F8E" w:rsidP="00C03034">
            <w:pPr>
              <w:pStyle w:val="DHHStabletext"/>
              <w:spacing w:before="0" w:after="0"/>
              <w:jc w:val="center"/>
              <w:rPr>
                <w:rFonts w:cs="Arial"/>
                <w:sz w:val="18"/>
                <w:szCs w:val="18"/>
              </w:rPr>
            </w:pPr>
            <w:r w:rsidRPr="004F1F8E">
              <w:rPr>
                <w:rFonts w:cs="Arial"/>
                <w:sz w:val="18"/>
                <w:szCs w:val="18"/>
              </w:rPr>
              <w:t>211</w:t>
            </w:r>
          </w:p>
        </w:tc>
        <w:tc>
          <w:tcPr>
            <w:tcW w:w="1009" w:type="dxa"/>
            <w:noWrap/>
            <w:vAlign w:val="center"/>
          </w:tcPr>
          <w:p w14:paraId="7FCABC70" w14:textId="4CCD6064" w:rsidR="004F1F8E" w:rsidRPr="0097282B" w:rsidRDefault="004F1F8E" w:rsidP="00C03034">
            <w:pPr>
              <w:pStyle w:val="DHHStabletext"/>
              <w:spacing w:before="0" w:after="0"/>
              <w:jc w:val="center"/>
              <w:rPr>
                <w:rFonts w:cs="Arial"/>
                <w:sz w:val="18"/>
                <w:szCs w:val="18"/>
              </w:rPr>
            </w:pPr>
            <w:r w:rsidRPr="004F1F8E">
              <w:rPr>
                <w:rFonts w:cs="Arial"/>
                <w:sz w:val="18"/>
                <w:szCs w:val="18"/>
              </w:rPr>
              <w:t>$270</w:t>
            </w:r>
          </w:p>
        </w:tc>
        <w:tc>
          <w:tcPr>
            <w:tcW w:w="1046" w:type="dxa"/>
            <w:noWrap/>
            <w:vAlign w:val="center"/>
          </w:tcPr>
          <w:p w14:paraId="1FAC14F8" w14:textId="21AD1176" w:rsidR="004F1F8E" w:rsidRPr="0097282B" w:rsidRDefault="004F1F8E" w:rsidP="00C03034">
            <w:pPr>
              <w:pStyle w:val="DHHStabletext"/>
              <w:spacing w:before="0" w:after="0"/>
              <w:jc w:val="center"/>
              <w:rPr>
                <w:rFonts w:cs="Arial"/>
                <w:sz w:val="18"/>
                <w:szCs w:val="18"/>
              </w:rPr>
            </w:pPr>
            <w:r w:rsidRPr="004F1F8E">
              <w:rPr>
                <w:rFonts w:cs="Arial"/>
                <w:sz w:val="18"/>
                <w:szCs w:val="18"/>
              </w:rPr>
              <w:t>0.0%</w:t>
            </w:r>
          </w:p>
        </w:tc>
        <w:tc>
          <w:tcPr>
            <w:tcW w:w="883" w:type="dxa"/>
            <w:noWrap/>
            <w:vAlign w:val="center"/>
          </w:tcPr>
          <w:p w14:paraId="27AD205F" w14:textId="5F8618F7" w:rsidR="004F1F8E" w:rsidRPr="0097282B" w:rsidRDefault="004F1F8E" w:rsidP="00C03034">
            <w:pPr>
              <w:pStyle w:val="DHHStabletext"/>
              <w:spacing w:before="0" w:after="0"/>
              <w:jc w:val="center"/>
              <w:rPr>
                <w:rFonts w:cs="Arial"/>
                <w:sz w:val="18"/>
                <w:szCs w:val="18"/>
              </w:rPr>
            </w:pPr>
            <w:r w:rsidRPr="004F1F8E">
              <w:rPr>
                <w:rFonts w:cs="Arial"/>
                <w:sz w:val="18"/>
                <w:szCs w:val="18"/>
              </w:rPr>
              <w:t>798</w:t>
            </w:r>
          </w:p>
        </w:tc>
        <w:tc>
          <w:tcPr>
            <w:tcW w:w="883" w:type="dxa"/>
            <w:noWrap/>
            <w:vAlign w:val="center"/>
          </w:tcPr>
          <w:p w14:paraId="37BFB1C8" w14:textId="4B0ED3B6" w:rsidR="004F1F8E" w:rsidRPr="0097282B" w:rsidRDefault="004F1F8E" w:rsidP="00C03034">
            <w:pPr>
              <w:pStyle w:val="DHHStabletext"/>
              <w:spacing w:before="0" w:after="0"/>
              <w:jc w:val="center"/>
              <w:rPr>
                <w:rFonts w:cs="Arial"/>
                <w:sz w:val="18"/>
                <w:szCs w:val="18"/>
              </w:rPr>
            </w:pPr>
            <w:r w:rsidRPr="004F1F8E">
              <w:rPr>
                <w:rFonts w:cs="Arial"/>
                <w:sz w:val="18"/>
                <w:szCs w:val="18"/>
              </w:rPr>
              <w:t>$310</w:t>
            </w:r>
          </w:p>
        </w:tc>
        <w:tc>
          <w:tcPr>
            <w:tcW w:w="1046" w:type="dxa"/>
            <w:noWrap/>
            <w:vAlign w:val="center"/>
          </w:tcPr>
          <w:p w14:paraId="50141441" w14:textId="3AB83774" w:rsidR="004F1F8E" w:rsidRPr="0097282B" w:rsidRDefault="004F1F8E" w:rsidP="00C03034">
            <w:pPr>
              <w:pStyle w:val="DHHStabletext"/>
              <w:spacing w:before="0" w:after="0"/>
              <w:jc w:val="center"/>
              <w:rPr>
                <w:rFonts w:cs="Arial"/>
                <w:sz w:val="18"/>
                <w:szCs w:val="18"/>
              </w:rPr>
            </w:pPr>
            <w:r w:rsidRPr="004F1F8E">
              <w:rPr>
                <w:rFonts w:cs="Arial"/>
                <w:sz w:val="18"/>
                <w:szCs w:val="18"/>
              </w:rPr>
              <w:t>0.0%</w:t>
            </w:r>
          </w:p>
        </w:tc>
        <w:tc>
          <w:tcPr>
            <w:tcW w:w="883" w:type="dxa"/>
            <w:noWrap/>
            <w:vAlign w:val="center"/>
          </w:tcPr>
          <w:p w14:paraId="2D59F035" w14:textId="1411A52C" w:rsidR="004F1F8E" w:rsidRPr="0097282B" w:rsidRDefault="004F1F8E" w:rsidP="00C03034">
            <w:pPr>
              <w:pStyle w:val="DHHStabletext"/>
              <w:spacing w:before="0" w:after="0"/>
              <w:jc w:val="center"/>
              <w:rPr>
                <w:rFonts w:cs="Arial"/>
                <w:sz w:val="18"/>
                <w:szCs w:val="18"/>
              </w:rPr>
            </w:pPr>
            <w:r w:rsidRPr="004F1F8E">
              <w:rPr>
                <w:rFonts w:cs="Arial"/>
                <w:sz w:val="18"/>
                <w:szCs w:val="18"/>
              </w:rPr>
              <w:t>48</w:t>
            </w:r>
          </w:p>
        </w:tc>
        <w:tc>
          <w:tcPr>
            <w:tcW w:w="883" w:type="dxa"/>
            <w:noWrap/>
            <w:vAlign w:val="center"/>
          </w:tcPr>
          <w:p w14:paraId="6E60FEFD" w14:textId="32FC8062" w:rsidR="004F1F8E" w:rsidRPr="0097282B" w:rsidRDefault="004F1F8E" w:rsidP="00C03034">
            <w:pPr>
              <w:pStyle w:val="DHHStabletext"/>
              <w:spacing w:before="0" w:after="0"/>
              <w:jc w:val="center"/>
              <w:rPr>
                <w:rFonts w:cs="Arial"/>
                <w:sz w:val="18"/>
                <w:szCs w:val="18"/>
              </w:rPr>
            </w:pPr>
            <w:r w:rsidRPr="004F1F8E">
              <w:rPr>
                <w:rFonts w:cs="Arial"/>
                <w:sz w:val="18"/>
                <w:szCs w:val="18"/>
              </w:rPr>
              <w:t>$360</w:t>
            </w:r>
          </w:p>
        </w:tc>
        <w:tc>
          <w:tcPr>
            <w:tcW w:w="1046" w:type="dxa"/>
            <w:noWrap/>
            <w:vAlign w:val="center"/>
          </w:tcPr>
          <w:p w14:paraId="1A2312AB" w14:textId="7C940CF6" w:rsidR="004F1F8E" w:rsidRPr="0097282B" w:rsidRDefault="004F1F8E" w:rsidP="00C03034">
            <w:pPr>
              <w:pStyle w:val="DHHStabletext"/>
              <w:spacing w:before="0" w:after="0"/>
              <w:jc w:val="center"/>
              <w:rPr>
                <w:rFonts w:cs="Arial"/>
                <w:sz w:val="18"/>
                <w:szCs w:val="18"/>
              </w:rPr>
            </w:pPr>
            <w:r w:rsidRPr="004F1F8E">
              <w:rPr>
                <w:rFonts w:cs="Arial"/>
                <w:sz w:val="18"/>
                <w:szCs w:val="18"/>
              </w:rPr>
              <w:t>5.9%</w:t>
            </w:r>
          </w:p>
        </w:tc>
        <w:tc>
          <w:tcPr>
            <w:tcW w:w="883" w:type="dxa"/>
            <w:noWrap/>
            <w:vAlign w:val="center"/>
          </w:tcPr>
          <w:p w14:paraId="4E8FED2E" w14:textId="742D2786" w:rsidR="004F1F8E" w:rsidRPr="0097282B" w:rsidRDefault="004F1F8E" w:rsidP="00C03034">
            <w:pPr>
              <w:pStyle w:val="DHHStabletext"/>
              <w:spacing w:before="0" w:after="0"/>
              <w:jc w:val="center"/>
              <w:rPr>
                <w:rFonts w:cs="Arial"/>
                <w:sz w:val="18"/>
                <w:szCs w:val="18"/>
              </w:rPr>
            </w:pPr>
            <w:r w:rsidRPr="004F1F8E">
              <w:rPr>
                <w:rFonts w:cs="Arial"/>
                <w:sz w:val="18"/>
                <w:szCs w:val="18"/>
              </w:rPr>
              <w:t>374</w:t>
            </w:r>
          </w:p>
        </w:tc>
        <w:tc>
          <w:tcPr>
            <w:tcW w:w="883" w:type="dxa"/>
            <w:noWrap/>
            <w:vAlign w:val="center"/>
          </w:tcPr>
          <w:p w14:paraId="028AED5C" w14:textId="052775C0" w:rsidR="004F1F8E" w:rsidRPr="0097282B" w:rsidRDefault="004F1F8E" w:rsidP="00C03034">
            <w:pPr>
              <w:pStyle w:val="DHHStabletext"/>
              <w:spacing w:before="0" w:after="0"/>
              <w:jc w:val="center"/>
              <w:rPr>
                <w:rFonts w:cs="Arial"/>
                <w:sz w:val="18"/>
                <w:szCs w:val="18"/>
              </w:rPr>
            </w:pPr>
            <w:r w:rsidRPr="004F1F8E">
              <w:rPr>
                <w:rFonts w:cs="Arial"/>
                <w:sz w:val="18"/>
                <w:szCs w:val="18"/>
              </w:rPr>
              <w:t>$400</w:t>
            </w:r>
          </w:p>
        </w:tc>
        <w:tc>
          <w:tcPr>
            <w:tcW w:w="1046" w:type="dxa"/>
            <w:noWrap/>
            <w:vAlign w:val="center"/>
          </w:tcPr>
          <w:p w14:paraId="26C08843" w14:textId="1C1BED59" w:rsidR="004F1F8E" w:rsidRPr="0097282B" w:rsidRDefault="004F1F8E" w:rsidP="00C03034">
            <w:pPr>
              <w:pStyle w:val="DHHStabletext"/>
              <w:spacing w:before="0" w:after="0"/>
              <w:jc w:val="center"/>
              <w:rPr>
                <w:rFonts w:cs="Arial"/>
                <w:sz w:val="18"/>
                <w:szCs w:val="18"/>
              </w:rPr>
            </w:pPr>
            <w:r w:rsidRPr="004F1F8E">
              <w:rPr>
                <w:rFonts w:cs="Arial"/>
                <w:sz w:val="18"/>
                <w:szCs w:val="18"/>
              </w:rPr>
              <w:t>0.0%</w:t>
            </w:r>
          </w:p>
        </w:tc>
      </w:tr>
      <w:tr w:rsidR="004F1F8E" w:rsidRPr="0097282B" w14:paraId="0F98DE74" w14:textId="77777777" w:rsidTr="00C03034">
        <w:trPr>
          <w:trHeight w:val="312"/>
        </w:trPr>
        <w:tc>
          <w:tcPr>
            <w:tcW w:w="3422" w:type="dxa"/>
            <w:noWrap/>
            <w:vAlign w:val="center"/>
          </w:tcPr>
          <w:p w14:paraId="603FDB5C" w14:textId="77777777" w:rsidR="004F1F8E" w:rsidRPr="0097282B" w:rsidRDefault="004F1F8E" w:rsidP="004F1F8E">
            <w:pPr>
              <w:pStyle w:val="DHHStabletext"/>
              <w:spacing w:before="0" w:after="0"/>
              <w:rPr>
                <w:rFonts w:cs="Arial"/>
                <w:sz w:val="18"/>
                <w:szCs w:val="18"/>
              </w:rPr>
            </w:pPr>
            <w:r w:rsidRPr="0097282B">
              <w:rPr>
                <w:rFonts w:cs="Arial"/>
                <w:sz w:val="18"/>
                <w:szCs w:val="18"/>
              </w:rPr>
              <w:t>Dandenong North-Endeavour Hills</w:t>
            </w:r>
          </w:p>
        </w:tc>
        <w:tc>
          <w:tcPr>
            <w:tcW w:w="829" w:type="dxa"/>
            <w:noWrap/>
            <w:vAlign w:val="center"/>
          </w:tcPr>
          <w:p w14:paraId="0CCF4C7D" w14:textId="547E29A1" w:rsidR="004F1F8E" w:rsidRPr="0097282B" w:rsidRDefault="004F1F8E" w:rsidP="00C03034">
            <w:pPr>
              <w:pStyle w:val="DHHStabletext"/>
              <w:spacing w:before="0" w:after="0"/>
              <w:jc w:val="center"/>
              <w:rPr>
                <w:rFonts w:cs="Arial"/>
                <w:sz w:val="18"/>
                <w:szCs w:val="18"/>
              </w:rPr>
            </w:pPr>
            <w:r w:rsidRPr="004F1F8E">
              <w:rPr>
                <w:rFonts w:cs="Arial"/>
                <w:sz w:val="18"/>
                <w:szCs w:val="18"/>
              </w:rPr>
              <w:t>66</w:t>
            </w:r>
          </w:p>
        </w:tc>
        <w:tc>
          <w:tcPr>
            <w:tcW w:w="1009" w:type="dxa"/>
            <w:noWrap/>
            <w:vAlign w:val="center"/>
          </w:tcPr>
          <w:p w14:paraId="07B618C0" w14:textId="06D4ECBE" w:rsidR="004F1F8E" w:rsidRPr="0097282B" w:rsidRDefault="004F1F8E" w:rsidP="00C03034">
            <w:pPr>
              <w:pStyle w:val="DHHStabletext"/>
              <w:spacing w:before="0" w:after="0"/>
              <w:jc w:val="center"/>
              <w:rPr>
                <w:rFonts w:cs="Arial"/>
                <w:sz w:val="18"/>
                <w:szCs w:val="18"/>
              </w:rPr>
            </w:pPr>
            <w:r w:rsidRPr="004F1F8E">
              <w:rPr>
                <w:rFonts w:cs="Arial"/>
                <w:sz w:val="18"/>
                <w:szCs w:val="18"/>
              </w:rPr>
              <w:t>$270</w:t>
            </w:r>
          </w:p>
        </w:tc>
        <w:tc>
          <w:tcPr>
            <w:tcW w:w="1046" w:type="dxa"/>
            <w:noWrap/>
            <w:vAlign w:val="center"/>
          </w:tcPr>
          <w:p w14:paraId="6FE04035" w14:textId="3A9E75CF" w:rsidR="004F1F8E" w:rsidRPr="0097282B" w:rsidRDefault="004F1F8E" w:rsidP="00C03034">
            <w:pPr>
              <w:pStyle w:val="DHHStabletext"/>
              <w:spacing w:before="0" w:after="0"/>
              <w:jc w:val="center"/>
              <w:rPr>
                <w:rFonts w:cs="Arial"/>
                <w:sz w:val="18"/>
                <w:szCs w:val="18"/>
              </w:rPr>
            </w:pPr>
            <w:r w:rsidRPr="004F1F8E">
              <w:rPr>
                <w:rFonts w:cs="Arial"/>
                <w:sz w:val="18"/>
                <w:szCs w:val="18"/>
              </w:rPr>
              <w:t>0.0%</w:t>
            </w:r>
          </w:p>
        </w:tc>
        <w:tc>
          <w:tcPr>
            <w:tcW w:w="883" w:type="dxa"/>
            <w:noWrap/>
            <w:vAlign w:val="center"/>
          </w:tcPr>
          <w:p w14:paraId="090C35E1" w14:textId="495C42E5" w:rsidR="004F1F8E" w:rsidRPr="0097282B" w:rsidRDefault="004F1F8E" w:rsidP="00C03034">
            <w:pPr>
              <w:pStyle w:val="DHHStabletext"/>
              <w:spacing w:before="0" w:after="0"/>
              <w:jc w:val="center"/>
              <w:rPr>
                <w:rFonts w:cs="Arial"/>
                <w:sz w:val="18"/>
                <w:szCs w:val="18"/>
              </w:rPr>
            </w:pPr>
            <w:r w:rsidRPr="004F1F8E">
              <w:rPr>
                <w:rFonts w:cs="Arial"/>
                <w:sz w:val="18"/>
                <w:szCs w:val="18"/>
              </w:rPr>
              <w:t>199</w:t>
            </w:r>
          </w:p>
        </w:tc>
        <w:tc>
          <w:tcPr>
            <w:tcW w:w="883" w:type="dxa"/>
            <w:noWrap/>
            <w:vAlign w:val="center"/>
          </w:tcPr>
          <w:p w14:paraId="347BBFB2" w14:textId="6D720FF5" w:rsidR="004F1F8E" w:rsidRPr="0097282B" w:rsidRDefault="004F1F8E" w:rsidP="00C03034">
            <w:pPr>
              <w:pStyle w:val="DHHStabletext"/>
              <w:spacing w:before="0" w:after="0"/>
              <w:jc w:val="center"/>
              <w:rPr>
                <w:rFonts w:cs="Arial"/>
                <w:sz w:val="18"/>
                <w:szCs w:val="18"/>
              </w:rPr>
            </w:pPr>
            <w:r w:rsidRPr="004F1F8E">
              <w:rPr>
                <w:rFonts w:cs="Arial"/>
                <w:sz w:val="18"/>
                <w:szCs w:val="18"/>
              </w:rPr>
              <w:t>$330</w:t>
            </w:r>
          </w:p>
        </w:tc>
        <w:tc>
          <w:tcPr>
            <w:tcW w:w="1046" w:type="dxa"/>
            <w:noWrap/>
            <w:vAlign w:val="center"/>
          </w:tcPr>
          <w:p w14:paraId="0A75EA08" w14:textId="31650B36" w:rsidR="004F1F8E" w:rsidRPr="0097282B" w:rsidRDefault="004F1F8E" w:rsidP="00C03034">
            <w:pPr>
              <w:pStyle w:val="DHHStabletext"/>
              <w:spacing w:before="0" w:after="0"/>
              <w:jc w:val="center"/>
              <w:rPr>
                <w:rFonts w:cs="Arial"/>
                <w:sz w:val="18"/>
                <w:szCs w:val="18"/>
              </w:rPr>
            </w:pPr>
            <w:r w:rsidRPr="004F1F8E">
              <w:rPr>
                <w:rFonts w:cs="Arial"/>
                <w:sz w:val="18"/>
                <w:szCs w:val="18"/>
              </w:rPr>
              <w:t>0.0%</w:t>
            </w:r>
          </w:p>
        </w:tc>
        <w:tc>
          <w:tcPr>
            <w:tcW w:w="883" w:type="dxa"/>
            <w:noWrap/>
            <w:vAlign w:val="center"/>
          </w:tcPr>
          <w:p w14:paraId="689FEAA1" w14:textId="2014D6CC" w:rsidR="004F1F8E" w:rsidRPr="0097282B" w:rsidRDefault="004F1F8E" w:rsidP="00C03034">
            <w:pPr>
              <w:pStyle w:val="DHHStabletext"/>
              <w:spacing w:before="0" w:after="0"/>
              <w:jc w:val="center"/>
              <w:rPr>
                <w:rFonts w:cs="Arial"/>
                <w:sz w:val="18"/>
                <w:szCs w:val="18"/>
              </w:rPr>
            </w:pPr>
            <w:r w:rsidRPr="004F1F8E">
              <w:rPr>
                <w:rFonts w:cs="Arial"/>
                <w:sz w:val="18"/>
                <w:szCs w:val="18"/>
              </w:rPr>
              <w:t>47</w:t>
            </w:r>
          </w:p>
        </w:tc>
        <w:tc>
          <w:tcPr>
            <w:tcW w:w="883" w:type="dxa"/>
            <w:noWrap/>
            <w:vAlign w:val="center"/>
          </w:tcPr>
          <w:p w14:paraId="59F90564" w14:textId="22BB3FEF" w:rsidR="004F1F8E" w:rsidRPr="0097282B" w:rsidRDefault="004F1F8E" w:rsidP="00C03034">
            <w:pPr>
              <w:pStyle w:val="DHHStabletext"/>
              <w:spacing w:before="0" w:after="0"/>
              <w:jc w:val="center"/>
              <w:rPr>
                <w:rFonts w:cs="Arial"/>
                <w:sz w:val="18"/>
                <w:szCs w:val="18"/>
              </w:rPr>
            </w:pPr>
            <w:r w:rsidRPr="004F1F8E">
              <w:rPr>
                <w:rFonts w:cs="Arial"/>
                <w:sz w:val="18"/>
                <w:szCs w:val="18"/>
              </w:rPr>
              <w:t>$325</w:t>
            </w:r>
          </w:p>
        </w:tc>
        <w:tc>
          <w:tcPr>
            <w:tcW w:w="1046" w:type="dxa"/>
            <w:noWrap/>
            <w:vAlign w:val="center"/>
          </w:tcPr>
          <w:p w14:paraId="4150C48A" w14:textId="3495529A" w:rsidR="004F1F8E" w:rsidRPr="0097282B" w:rsidRDefault="004F1F8E" w:rsidP="00C03034">
            <w:pPr>
              <w:pStyle w:val="DHHStabletext"/>
              <w:spacing w:before="0" w:after="0"/>
              <w:jc w:val="center"/>
              <w:rPr>
                <w:rFonts w:cs="Arial"/>
                <w:sz w:val="18"/>
                <w:szCs w:val="18"/>
              </w:rPr>
            </w:pPr>
            <w:r w:rsidRPr="004F1F8E">
              <w:rPr>
                <w:rFonts w:cs="Arial"/>
                <w:sz w:val="18"/>
                <w:szCs w:val="18"/>
              </w:rPr>
              <w:t>-1.5%</w:t>
            </w:r>
          </w:p>
        </w:tc>
        <w:tc>
          <w:tcPr>
            <w:tcW w:w="883" w:type="dxa"/>
            <w:noWrap/>
            <w:vAlign w:val="center"/>
          </w:tcPr>
          <w:p w14:paraId="5290BB99" w14:textId="7D5EF788" w:rsidR="004F1F8E" w:rsidRPr="0097282B" w:rsidRDefault="004F1F8E" w:rsidP="00C03034">
            <w:pPr>
              <w:pStyle w:val="DHHStabletext"/>
              <w:spacing w:before="0" w:after="0"/>
              <w:jc w:val="center"/>
              <w:rPr>
                <w:rFonts w:cs="Arial"/>
                <w:sz w:val="18"/>
                <w:szCs w:val="18"/>
              </w:rPr>
            </w:pPr>
            <w:r w:rsidRPr="004F1F8E">
              <w:rPr>
                <w:rFonts w:cs="Arial"/>
                <w:sz w:val="18"/>
                <w:szCs w:val="18"/>
              </w:rPr>
              <w:t>546</w:t>
            </w:r>
          </w:p>
        </w:tc>
        <w:tc>
          <w:tcPr>
            <w:tcW w:w="883" w:type="dxa"/>
            <w:noWrap/>
            <w:vAlign w:val="center"/>
          </w:tcPr>
          <w:p w14:paraId="1579B1C7" w14:textId="3C28A5F0" w:rsidR="004F1F8E" w:rsidRPr="0097282B" w:rsidRDefault="004F1F8E" w:rsidP="00C03034">
            <w:pPr>
              <w:pStyle w:val="DHHStabletext"/>
              <w:spacing w:before="0" w:after="0"/>
              <w:jc w:val="center"/>
              <w:rPr>
                <w:rFonts w:cs="Arial"/>
                <w:sz w:val="18"/>
                <w:szCs w:val="18"/>
              </w:rPr>
            </w:pPr>
            <w:r w:rsidRPr="004F1F8E">
              <w:rPr>
                <w:rFonts w:cs="Arial"/>
                <w:sz w:val="18"/>
                <w:szCs w:val="18"/>
              </w:rPr>
              <w:t>$380</w:t>
            </w:r>
          </w:p>
        </w:tc>
        <w:tc>
          <w:tcPr>
            <w:tcW w:w="1046" w:type="dxa"/>
            <w:noWrap/>
            <w:vAlign w:val="center"/>
          </w:tcPr>
          <w:p w14:paraId="78A5E6EC" w14:textId="1433F096" w:rsidR="004F1F8E" w:rsidRPr="0097282B" w:rsidRDefault="004F1F8E" w:rsidP="00C03034">
            <w:pPr>
              <w:pStyle w:val="DHHStabletext"/>
              <w:spacing w:before="0" w:after="0"/>
              <w:jc w:val="center"/>
              <w:rPr>
                <w:rFonts w:cs="Arial"/>
                <w:sz w:val="18"/>
                <w:szCs w:val="18"/>
              </w:rPr>
            </w:pPr>
            <w:r w:rsidRPr="004F1F8E">
              <w:rPr>
                <w:rFonts w:cs="Arial"/>
                <w:sz w:val="18"/>
                <w:szCs w:val="18"/>
              </w:rPr>
              <w:t>2.7%</w:t>
            </w:r>
          </w:p>
        </w:tc>
      </w:tr>
      <w:tr w:rsidR="004F1F8E" w:rsidRPr="0097282B" w14:paraId="69ED7146" w14:textId="77777777" w:rsidTr="00C03034">
        <w:trPr>
          <w:trHeight w:val="312"/>
        </w:trPr>
        <w:tc>
          <w:tcPr>
            <w:tcW w:w="3422" w:type="dxa"/>
            <w:noWrap/>
            <w:vAlign w:val="center"/>
          </w:tcPr>
          <w:p w14:paraId="769ABF36" w14:textId="77777777" w:rsidR="004F1F8E" w:rsidRPr="0097282B" w:rsidRDefault="004F1F8E" w:rsidP="004F1F8E">
            <w:pPr>
              <w:pStyle w:val="DHHStabletext"/>
              <w:spacing w:before="0" w:after="0"/>
              <w:rPr>
                <w:rFonts w:cs="Arial"/>
                <w:sz w:val="18"/>
                <w:szCs w:val="18"/>
              </w:rPr>
            </w:pPr>
            <w:r w:rsidRPr="0097282B">
              <w:rPr>
                <w:rFonts w:cs="Arial"/>
                <w:sz w:val="18"/>
                <w:szCs w:val="18"/>
              </w:rPr>
              <w:t>Narre Warren-Hampton Park</w:t>
            </w:r>
          </w:p>
        </w:tc>
        <w:tc>
          <w:tcPr>
            <w:tcW w:w="829" w:type="dxa"/>
            <w:noWrap/>
            <w:vAlign w:val="center"/>
          </w:tcPr>
          <w:p w14:paraId="29A667DD" w14:textId="785ED991" w:rsidR="004F1F8E" w:rsidRPr="0097282B" w:rsidRDefault="004F1F8E" w:rsidP="00C03034">
            <w:pPr>
              <w:pStyle w:val="DHHStabletext"/>
              <w:spacing w:before="0" w:after="0"/>
              <w:jc w:val="center"/>
              <w:rPr>
                <w:rFonts w:cs="Arial"/>
                <w:sz w:val="18"/>
                <w:szCs w:val="18"/>
              </w:rPr>
            </w:pPr>
            <w:r w:rsidRPr="004F1F8E">
              <w:rPr>
                <w:rFonts w:cs="Arial"/>
                <w:sz w:val="18"/>
                <w:szCs w:val="18"/>
              </w:rPr>
              <w:t>19</w:t>
            </w:r>
          </w:p>
        </w:tc>
        <w:tc>
          <w:tcPr>
            <w:tcW w:w="1009" w:type="dxa"/>
            <w:noWrap/>
            <w:vAlign w:val="center"/>
          </w:tcPr>
          <w:p w14:paraId="6FEB5CD4" w14:textId="0EB6753F" w:rsidR="004F1F8E" w:rsidRPr="0097282B" w:rsidRDefault="004F1F8E" w:rsidP="00C03034">
            <w:pPr>
              <w:pStyle w:val="DHHStabletext"/>
              <w:spacing w:before="0" w:after="0"/>
              <w:jc w:val="center"/>
              <w:rPr>
                <w:rFonts w:cs="Arial"/>
                <w:sz w:val="18"/>
                <w:szCs w:val="18"/>
              </w:rPr>
            </w:pPr>
            <w:r w:rsidRPr="004F1F8E">
              <w:rPr>
                <w:rFonts w:cs="Arial"/>
                <w:sz w:val="18"/>
                <w:szCs w:val="18"/>
              </w:rPr>
              <w:t>$280</w:t>
            </w:r>
          </w:p>
        </w:tc>
        <w:tc>
          <w:tcPr>
            <w:tcW w:w="1046" w:type="dxa"/>
            <w:noWrap/>
            <w:vAlign w:val="center"/>
          </w:tcPr>
          <w:p w14:paraId="33551F29" w14:textId="4903C83D" w:rsidR="004F1F8E" w:rsidRPr="0097282B" w:rsidRDefault="004F1F8E" w:rsidP="00C03034">
            <w:pPr>
              <w:pStyle w:val="DHHStabletext"/>
              <w:spacing w:before="0" w:after="0"/>
              <w:jc w:val="center"/>
              <w:rPr>
                <w:rFonts w:cs="Arial"/>
                <w:sz w:val="18"/>
                <w:szCs w:val="18"/>
              </w:rPr>
            </w:pPr>
            <w:r w:rsidRPr="004F1F8E">
              <w:rPr>
                <w:rFonts w:cs="Arial"/>
                <w:sz w:val="18"/>
                <w:szCs w:val="18"/>
              </w:rPr>
              <w:t>19.7%</w:t>
            </w:r>
          </w:p>
        </w:tc>
        <w:tc>
          <w:tcPr>
            <w:tcW w:w="883" w:type="dxa"/>
            <w:noWrap/>
            <w:vAlign w:val="center"/>
          </w:tcPr>
          <w:p w14:paraId="63994255" w14:textId="0F40DE70" w:rsidR="004F1F8E" w:rsidRPr="0097282B" w:rsidRDefault="004F1F8E" w:rsidP="00C03034">
            <w:pPr>
              <w:pStyle w:val="DHHStabletext"/>
              <w:spacing w:before="0" w:after="0"/>
              <w:jc w:val="center"/>
              <w:rPr>
                <w:rFonts w:cs="Arial"/>
                <w:sz w:val="18"/>
                <w:szCs w:val="18"/>
              </w:rPr>
            </w:pPr>
            <w:r w:rsidRPr="004F1F8E">
              <w:rPr>
                <w:rFonts w:cs="Arial"/>
                <w:sz w:val="18"/>
                <w:szCs w:val="18"/>
              </w:rPr>
              <w:t>144</w:t>
            </w:r>
          </w:p>
        </w:tc>
        <w:tc>
          <w:tcPr>
            <w:tcW w:w="883" w:type="dxa"/>
            <w:noWrap/>
            <w:vAlign w:val="center"/>
          </w:tcPr>
          <w:p w14:paraId="099299F0" w14:textId="5735FDB6" w:rsidR="004F1F8E" w:rsidRPr="0097282B" w:rsidRDefault="004F1F8E" w:rsidP="00C03034">
            <w:pPr>
              <w:pStyle w:val="DHHStabletext"/>
              <w:spacing w:before="0" w:after="0"/>
              <w:jc w:val="center"/>
              <w:rPr>
                <w:rFonts w:cs="Arial"/>
                <w:sz w:val="18"/>
                <w:szCs w:val="18"/>
              </w:rPr>
            </w:pPr>
            <w:r w:rsidRPr="004F1F8E">
              <w:rPr>
                <w:rFonts w:cs="Arial"/>
                <w:sz w:val="18"/>
                <w:szCs w:val="18"/>
              </w:rPr>
              <w:t>$350</w:t>
            </w:r>
          </w:p>
        </w:tc>
        <w:tc>
          <w:tcPr>
            <w:tcW w:w="1046" w:type="dxa"/>
            <w:noWrap/>
            <w:vAlign w:val="center"/>
          </w:tcPr>
          <w:p w14:paraId="5828449B" w14:textId="05C7CDF7" w:rsidR="004F1F8E" w:rsidRPr="0097282B" w:rsidRDefault="004F1F8E" w:rsidP="00C03034">
            <w:pPr>
              <w:pStyle w:val="DHHStabletext"/>
              <w:spacing w:before="0" w:after="0"/>
              <w:jc w:val="center"/>
              <w:rPr>
                <w:rFonts w:cs="Arial"/>
                <w:sz w:val="18"/>
                <w:szCs w:val="18"/>
              </w:rPr>
            </w:pPr>
            <w:r w:rsidRPr="004F1F8E">
              <w:rPr>
                <w:rFonts w:cs="Arial"/>
                <w:sz w:val="18"/>
                <w:szCs w:val="18"/>
              </w:rPr>
              <w:t>2.9%</w:t>
            </w:r>
          </w:p>
        </w:tc>
        <w:tc>
          <w:tcPr>
            <w:tcW w:w="883" w:type="dxa"/>
            <w:noWrap/>
            <w:vAlign w:val="center"/>
          </w:tcPr>
          <w:p w14:paraId="1BDCE5E6" w14:textId="5AFD64A4" w:rsidR="004F1F8E" w:rsidRPr="0097282B" w:rsidRDefault="004F1F8E" w:rsidP="00C03034">
            <w:pPr>
              <w:pStyle w:val="DHHStabletext"/>
              <w:spacing w:before="0" w:after="0"/>
              <w:jc w:val="center"/>
              <w:rPr>
                <w:rFonts w:cs="Arial"/>
                <w:sz w:val="18"/>
                <w:szCs w:val="18"/>
              </w:rPr>
            </w:pPr>
            <w:r w:rsidRPr="004F1F8E">
              <w:rPr>
                <w:rFonts w:cs="Arial"/>
                <w:sz w:val="18"/>
                <w:szCs w:val="18"/>
              </w:rPr>
              <w:t>36</w:t>
            </w:r>
          </w:p>
        </w:tc>
        <w:tc>
          <w:tcPr>
            <w:tcW w:w="883" w:type="dxa"/>
            <w:noWrap/>
            <w:vAlign w:val="center"/>
          </w:tcPr>
          <w:p w14:paraId="046C5823" w14:textId="29B8A8DC" w:rsidR="004F1F8E" w:rsidRPr="0097282B" w:rsidRDefault="004F1F8E" w:rsidP="00C03034">
            <w:pPr>
              <w:pStyle w:val="DHHStabletext"/>
              <w:spacing w:before="0" w:after="0"/>
              <w:jc w:val="center"/>
              <w:rPr>
                <w:rFonts w:cs="Arial"/>
                <w:sz w:val="18"/>
                <w:szCs w:val="18"/>
              </w:rPr>
            </w:pPr>
            <w:r w:rsidRPr="004F1F8E">
              <w:rPr>
                <w:rFonts w:cs="Arial"/>
                <w:sz w:val="18"/>
                <w:szCs w:val="18"/>
              </w:rPr>
              <w:t>$350</w:t>
            </w:r>
          </w:p>
        </w:tc>
        <w:tc>
          <w:tcPr>
            <w:tcW w:w="1046" w:type="dxa"/>
            <w:noWrap/>
            <w:vAlign w:val="center"/>
          </w:tcPr>
          <w:p w14:paraId="4B7DF74D" w14:textId="314CB3E4" w:rsidR="004F1F8E" w:rsidRPr="0097282B" w:rsidRDefault="004F1F8E" w:rsidP="00C03034">
            <w:pPr>
              <w:pStyle w:val="DHHStabletext"/>
              <w:spacing w:before="0" w:after="0"/>
              <w:jc w:val="center"/>
              <w:rPr>
                <w:rFonts w:cs="Arial"/>
                <w:sz w:val="18"/>
                <w:szCs w:val="18"/>
              </w:rPr>
            </w:pPr>
            <w:r w:rsidRPr="004F1F8E">
              <w:rPr>
                <w:rFonts w:cs="Arial"/>
                <w:sz w:val="18"/>
                <w:szCs w:val="18"/>
              </w:rPr>
              <w:t>2.9%</w:t>
            </w:r>
          </w:p>
        </w:tc>
        <w:tc>
          <w:tcPr>
            <w:tcW w:w="883" w:type="dxa"/>
            <w:noWrap/>
            <w:vAlign w:val="center"/>
          </w:tcPr>
          <w:p w14:paraId="3A8534D7" w14:textId="5549F24A" w:rsidR="004F1F8E" w:rsidRPr="0097282B" w:rsidRDefault="004F1F8E" w:rsidP="00C03034">
            <w:pPr>
              <w:pStyle w:val="DHHStabletext"/>
              <w:spacing w:before="0" w:after="0"/>
              <w:jc w:val="center"/>
              <w:rPr>
                <w:rFonts w:cs="Arial"/>
                <w:sz w:val="18"/>
                <w:szCs w:val="18"/>
              </w:rPr>
            </w:pPr>
            <w:r w:rsidRPr="004F1F8E">
              <w:rPr>
                <w:rFonts w:cs="Arial"/>
                <w:sz w:val="18"/>
                <w:szCs w:val="18"/>
              </w:rPr>
              <w:t>1,032</w:t>
            </w:r>
          </w:p>
        </w:tc>
        <w:tc>
          <w:tcPr>
            <w:tcW w:w="883" w:type="dxa"/>
            <w:noWrap/>
            <w:vAlign w:val="center"/>
          </w:tcPr>
          <w:p w14:paraId="2348FD37" w14:textId="1C1CE96D" w:rsidR="004F1F8E" w:rsidRPr="0097282B" w:rsidRDefault="004F1F8E" w:rsidP="00C03034">
            <w:pPr>
              <w:pStyle w:val="DHHStabletext"/>
              <w:spacing w:before="0" w:after="0"/>
              <w:jc w:val="center"/>
              <w:rPr>
                <w:rFonts w:cs="Arial"/>
                <w:sz w:val="18"/>
                <w:szCs w:val="18"/>
              </w:rPr>
            </w:pPr>
            <w:r w:rsidRPr="004F1F8E">
              <w:rPr>
                <w:rFonts w:cs="Arial"/>
                <w:sz w:val="18"/>
                <w:szCs w:val="18"/>
              </w:rPr>
              <w:t>$385</w:t>
            </w:r>
          </w:p>
        </w:tc>
        <w:tc>
          <w:tcPr>
            <w:tcW w:w="1046" w:type="dxa"/>
            <w:noWrap/>
            <w:vAlign w:val="center"/>
          </w:tcPr>
          <w:p w14:paraId="4226EA0B" w14:textId="0802A58C" w:rsidR="004F1F8E" w:rsidRPr="0097282B" w:rsidRDefault="004F1F8E" w:rsidP="00C03034">
            <w:pPr>
              <w:pStyle w:val="DHHStabletext"/>
              <w:spacing w:before="0" w:after="0"/>
              <w:jc w:val="center"/>
              <w:rPr>
                <w:rFonts w:cs="Arial"/>
                <w:sz w:val="18"/>
                <w:szCs w:val="18"/>
              </w:rPr>
            </w:pPr>
            <w:r w:rsidRPr="004F1F8E">
              <w:rPr>
                <w:rFonts w:cs="Arial"/>
                <w:sz w:val="18"/>
                <w:szCs w:val="18"/>
              </w:rPr>
              <w:t>4.1%</w:t>
            </w:r>
          </w:p>
        </w:tc>
      </w:tr>
      <w:tr w:rsidR="004F1F8E" w:rsidRPr="0097282B" w14:paraId="2B34ADDA" w14:textId="77777777" w:rsidTr="00C03034">
        <w:trPr>
          <w:trHeight w:val="312"/>
        </w:trPr>
        <w:tc>
          <w:tcPr>
            <w:tcW w:w="3422" w:type="dxa"/>
            <w:noWrap/>
            <w:vAlign w:val="center"/>
          </w:tcPr>
          <w:p w14:paraId="551F7CFE" w14:textId="77777777" w:rsidR="004F1F8E" w:rsidRPr="0097282B" w:rsidRDefault="004F1F8E" w:rsidP="004F1F8E">
            <w:pPr>
              <w:pStyle w:val="DHHStabletext"/>
              <w:spacing w:before="0" w:after="0"/>
              <w:rPr>
                <w:rFonts w:cs="Arial"/>
                <w:sz w:val="18"/>
                <w:szCs w:val="18"/>
              </w:rPr>
            </w:pPr>
            <w:r w:rsidRPr="0097282B">
              <w:rPr>
                <w:rFonts w:cs="Arial"/>
                <w:sz w:val="18"/>
                <w:szCs w:val="18"/>
              </w:rPr>
              <w:t>Noble Park</w:t>
            </w:r>
          </w:p>
        </w:tc>
        <w:tc>
          <w:tcPr>
            <w:tcW w:w="829" w:type="dxa"/>
            <w:noWrap/>
            <w:vAlign w:val="center"/>
          </w:tcPr>
          <w:p w14:paraId="340B1210" w14:textId="5224F459" w:rsidR="004F1F8E" w:rsidRPr="0097282B" w:rsidRDefault="004F1F8E" w:rsidP="00C03034">
            <w:pPr>
              <w:pStyle w:val="DHHStabletext"/>
              <w:spacing w:before="0" w:after="0"/>
              <w:jc w:val="center"/>
              <w:rPr>
                <w:rFonts w:cs="Arial"/>
                <w:sz w:val="18"/>
                <w:szCs w:val="18"/>
              </w:rPr>
            </w:pPr>
            <w:r w:rsidRPr="004F1F8E">
              <w:rPr>
                <w:rFonts w:cs="Arial"/>
                <w:sz w:val="18"/>
                <w:szCs w:val="18"/>
              </w:rPr>
              <w:t>199</w:t>
            </w:r>
          </w:p>
        </w:tc>
        <w:tc>
          <w:tcPr>
            <w:tcW w:w="1009" w:type="dxa"/>
            <w:noWrap/>
            <w:vAlign w:val="center"/>
          </w:tcPr>
          <w:p w14:paraId="27C0B7F8" w14:textId="2C70B00B" w:rsidR="004F1F8E" w:rsidRPr="0097282B" w:rsidRDefault="004F1F8E" w:rsidP="00C03034">
            <w:pPr>
              <w:pStyle w:val="DHHStabletext"/>
              <w:spacing w:before="0" w:after="0"/>
              <w:jc w:val="center"/>
              <w:rPr>
                <w:rFonts w:cs="Arial"/>
                <w:sz w:val="18"/>
                <w:szCs w:val="18"/>
              </w:rPr>
            </w:pPr>
            <w:r w:rsidRPr="004F1F8E">
              <w:rPr>
                <w:rFonts w:cs="Arial"/>
                <w:sz w:val="18"/>
                <w:szCs w:val="18"/>
              </w:rPr>
              <w:t>$250</w:t>
            </w:r>
          </w:p>
        </w:tc>
        <w:tc>
          <w:tcPr>
            <w:tcW w:w="1046" w:type="dxa"/>
            <w:noWrap/>
            <w:vAlign w:val="center"/>
          </w:tcPr>
          <w:p w14:paraId="275E7BDD" w14:textId="79345EC3" w:rsidR="004F1F8E" w:rsidRPr="0097282B" w:rsidRDefault="004F1F8E" w:rsidP="00C03034">
            <w:pPr>
              <w:pStyle w:val="DHHStabletext"/>
              <w:spacing w:before="0" w:after="0"/>
              <w:jc w:val="center"/>
              <w:rPr>
                <w:rFonts w:cs="Arial"/>
                <w:sz w:val="18"/>
                <w:szCs w:val="18"/>
              </w:rPr>
            </w:pPr>
            <w:r w:rsidRPr="004F1F8E">
              <w:rPr>
                <w:rFonts w:cs="Arial"/>
                <w:sz w:val="18"/>
                <w:szCs w:val="18"/>
              </w:rPr>
              <w:t>2.0%</w:t>
            </w:r>
          </w:p>
        </w:tc>
        <w:tc>
          <w:tcPr>
            <w:tcW w:w="883" w:type="dxa"/>
            <w:noWrap/>
            <w:vAlign w:val="center"/>
          </w:tcPr>
          <w:p w14:paraId="6EC28DCC" w14:textId="308A9B56" w:rsidR="004F1F8E" w:rsidRPr="0097282B" w:rsidRDefault="004F1F8E" w:rsidP="00C03034">
            <w:pPr>
              <w:pStyle w:val="DHHStabletext"/>
              <w:spacing w:before="0" w:after="0"/>
              <w:jc w:val="center"/>
              <w:rPr>
                <w:rFonts w:cs="Arial"/>
                <w:sz w:val="18"/>
                <w:szCs w:val="18"/>
              </w:rPr>
            </w:pPr>
            <w:r w:rsidRPr="004F1F8E">
              <w:rPr>
                <w:rFonts w:cs="Arial"/>
                <w:sz w:val="18"/>
                <w:szCs w:val="18"/>
              </w:rPr>
              <w:t>479</w:t>
            </w:r>
          </w:p>
        </w:tc>
        <w:tc>
          <w:tcPr>
            <w:tcW w:w="883" w:type="dxa"/>
            <w:noWrap/>
            <w:vAlign w:val="center"/>
          </w:tcPr>
          <w:p w14:paraId="38C6B402" w14:textId="575C259B" w:rsidR="004F1F8E" w:rsidRPr="0097282B" w:rsidRDefault="004F1F8E" w:rsidP="00C03034">
            <w:pPr>
              <w:pStyle w:val="DHHStabletext"/>
              <w:spacing w:before="0" w:after="0"/>
              <w:jc w:val="center"/>
              <w:rPr>
                <w:rFonts w:cs="Arial"/>
                <w:sz w:val="18"/>
                <w:szCs w:val="18"/>
              </w:rPr>
            </w:pPr>
            <w:r w:rsidRPr="004F1F8E">
              <w:rPr>
                <w:rFonts w:cs="Arial"/>
                <w:sz w:val="18"/>
                <w:szCs w:val="18"/>
              </w:rPr>
              <w:t>$340</w:t>
            </w:r>
          </w:p>
        </w:tc>
        <w:tc>
          <w:tcPr>
            <w:tcW w:w="1046" w:type="dxa"/>
            <w:noWrap/>
            <w:vAlign w:val="center"/>
          </w:tcPr>
          <w:p w14:paraId="39F495F5" w14:textId="10450123" w:rsidR="004F1F8E" w:rsidRPr="0097282B" w:rsidRDefault="004F1F8E" w:rsidP="00C03034">
            <w:pPr>
              <w:pStyle w:val="DHHStabletext"/>
              <w:spacing w:before="0" w:after="0"/>
              <w:jc w:val="center"/>
              <w:rPr>
                <w:rFonts w:cs="Arial"/>
                <w:sz w:val="18"/>
                <w:szCs w:val="18"/>
              </w:rPr>
            </w:pPr>
            <w:r w:rsidRPr="004F1F8E">
              <w:rPr>
                <w:rFonts w:cs="Arial"/>
                <w:sz w:val="18"/>
                <w:szCs w:val="18"/>
              </w:rPr>
              <w:t>0.0%</w:t>
            </w:r>
          </w:p>
        </w:tc>
        <w:tc>
          <w:tcPr>
            <w:tcW w:w="883" w:type="dxa"/>
            <w:noWrap/>
            <w:vAlign w:val="center"/>
          </w:tcPr>
          <w:p w14:paraId="77299AB0" w14:textId="1366E5D8" w:rsidR="004F1F8E" w:rsidRPr="0097282B" w:rsidRDefault="004F1F8E" w:rsidP="00C03034">
            <w:pPr>
              <w:pStyle w:val="DHHStabletext"/>
              <w:spacing w:before="0" w:after="0"/>
              <w:jc w:val="center"/>
              <w:rPr>
                <w:rFonts w:cs="Arial"/>
                <w:sz w:val="18"/>
                <w:szCs w:val="18"/>
              </w:rPr>
            </w:pPr>
            <w:r w:rsidRPr="004F1F8E">
              <w:rPr>
                <w:rFonts w:cs="Arial"/>
                <w:sz w:val="18"/>
                <w:szCs w:val="18"/>
              </w:rPr>
              <w:t>32</w:t>
            </w:r>
          </w:p>
        </w:tc>
        <w:tc>
          <w:tcPr>
            <w:tcW w:w="883" w:type="dxa"/>
            <w:noWrap/>
            <w:vAlign w:val="center"/>
          </w:tcPr>
          <w:p w14:paraId="1220451B" w14:textId="3A07E30B" w:rsidR="004F1F8E" w:rsidRPr="0097282B" w:rsidRDefault="004F1F8E" w:rsidP="00C03034">
            <w:pPr>
              <w:pStyle w:val="DHHStabletext"/>
              <w:spacing w:before="0" w:after="0"/>
              <w:jc w:val="center"/>
              <w:rPr>
                <w:rFonts w:cs="Arial"/>
                <w:sz w:val="18"/>
                <w:szCs w:val="18"/>
              </w:rPr>
            </w:pPr>
            <w:r w:rsidRPr="004F1F8E">
              <w:rPr>
                <w:rFonts w:cs="Arial"/>
                <w:sz w:val="18"/>
                <w:szCs w:val="18"/>
              </w:rPr>
              <w:t>$350</w:t>
            </w:r>
          </w:p>
        </w:tc>
        <w:tc>
          <w:tcPr>
            <w:tcW w:w="1046" w:type="dxa"/>
            <w:noWrap/>
            <w:vAlign w:val="center"/>
          </w:tcPr>
          <w:p w14:paraId="7B07D753" w14:textId="539ADDDD" w:rsidR="004F1F8E" w:rsidRPr="0097282B" w:rsidRDefault="004F1F8E" w:rsidP="00C03034">
            <w:pPr>
              <w:pStyle w:val="DHHStabletext"/>
              <w:spacing w:before="0" w:after="0"/>
              <w:jc w:val="center"/>
              <w:rPr>
                <w:rFonts w:cs="Arial"/>
                <w:sz w:val="18"/>
                <w:szCs w:val="18"/>
              </w:rPr>
            </w:pPr>
            <w:r w:rsidRPr="004F1F8E">
              <w:rPr>
                <w:rFonts w:cs="Arial"/>
                <w:sz w:val="18"/>
                <w:szCs w:val="18"/>
              </w:rPr>
              <w:t>0.0%</w:t>
            </w:r>
          </w:p>
        </w:tc>
        <w:tc>
          <w:tcPr>
            <w:tcW w:w="883" w:type="dxa"/>
            <w:noWrap/>
            <w:vAlign w:val="center"/>
          </w:tcPr>
          <w:p w14:paraId="76DC8608" w14:textId="2DE7512C" w:rsidR="004F1F8E" w:rsidRPr="0097282B" w:rsidRDefault="004F1F8E" w:rsidP="00C03034">
            <w:pPr>
              <w:pStyle w:val="DHHStabletext"/>
              <w:spacing w:before="0" w:after="0"/>
              <w:jc w:val="center"/>
              <w:rPr>
                <w:rFonts w:cs="Arial"/>
                <w:sz w:val="18"/>
                <w:szCs w:val="18"/>
              </w:rPr>
            </w:pPr>
            <w:r w:rsidRPr="004F1F8E">
              <w:rPr>
                <w:rFonts w:cs="Arial"/>
                <w:sz w:val="18"/>
                <w:szCs w:val="18"/>
              </w:rPr>
              <w:t>317</w:t>
            </w:r>
          </w:p>
        </w:tc>
        <w:tc>
          <w:tcPr>
            <w:tcW w:w="883" w:type="dxa"/>
            <w:noWrap/>
            <w:vAlign w:val="center"/>
          </w:tcPr>
          <w:p w14:paraId="050EDCEB" w14:textId="137121B5" w:rsidR="004F1F8E" w:rsidRPr="0097282B" w:rsidRDefault="004F1F8E" w:rsidP="00C03034">
            <w:pPr>
              <w:pStyle w:val="DHHStabletext"/>
              <w:spacing w:before="0" w:after="0"/>
              <w:jc w:val="center"/>
              <w:rPr>
                <w:rFonts w:cs="Arial"/>
                <w:sz w:val="18"/>
                <w:szCs w:val="18"/>
              </w:rPr>
            </w:pPr>
            <w:r w:rsidRPr="004F1F8E">
              <w:rPr>
                <w:rFonts w:cs="Arial"/>
                <w:sz w:val="18"/>
                <w:szCs w:val="18"/>
              </w:rPr>
              <w:t>$380</w:t>
            </w:r>
          </w:p>
        </w:tc>
        <w:tc>
          <w:tcPr>
            <w:tcW w:w="1046" w:type="dxa"/>
            <w:noWrap/>
            <w:vAlign w:val="center"/>
          </w:tcPr>
          <w:p w14:paraId="263DC82A" w14:textId="4C98DBE1" w:rsidR="004F1F8E" w:rsidRPr="0097282B" w:rsidRDefault="004F1F8E" w:rsidP="00C03034">
            <w:pPr>
              <w:pStyle w:val="DHHStabletext"/>
              <w:spacing w:before="0" w:after="0"/>
              <w:jc w:val="center"/>
              <w:rPr>
                <w:rFonts w:cs="Arial"/>
                <w:sz w:val="18"/>
                <w:szCs w:val="18"/>
              </w:rPr>
            </w:pPr>
            <w:r w:rsidRPr="004F1F8E">
              <w:rPr>
                <w:rFonts w:cs="Arial"/>
                <w:sz w:val="18"/>
                <w:szCs w:val="18"/>
              </w:rPr>
              <w:t>0.0%</w:t>
            </w:r>
          </w:p>
        </w:tc>
      </w:tr>
      <w:tr w:rsidR="004F1F8E" w:rsidRPr="0097282B" w14:paraId="77F5F2CD" w14:textId="77777777" w:rsidTr="00C03034">
        <w:trPr>
          <w:trHeight w:val="312"/>
        </w:trPr>
        <w:tc>
          <w:tcPr>
            <w:tcW w:w="3422" w:type="dxa"/>
            <w:noWrap/>
            <w:vAlign w:val="center"/>
          </w:tcPr>
          <w:p w14:paraId="1EFE5FAF" w14:textId="77777777" w:rsidR="004F1F8E" w:rsidRPr="0097282B" w:rsidRDefault="004F1F8E" w:rsidP="004F1F8E">
            <w:pPr>
              <w:pStyle w:val="DHHStabletext"/>
              <w:spacing w:before="0" w:after="0"/>
              <w:rPr>
                <w:rFonts w:cs="Arial"/>
                <w:sz w:val="18"/>
                <w:szCs w:val="18"/>
              </w:rPr>
            </w:pPr>
            <w:r w:rsidRPr="0097282B">
              <w:rPr>
                <w:rFonts w:cs="Arial"/>
                <w:sz w:val="18"/>
                <w:szCs w:val="18"/>
              </w:rPr>
              <w:t>Pakenham</w:t>
            </w:r>
          </w:p>
        </w:tc>
        <w:tc>
          <w:tcPr>
            <w:tcW w:w="829" w:type="dxa"/>
            <w:noWrap/>
            <w:vAlign w:val="center"/>
          </w:tcPr>
          <w:p w14:paraId="1FA98E19" w14:textId="459D3294" w:rsidR="004F1F8E" w:rsidRPr="0097282B" w:rsidRDefault="004F1F8E" w:rsidP="00C03034">
            <w:pPr>
              <w:pStyle w:val="DHHStabletext"/>
              <w:spacing w:before="0" w:after="0"/>
              <w:jc w:val="center"/>
              <w:rPr>
                <w:rFonts w:cs="Arial"/>
                <w:sz w:val="18"/>
                <w:szCs w:val="18"/>
              </w:rPr>
            </w:pPr>
            <w:r w:rsidRPr="004F1F8E">
              <w:rPr>
                <w:rFonts w:cs="Arial"/>
                <w:sz w:val="18"/>
                <w:szCs w:val="18"/>
              </w:rPr>
              <w:t>19</w:t>
            </w:r>
          </w:p>
        </w:tc>
        <w:tc>
          <w:tcPr>
            <w:tcW w:w="1009" w:type="dxa"/>
            <w:noWrap/>
            <w:vAlign w:val="center"/>
          </w:tcPr>
          <w:p w14:paraId="46BD2089" w14:textId="2D97207C" w:rsidR="004F1F8E" w:rsidRPr="0097282B" w:rsidRDefault="004F1F8E" w:rsidP="00C03034">
            <w:pPr>
              <w:pStyle w:val="DHHStabletext"/>
              <w:spacing w:before="0" w:after="0"/>
              <w:jc w:val="center"/>
              <w:rPr>
                <w:rFonts w:cs="Arial"/>
                <w:sz w:val="18"/>
                <w:szCs w:val="18"/>
              </w:rPr>
            </w:pPr>
            <w:r w:rsidRPr="004F1F8E">
              <w:rPr>
                <w:rFonts w:cs="Arial"/>
                <w:sz w:val="18"/>
                <w:szCs w:val="18"/>
              </w:rPr>
              <w:t>$280</w:t>
            </w:r>
          </w:p>
        </w:tc>
        <w:tc>
          <w:tcPr>
            <w:tcW w:w="1046" w:type="dxa"/>
            <w:noWrap/>
            <w:vAlign w:val="center"/>
          </w:tcPr>
          <w:p w14:paraId="6095FE3C" w14:textId="59B81FDE" w:rsidR="004F1F8E" w:rsidRPr="0097282B" w:rsidRDefault="004F1F8E" w:rsidP="00C03034">
            <w:pPr>
              <w:pStyle w:val="DHHStabletext"/>
              <w:spacing w:before="0" w:after="0"/>
              <w:jc w:val="center"/>
              <w:rPr>
                <w:rFonts w:cs="Arial"/>
                <w:sz w:val="18"/>
                <w:szCs w:val="18"/>
              </w:rPr>
            </w:pPr>
            <w:r w:rsidRPr="004F1F8E">
              <w:rPr>
                <w:rFonts w:cs="Arial"/>
                <w:sz w:val="18"/>
                <w:szCs w:val="18"/>
              </w:rPr>
              <w:t>40.0%</w:t>
            </w:r>
          </w:p>
        </w:tc>
        <w:tc>
          <w:tcPr>
            <w:tcW w:w="883" w:type="dxa"/>
            <w:noWrap/>
            <w:vAlign w:val="center"/>
          </w:tcPr>
          <w:p w14:paraId="75473529" w14:textId="54888CED" w:rsidR="004F1F8E" w:rsidRPr="0097282B" w:rsidRDefault="004F1F8E" w:rsidP="00C03034">
            <w:pPr>
              <w:pStyle w:val="DHHStabletext"/>
              <w:spacing w:before="0" w:after="0"/>
              <w:jc w:val="center"/>
              <w:rPr>
                <w:rFonts w:cs="Arial"/>
                <w:sz w:val="18"/>
                <w:szCs w:val="18"/>
              </w:rPr>
            </w:pPr>
            <w:r w:rsidRPr="004F1F8E">
              <w:rPr>
                <w:rFonts w:cs="Arial"/>
                <w:sz w:val="18"/>
                <w:szCs w:val="18"/>
              </w:rPr>
              <w:t>152</w:t>
            </w:r>
          </w:p>
        </w:tc>
        <w:tc>
          <w:tcPr>
            <w:tcW w:w="883" w:type="dxa"/>
            <w:noWrap/>
            <w:vAlign w:val="center"/>
          </w:tcPr>
          <w:p w14:paraId="47CF5F47" w14:textId="4E27E695" w:rsidR="004F1F8E" w:rsidRPr="0097282B" w:rsidRDefault="004F1F8E" w:rsidP="00C03034">
            <w:pPr>
              <w:pStyle w:val="DHHStabletext"/>
              <w:spacing w:before="0" w:after="0"/>
              <w:jc w:val="center"/>
              <w:rPr>
                <w:rFonts w:cs="Arial"/>
                <w:sz w:val="18"/>
                <w:szCs w:val="18"/>
              </w:rPr>
            </w:pPr>
            <w:r w:rsidRPr="004F1F8E">
              <w:rPr>
                <w:rFonts w:cs="Arial"/>
                <w:sz w:val="18"/>
                <w:szCs w:val="18"/>
              </w:rPr>
              <w:t>$320</w:t>
            </w:r>
          </w:p>
        </w:tc>
        <w:tc>
          <w:tcPr>
            <w:tcW w:w="1046" w:type="dxa"/>
            <w:noWrap/>
            <w:vAlign w:val="center"/>
          </w:tcPr>
          <w:p w14:paraId="79870A85" w14:textId="19C941CA" w:rsidR="004F1F8E" w:rsidRPr="0097282B" w:rsidRDefault="004F1F8E" w:rsidP="00C03034">
            <w:pPr>
              <w:pStyle w:val="DHHStabletext"/>
              <w:spacing w:before="0" w:after="0"/>
              <w:jc w:val="center"/>
              <w:rPr>
                <w:rFonts w:cs="Arial"/>
                <w:sz w:val="18"/>
                <w:szCs w:val="18"/>
              </w:rPr>
            </w:pPr>
            <w:r w:rsidRPr="004F1F8E">
              <w:rPr>
                <w:rFonts w:cs="Arial"/>
                <w:sz w:val="18"/>
                <w:szCs w:val="18"/>
              </w:rPr>
              <w:t>3.2%</w:t>
            </w:r>
          </w:p>
        </w:tc>
        <w:tc>
          <w:tcPr>
            <w:tcW w:w="883" w:type="dxa"/>
            <w:noWrap/>
            <w:vAlign w:val="center"/>
          </w:tcPr>
          <w:p w14:paraId="4CAB8774" w14:textId="2E3BE35A" w:rsidR="004F1F8E" w:rsidRPr="0097282B" w:rsidRDefault="004F1F8E" w:rsidP="00C03034">
            <w:pPr>
              <w:pStyle w:val="DHHStabletext"/>
              <w:spacing w:before="0" w:after="0"/>
              <w:jc w:val="center"/>
              <w:rPr>
                <w:rFonts w:cs="Arial"/>
                <w:sz w:val="18"/>
                <w:szCs w:val="18"/>
              </w:rPr>
            </w:pPr>
            <w:r w:rsidRPr="004F1F8E">
              <w:rPr>
                <w:rFonts w:cs="Arial"/>
                <w:sz w:val="18"/>
                <w:szCs w:val="18"/>
              </w:rPr>
              <w:t>62</w:t>
            </w:r>
          </w:p>
        </w:tc>
        <w:tc>
          <w:tcPr>
            <w:tcW w:w="883" w:type="dxa"/>
            <w:noWrap/>
            <w:vAlign w:val="center"/>
          </w:tcPr>
          <w:p w14:paraId="6B783FC9" w14:textId="3CEA9441" w:rsidR="004F1F8E" w:rsidRPr="0097282B" w:rsidRDefault="004F1F8E" w:rsidP="00C03034">
            <w:pPr>
              <w:pStyle w:val="DHHStabletext"/>
              <w:spacing w:before="0" w:after="0"/>
              <w:jc w:val="center"/>
              <w:rPr>
                <w:rFonts w:cs="Arial"/>
                <w:sz w:val="18"/>
                <w:szCs w:val="18"/>
              </w:rPr>
            </w:pPr>
            <w:r w:rsidRPr="004F1F8E">
              <w:rPr>
                <w:rFonts w:cs="Arial"/>
                <w:sz w:val="18"/>
                <w:szCs w:val="18"/>
              </w:rPr>
              <w:t>$330</w:t>
            </w:r>
          </w:p>
        </w:tc>
        <w:tc>
          <w:tcPr>
            <w:tcW w:w="1046" w:type="dxa"/>
            <w:noWrap/>
            <w:vAlign w:val="center"/>
          </w:tcPr>
          <w:p w14:paraId="7F33E944" w14:textId="3943E470" w:rsidR="004F1F8E" w:rsidRPr="0097282B" w:rsidRDefault="004F1F8E" w:rsidP="00C03034">
            <w:pPr>
              <w:pStyle w:val="DHHStabletext"/>
              <w:spacing w:before="0" w:after="0"/>
              <w:jc w:val="center"/>
              <w:rPr>
                <w:rFonts w:cs="Arial"/>
                <w:sz w:val="18"/>
                <w:szCs w:val="18"/>
              </w:rPr>
            </w:pPr>
            <w:r w:rsidRPr="004F1F8E">
              <w:rPr>
                <w:rFonts w:cs="Arial"/>
                <w:sz w:val="18"/>
                <w:szCs w:val="18"/>
              </w:rPr>
              <w:t>3.1%</w:t>
            </w:r>
          </w:p>
        </w:tc>
        <w:tc>
          <w:tcPr>
            <w:tcW w:w="883" w:type="dxa"/>
            <w:noWrap/>
            <w:vAlign w:val="center"/>
          </w:tcPr>
          <w:p w14:paraId="0588E199" w14:textId="0C1A3026" w:rsidR="004F1F8E" w:rsidRPr="0097282B" w:rsidRDefault="004F1F8E" w:rsidP="00C03034">
            <w:pPr>
              <w:pStyle w:val="DHHStabletext"/>
              <w:spacing w:before="0" w:after="0"/>
              <w:jc w:val="center"/>
              <w:rPr>
                <w:rFonts w:cs="Arial"/>
                <w:sz w:val="18"/>
                <w:szCs w:val="18"/>
              </w:rPr>
            </w:pPr>
            <w:r w:rsidRPr="004F1F8E">
              <w:rPr>
                <w:rFonts w:cs="Arial"/>
                <w:sz w:val="18"/>
                <w:szCs w:val="18"/>
              </w:rPr>
              <w:t>791</w:t>
            </w:r>
          </w:p>
        </w:tc>
        <w:tc>
          <w:tcPr>
            <w:tcW w:w="883" w:type="dxa"/>
            <w:noWrap/>
            <w:vAlign w:val="center"/>
          </w:tcPr>
          <w:p w14:paraId="6F4362DA" w14:textId="54A3DBB8" w:rsidR="004F1F8E" w:rsidRPr="0097282B" w:rsidRDefault="004F1F8E" w:rsidP="00C03034">
            <w:pPr>
              <w:pStyle w:val="DHHStabletext"/>
              <w:spacing w:before="0" w:after="0"/>
              <w:jc w:val="center"/>
              <w:rPr>
                <w:rFonts w:cs="Arial"/>
                <w:sz w:val="18"/>
                <w:szCs w:val="18"/>
              </w:rPr>
            </w:pPr>
            <w:r w:rsidRPr="004F1F8E">
              <w:rPr>
                <w:rFonts w:cs="Arial"/>
                <w:sz w:val="18"/>
                <w:szCs w:val="18"/>
              </w:rPr>
              <w:t>$370</w:t>
            </w:r>
          </w:p>
        </w:tc>
        <w:tc>
          <w:tcPr>
            <w:tcW w:w="1046" w:type="dxa"/>
            <w:noWrap/>
            <w:vAlign w:val="center"/>
          </w:tcPr>
          <w:p w14:paraId="07342ED9" w14:textId="4E02D9EA" w:rsidR="004F1F8E" w:rsidRPr="0097282B" w:rsidRDefault="004F1F8E" w:rsidP="00C03034">
            <w:pPr>
              <w:pStyle w:val="DHHStabletext"/>
              <w:spacing w:before="0" w:after="0"/>
              <w:jc w:val="center"/>
              <w:rPr>
                <w:rFonts w:cs="Arial"/>
                <w:sz w:val="18"/>
                <w:szCs w:val="18"/>
              </w:rPr>
            </w:pPr>
            <w:r w:rsidRPr="004F1F8E">
              <w:rPr>
                <w:rFonts w:cs="Arial"/>
                <w:sz w:val="18"/>
                <w:szCs w:val="18"/>
              </w:rPr>
              <w:t>4.2%</w:t>
            </w:r>
          </w:p>
        </w:tc>
      </w:tr>
      <w:tr w:rsidR="004F1F8E" w:rsidRPr="0097282B" w14:paraId="344B667D" w14:textId="77777777" w:rsidTr="00C03034">
        <w:trPr>
          <w:trHeight w:val="312"/>
        </w:trPr>
        <w:tc>
          <w:tcPr>
            <w:tcW w:w="3422" w:type="dxa"/>
            <w:tcBorders>
              <w:bottom w:val="single" w:sz="4" w:space="0" w:color="009639"/>
            </w:tcBorders>
            <w:noWrap/>
            <w:vAlign w:val="center"/>
          </w:tcPr>
          <w:p w14:paraId="3170969D" w14:textId="77777777" w:rsidR="004F1F8E" w:rsidRPr="0097282B" w:rsidRDefault="004F1F8E" w:rsidP="004F1F8E">
            <w:pPr>
              <w:pStyle w:val="DHHStabletext"/>
              <w:spacing w:before="0" w:after="0"/>
              <w:rPr>
                <w:rFonts w:cs="Arial"/>
                <w:sz w:val="18"/>
                <w:szCs w:val="18"/>
              </w:rPr>
            </w:pPr>
            <w:r w:rsidRPr="0097282B">
              <w:rPr>
                <w:rFonts w:cs="Arial"/>
                <w:sz w:val="18"/>
                <w:szCs w:val="18"/>
              </w:rPr>
              <w:t>Springvale</w:t>
            </w:r>
          </w:p>
        </w:tc>
        <w:tc>
          <w:tcPr>
            <w:tcW w:w="829" w:type="dxa"/>
            <w:tcBorders>
              <w:bottom w:val="single" w:sz="4" w:space="0" w:color="009639"/>
            </w:tcBorders>
            <w:noWrap/>
            <w:vAlign w:val="center"/>
          </w:tcPr>
          <w:p w14:paraId="474ECD7E" w14:textId="5A8630B5" w:rsidR="004F1F8E" w:rsidRPr="0097282B" w:rsidRDefault="004F1F8E" w:rsidP="00C03034">
            <w:pPr>
              <w:pStyle w:val="DHHStabletext"/>
              <w:spacing w:before="0" w:after="0"/>
              <w:jc w:val="center"/>
              <w:rPr>
                <w:rFonts w:cs="Arial"/>
                <w:sz w:val="18"/>
                <w:szCs w:val="18"/>
              </w:rPr>
            </w:pPr>
            <w:r w:rsidRPr="004F1F8E">
              <w:rPr>
                <w:rFonts w:cs="Arial"/>
                <w:sz w:val="18"/>
                <w:szCs w:val="18"/>
              </w:rPr>
              <w:t>132</w:t>
            </w:r>
          </w:p>
        </w:tc>
        <w:tc>
          <w:tcPr>
            <w:tcW w:w="1009" w:type="dxa"/>
            <w:tcBorders>
              <w:bottom w:val="single" w:sz="4" w:space="0" w:color="009639"/>
            </w:tcBorders>
            <w:noWrap/>
            <w:vAlign w:val="center"/>
          </w:tcPr>
          <w:p w14:paraId="352E270D" w14:textId="6058D0A0" w:rsidR="004F1F8E" w:rsidRPr="0097282B" w:rsidRDefault="004F1F8E" w:rsidP="00C03034">
            <w:pPr>
              <w:pStyle w:val="DHHStabletext"/>
              <w:spacing w:before="0" w:after="0"/>
              <w:jc w:val="center"/>
              <w:rPr>
                <w:rFonts w:cs="Arial"/>
                <w:sz w:val="18"/>
                <w:szCs w:val="18"/>
              </w:rPr>
            </w:pPr>
            <w:r w:rsidRPr="004F1F8E">
              <w:rPr>
                <w:rFonts w:cs="Arial"/>
                <w:sz w:val="18"/>
                <w:szCs w:val="18"/>
              </w:rPr>
              <w:t>$270</w:t>
            </w:r>
          </w:p>
        </w:tc>
        <w:tc>
          <w:tcPr>
            <w:tcW w:w="1046" w:type="dxa"/>
            <w:tcBorders>
              <w:bottom w:val="single" w:sz="4" w:space="0" w:color="009639"/>
            </w:tcBorders>
            <w:noWrap/>
            <w:vAlign w:val="center"/>
          </w:tcPr>
          <w:p w14:paraId="469CF41D" w14:textId="586EB289" w:rsidR="004F1F8E" w:rsidRPr="0097282B" w:rsidRDefault="004F1F8E" w:rsidP="00C03034">
            <w:pPr>
              <w:pStyle w:val="DHHStabletext"/>
              <w:spacing w:before="0" w:after="0"/>
              <w:jc w:val="center"/>
              <w:rPr>
                <w:rFonts w:cs="Arial"/>
                <w:sz w:val="18"/>
                <w:szCs w:val="18"/>
              </w:rPr>
            </w:pPr>
            <w:r w:rsidRPr="004F1F8E">
              <w:rPr>
                <w:rFonts w:cs="Arial"/>
                <w:sz w:val="18"/>
                <w:szCs w:val="18"/>
              </w:rPr>
              <w:t>0.0%</w:t>
            </w:r>
          </w:p>
        </w:tc>
        <w:tc>
          <w:tcPr>
            <w:tcW w:w="883" w:type="dxa"/>
            <w:tcBorders>
              <w:bottom w:val="single" w:sz="4" w:space="0" w:color="009639"/>
            </w:tcBorders>
            <w:noWrap/>
            <w:vAlign w:val="center"/>
          </w:tcPr>
          <w:p w14:paraId="0E4DE6F0" w14:textId="63E3CFFA" w:rsidR="004F1F8E" w:rsidRPr="0097282B" w:rsidRDefault="004F1F8E" w:rsidP="00C03034">
            <w:pPr>
              <w:pStyle w:val="DHHStabletext"/>
              <w:spacing w:before="0" w:after="0"/>
              <w:jc w:val="center"/>
              <w:rPr>
                <w:rFonts w:cs="Arial"/>
                <w:sz w:val="18"/>
                <w:szCs w:val="18"/>
              </w:rPr>
            </w:pPr>
            <w:r w:rsidRPr="004F1F8E">
              <w:rPr>
                <w:rFonts w:cs="Arial"/>
                <w:sz w:val="18"/>
                <w:szCs w:val="18"/>
              </w:rPr>
              <w:t>638</w:t>
            </w:r>
          </w:p>
        </w:tc>
        <w:tc>
          <w:tcPr>
            <w:tcW w:w="883" w:type="dxa"/>
            <w:tcBorders>
              <w:bottom w:val="single" w:sz="4" w:space="0" w:color="009639"/>
            </w:tcBorders>
            <w:noWrap/>
            <w:vAlign w:val="center"/>
          </w:tcPr>
          <w:p w14:paraId="5DA135F7" w14:textId="049029F7" w:rsidR="004F1F8E" w:rsidRPr="0097282B" w:rsidRDefault="004F1F8E" w:rsidP="00C03034">
            <w:pPr>
              <w:pStyle w:val="DHHStabletext"/>
              <w:spacing w:before="0" w:after="0"/>
              <w:jc w:val="center"/>
              <w:rPr>
                <w:rFonts w:cs="Arial"/>
                <w:sz w:val="18"/>
                <w:szCs w:val="18"/>
              </w:rPr>
            </w:pPr>
            <w:r w:rsidRPr="004F1F8E">
              <w:rPr>
                <w:rFonts w:cs="Arial"/>
                <w:sz w:val="18"/>
                <w:szCs w:val="18"/>
              </w:rPr>
              <w:t>$350</w:t>
            </w:r>
          </w:p>
        </w:tc>
        <w:tc>
          <w:tcPr>
            <w:tcW w:w="1046" w:type="dxa"/>
            <w:tcBorders>
              <w:bottom w:val="single" w:sz="4" w:space="0" w:color="009639"/>
            </w:tcBorders>
            <w:noWrap/>
            <w:vAlign w:val="center"/>
          </w:tcPr>
          <w:p w14:paraId="0CA02817" w14:textId="7778B249" w:rsidR="004F1F8E" w:rsidRPr="0097282B" w:rsidRDefault="004F1F8E" w:rsidP="00C03034">
            <w:pPr>
              <w:pStyle w:val="DHHStabletext"/>
              <w:spacing w:before="0" w:after="0"/>
              <w:jc w:val="center"/>
              <w:rPr>
                <w:rFonts w:cs="Arial"/>
                <w:sz w:val="18"/>
                <w:szCs w:val="18"/>
              </w:rPr>
            </w:pPr>
            <w:r w:rsidRPr="004F1F8E">
              <w:rPr>
                <w:rFonts w:cs="Arial"/>
                <w:sz w:val="18"/>
                <w:szCs w:val="18"/>
              </w:rPr>
              <w:t>-2.8%</w:t>
            </w:r>
          </w:p>
        </w:tc>
        <w:tc>
          <w:tcPr>
            <w:tcW w:w="883" w:type="dxa"/>
            <w:tcBorders>
              <w:bottom w:val="single" w:sz="4" w:space="0" w:color="009639"/>
            </w:tcBorders>
            <w:noWrap/>
            <w:vAlign w:val="center"/>
          </w:tcPr>
          <w:p w14:paraId="772EA849" w14:textId="36668B70" w:rsidR="004F1F8E" w:rsidRPr="0097282B" w:rsidRDefault="004F1F8E" w:rsidP="00C03034">
            <w:pPr>
              <w:pStyle w:val="DHHStabletext"/>
              <w:spacing w:before="0" w:after="0"/>
              <w:jc w:val="center"/>
              <w:rPr>
                <w:rFonts w:cs="Arial"/>
                <w:sz w:val="18"/>
                <w:szCs w:val="18"/>
              </w:rPr>
            </w:pPr>
            <w:r w:rsidRPr="004F1F8E">
              <w:rPr>
                <w:rFonts w:cs="Arial"/>
                <w:sz w:val="18"/>
                <w:szCs w:val="18"/>
              </w:rPr>
              <w:t>52</w:t>
            </w:r>
          </w:p>
        </w:tc>
        <w:tc>
          <w:tcPr>
            <w:tcW w:w="883" w:type="dxa"/>
            <w:tcBorders>
              <w:bottom w:val="single" w:sz="4" w:space="0" w:color="009639"/>
            </w:tcBorders>
            <w:noWrap/>
            <w:vAlign w:val="center"/>
          </w:tcPr>
          <w:p w14:paraId="53FADF9F" w14:textId="7C3DFC43" w:rsidR="004F1F8E" w:rsidRPr="0097282B" w:rsidRDefault="004F1F8E" w:rsidP="00C03034">
            <w:pPr>
              <w:pStyle w:val="DHHStabletext"/>
              <w:spacing w:before="0" w:after="0"/>
              <w:jc w:val="center"/>
              <w:rPr>
                <w:rFonts w:cs="Arial"/>
                <w:sz w:val="18"/>
                <w:szCs w:val="18"/>
              </w:rPr>
            </w:pPr>
            <w:r w:rsidRPr="004F1F8E">
              <w:rPr>
                <w:rFonts w:cs="Arial"/>
                <w:sz w:val="18"/>
                <w:szCs w:val="18"/>
              </w:rPr>
              <w:t>$390</w:t>
            </w:r>
          </w:p>
        </w:tc>
        <w:tc>
          <w:tcPr>
            <w:tcW w:w="1046" w:type="dxa"/>
            <w:tcBorders>
              <w:bottom w:val="single" w:sz="4" w:space="0" w:color="009639"/>
            </w:tcBorders>
            <w:noWrap/>
            <w:vAlign w:val="center"/>
          </w:tcPr>
          <w:p w14:paraId="5A61AE34" w14:textId="30A4F067" w:rsidR="004F1F8E" w:rsidRPr="0097282B" w:rsidRDefault="004F1F8E" w:rsidP="00C03034">
            <w:pPr>
              <w:pStyle w:val="DHHStabletext"/>
              <w:spacing w:before="0" w:after="0"/>
              <w:jc w:val="center"/>
              <w:rPr>
                <w:rFonts w:cs="Arial"/>
                <w:sz w:val="18"/>
                <w:szCs w:val="18"/>
              </w:rPr>
            </w:pPr>
            <w:r w:rsidRPr="004F1F8E">
              <w:rPr>
                <w:rFonts w:cs="Arial"/>
                <w:sz w:val="18"/>
                <w:szCs w:val="18"/>
              </w:rPr>
              <w:t>9.9%</w:t>
            </w:r>
          </w:p>
        </w:tc>
        <w:tc>
          <w:tcPr>
            <w:tcW w:w="883" w:type="dxa"/>
            <w:tcBorders>
              <w:bottom w:val="single" w:sz="4" w:space="0" w:color="009639"/>
            </w:tcBorders>
            <w:noWrap/>
            <w:vAlign w:val="center"/>
          </w:tcPr>
          <w:p w14:paraId="7064D9C1" w14:textId="29B09B05" w:rsidR="004F1F8E" w:rsidRPr="0097282B" w:rsidRDefault="004F1F8E" w:rsidP="00C03034">
            <w:pPr>
              <w:pStyle w:val="DHHStabletext"/>
              <w:spacing w:before="0" w:after="0"/>
              <w:jc w:val="center"/>
              <w:rPr>
                <w:rFonts w:cs="Arial"/>
                <w:sz w:val="18"/>
                <w:szCs w:val="18"/>
              </w:rPr>
            </w:pPr>
            <w:r w:rsidRPr="004F1F8E">
              <w:rPr>
                <w:rFonts w:cs="Arial"/>
                <w:sz w:val="18"/>
                <w:szCs w:val="18"/>
              </w:rPr>
              <w:t>532</w:t>
            </w:r>
          </w:p>
        </w:tc>
        <w:tc>
          <w:tcPr>
            <w:tcW w:w="883" w:type="dxa"/>
            <w:tcBorders>
              <w:bottom w:val="single" w:sz="4" w:space="0" w:color="009639"/>
            </w:tcBorders>
            <w:noWrap/>
            <w:vAlign w:val="center"/>
          </w:tcPr>
          <w:p w14:paraId="6802AB49" w14:textId="3216FE0E" w:rsidR="004F1F8E" w:rsidRPr="0097282B" w:rsidRDefault="004F1F8E" w:rsidP="00C03034">
            <w:pPr>
              <w:pStyle w:val="DHHStabletext"/>
              <w:spacing w:before="0" w:after="0"/>
              <w:jc w:val="center"/>
              <w:rPr>
                <w:rFonts w:cs="Arial"/>
                <w:sz w:val="18"/>
                <w:szCs w:val="18"/>
              </w:rPr>
            </w:pPr>
            <w:r w:rsidRPr="004F1F8E">
              <w:rPr>
                <w:rFonts w:cs="Arial"/>
                <w:sz w:val="18"/>
                <w:szCs w:val="18"/>
              </w:rPr>
              <w:t>$400</w:t>
            </w:r>
          </w:p>
        </w:tc>
        <w:tc>
          <w:tcPr>
            <w:tcW w:w="1046" w:type="dxa"/>
            <w:tcBorders>
              <w:bottom w:val="single" w:sz="4" w:space="0" w:color="009639"/>
            </w:tcBorders>
            <w:noWrap/>
            <w:vAlign w:val="center"/>
          </w:tcPr>
          <w:p w14:paraId="4971F832" w14:textId="76EFAFD6" w:rsidR="004F1F8E" w:rsidRPr="0097282B" w:rsidRDefault="004F1F8E" w:rsidP="00C03034">
            <w:pPr>
              <w:pStyle w:val="DHHStabletext"/>
              <w:spacing w:before="0" w:after="0"/>
              <w:jc w:val="center"/>
              <w:rPr>
                <w:rFonts w:cs="Arial"/>
                <w:sz w:val="18"/>
                <w:szCs w:val="18"/>
              </w:rPr>
            </w:pPr>
            <w:r w:rsidRPr="004F1F8E">
              <w:rPr>
                <w:rFonts w:cs="Arial"/>
                <w:sz w:val="18"/>
                <w:szCs w:val="18"/>
              </w:rPr>
              <w:t>0.0%</w:t>
            </w:r>
          </w:p>
        </w:tc>
      </w:tr>
      <w:tr w:rsidR="004F1F8E" w:rsidRPr="00EB715B" w14:paraId="54DAD5F2" w14:textId="77777777" w:rsidTr="00C03034">
        <w:trPr>
          <w:trHeight w:val="397"/>
        </w:trPr>
        <w:tc>
          <w:tcPr>
            <w:tcW w:w="3422" w:type="dxa"/>
            <w:tcBorders>
              <w:bottom w:val="single" w:sz="8" w:space="0" w:color="067A3E"/>
            </w:tcBorders>
            <w:noWrap/>
            <w:vAlign w:val="center"/>
          </w:tcPr>
          <w:p w14:paraId="4BA79876" w14:textId="77777777" w:rsidR="004F1F8E" w:rsidRPr="00EB715B" w:rsidRDefault="004F1F8E" w:rsidP="004F1F8E">
            <w:pPr>
              <w:pStyle w:val="DHHStabletext"/>
              <w:spacing w:before="0" w:after="0"/>
              <w:jc w:val="right"/>
              <w:rPr>
                <w:rFonts w:cs="Arial"/>
                <w:b/>
                <w:i/>
                <w:sz w:val="18"/>
                <w:szCs w:val="18"/>
                <w:lang w:eastAsia="en-AU"/>
              </w:rPr>
            </w:pPr>
            <w:r w:rsidRPr="00EB715B">
              <w:rPr>
                <w:rFonts w:cs="Arial"/>
                <w:b/>
                <w:i/>
                <w:sz w:val="18"/>
                <w:szCs w:val="18"/>
                <w:lang w:eastAsia="en-AU"/>
              </w:rPr>
              <w:t>South Eastern Melbourne - Total</w:t>
            </w:r>
          </w:p>
        </w:tc>
        <w:tc>
          <w:tcPr>
            <w:tcW w:w="829" w:type="dxa"/>
            <w:tcBorders>
              <w:bottom w:val="single" w:sz="8" w:space="0" w:color="067A3E"/>
            </w:tcBorders>
            <w:noWrap/>
            <w:vAlign w:val="center"/>
          </w:tcPr>
          <w:p w14:paraId="7790B28B" w14:textId="10CA7D10" w:rsidR="004F1F8E" w:rsidRPr="000B588C" w:rsidRDefault="004F1F8E" w:rsidP="00C03034">
            <w:pPr>
              <w:pStyle w:val="DHHStabletext"/>
              <w:spacing w:before="0" w:after="0"/>
              <w:jc w:val="center"/>
              <w:rPr>
                <w:rFonts w:cs="Arial"/>
                <w:b/>
                <w:bCs/>
                <w:i/>
                <w:iCs/>
                <w:sz w:val="18"/>
                <w:szCs w:val="18"/>
              </w:rPr>
            </w:pPr>
            <w:r w:rsidRPr="000B588C">
              <w:rPr>
                <w:rFonts w:cs="Arial"/>
                <w:b/>
                <w:bCs/>
                <w:i/>
                <w:iCs/>
                <w:sz w:val="18"/>
                <w:szCs w:val="18"/>
              </w:rPr>
              <w:t>698</w:t>
            </w:r>
          </w:p>
        </w:tc>
        <w:tc>
          <w:tcPr>
            <w:tcW w:w="1009" w:type="dxa"/>
            <w:tcBorders>
              <w:bottom w:val="single" w:sz="8" w:space="0" w:color="067A3E"/>
            </w:tcBorders>
            <w:noWrap/>
            <w:vAlign w:val="center"/>
          </w:tcPr>
          <w:p w14:paraId="051E69DF" w14:textId="1F2FEFCE" w:rsidR="004F1F8E" w:rsidRPr="000B588C" w:rsidRDefault="004F1F8E" w:rsidP="00C03034">
            <w:pPr>
              <w:pStyle w:val="DHHStabletext"/>
              <w:spacing w:before="0" w:after="0"/>
              <w:jc w:val="center"/>
              <w:rPr>
                <w:rFonts w:cs="Arial"/>
                <w:b/>
                <w:bCs/>
                <w:i/>
                <w:iCs/>
                <w:sz w:val="18"/>
                <w:szCs w:val="18"/>
              </w:rPr>
            </w:pPr>
            <w:r w:rsidRPr="000B588C">
              <w:rPr>
                <w:rFonts w:cs="Arial"/>
                <w:b/>
                <w:bCs/>
                <w:i/>
                <w:iCs/>
                <w:sz w:val="18"/>
                <w:szCs w:val="18"/>
              </w:rPr>
              <w:t>$265</w:t>
            </w:r>
          </w:p>
        </w:tc>
        <w:tc>
          <w:tcPr>
            <w:tcW w:w="1046" w:type="dxa"/>
            <w:tcBorders>
              <w:bottom w:val="single" w:sz="8" w:space="0" w:color="067A3E"/>
            </w:tcBorders>
            <w:noWrap/>
            <w:vAlign w:val="center"/>
          </w:tcPr>
          <w:p w14:paraId="7AD04EB9" w14:textId="250D0473" w:rsidR="004F1F8E" w:rsidRPr="000B588C" w:rsidRDefault="004F1F8E" w:rsidP="00C03034">
            <w:pPr>
              <w:pStyle w:val="DHHStabletext"/>
              <w:spacing w:before="0" w:after="0"/>
              <w:jc w:val="center"/>
              <w:rPr>
                <w:rFonts w:cs="Arial"/>
                <w:b/>
                <w:bCs/>
                <w:i/>
                <w:iCs/>
                <w:sz w:val="18"/>
                <w:szCs w:val="18"/>
              </w:rPr>
            </w:pPr>
            <w:r w:rsidRPr="000B588C">
              <w:rPr>
                <w:rFonts w:cs="Arial"/>
                <w:b/>
                <w:bCs/>
                <w:i/>
                <w:iCs/>
                <w:sz w:val="18"/>
                <w:szCs w:val="18"/>
              </w:rPr>
              <w:t>1.9%</w:t>
            </w:r>
          </w:p>
        </w:tc>
        <w:tc>
          <w:tcPr>
            <w:tcW w:w="883" w:type="dxa"/>
            <w:tcBorders>
              <w:bottom w:val="single" w:sz="8" w:space="0" w:color="067A3E"/>
            </w:tcBorders>
            <w:noWrap/>
            <w:vAlign w:val="center"/>
          </w:tcPr>
          <w:p w14:paraId="246910AF" w14:textId="1776D0F3" w:rsidR="004F1F8E" w:rsidRPr="000B588C" w:rsidRDefault="004F1F8E" w:rsidP="00C03034">
            <w:pPr>
              <w:pStyle w:val="DHHStabletext"/>
              <w:spacing w:before="0" w:after="0"/>
              <w:jc w:val="center"/>
              <w:rPr>
                <w:rFonts w:cs="Arial"/>
                <w:b/>
                <w:bCs/>
                <w:i/>
                <w:iCs/>
                <w:sz w:val="18"/>
                <w:szCs w:val="18"/>
              </w:rPr>
            </w:pPr>
            <w:r w:rsidRPr="000B588C">
              <w:rPr>
                <w:rFonts w:cs="Arial"/>
                <w:b/>
                <w:bCs/>
                <w:i/>
                <w:iCs/>
                <w:sz w:val="18"/>
                <w:szCs w:val="18"/>
              </w:rPr>
              <w:t>2,626</w:t>
            </w:r>
          </w:p>
        </w:tc>
        <w:tc>
          <w:tcPr>
            <w:tcW w:w="883" w:type="dxa"/>
            <w:tcBorders>
              <w:bottom w:val="single" w:sz="8" w:space="0" w:color="067A3E"/>
            </w:tcBorders>
            <w:noWrap/>
            <w:vAlign w:val="center"/>
          </w:tcPr>
          <w:p w14:paraId="6DB1DE9E" w14:textId="1BAF8533" w:rsidR="004F1F8E" w:rsidRPr="000B588C" w:rsidRDefault="004F1F8E" w:rsidP="00C03034">
            <w:pPr>
              <w:pStyle w:val="DHHStabletext"/>
              <w:spacing w:before="0" w:after="0"/>
              <w:jc w:val="center"/>
              <w:rPr>
                <w:rFonts w:cs="Arial"/>
                <w:b/>
                <w:bCs/>
                <w:i/>
                <w:iCs/>
                <w:sz w:val="18"/>
                <w:szCs w:val="18"/>
              </w:rPr>
            </w:pPr>
            <w:r w:rsidRPr="000B588C">
              <w:rPr>
                <w:rFonts w:cs="Arial"/>
                <w:b/>
                <w:bCs/>
                <w:i/>
                <w:iCs/>
                <w:sz w:val="18"/>
                <w:szCs w:val="18"/>
              </w:rPr>
              <w:t>$335</w:t>
            </w:r>
          </w:p>
        </w:tc>
        <w:tc>
          <w:tcPr>
            <w:tcW w:w="1046" w:type="dxa"/>
            <w:tcBorders>
              <w:bottom w:val="single" w:sz="8" w:space="0" w:color="067A3E"/>
            </w:tcBorders>
            <w:noWrap/>
            <w:vAlign w:val="center"/>
          </w:tcPr>
          <w:p w14:paraId="5BB63375" w14:textId="05AF03F3" w:rsidR="004F1F8E" w:rsidRPr="000B588C" w:rsidRDefault="004F1F8E" w:rsidP="00C03034">
            <w:pPr>
              <w:pStyle w:val="DHHStabletext"/>
              <w:spacing w:before="0" w:after="0"/>
              <w:jc w:val="center"/>
              <w:rPr>
                <w:rFonts w:cs="Arial"/>
                <w:b/>
                <w:bCs/>
                <w:i/>
                <w:iCs/>
                <w:sz w:val="18"/>
                <w:szCs w:val="18"/>
              </w:rPr>
            </w:pPr>
            <w:r w:rsidRPr="000B588C">
              <w:rPr>
                <w:rFonts w:cs="Arial"/>
                <w:b/>
                <w:bCs/>
                <w:i/>
                <w:iCs/>
                <w:sz w:val="18"/>
                <w:szCs w:val="18"/>
              </w:rPr>
              <w:t>1.5%</w:t>
            </w:r>
          </w:p>
        </w:tc>
        <w:tc>
          <w:tcPr>
            <w:tcW w:w="883" w:type="dxa"/>
            <w:tcBorders>
              <w:bottom w:val="single" w:sz="8" w:space="0" w:color="067A3E"/>
            </w:tcBorders>
            <w:noWrap/>
            <w:vAlign w:val="center"/>
          </w:tcPr>
          <w:p w14:paraId="77E0E43F" w14:textId="2FCA17F5" w:rsidR="004F1F8E" w:rsidRPr="000B588C" w:rsidRDefault="004F1F8E" w:rsidP="00C03034">
            <w:pPr>
              <w:pStyle w:val="DHHStabletext"/>
              <w:spacing w:before="0" w:after="0"/>
              <w:jc w:val="center"/>
              <w:rPr>
                <w:rFonts w:cs="Arial"/>
                <w:b/>
                <w:bCs/>
                <w:i/>
                <w:iCs/>
                <w:sz w:val="18"/>
                <w:szCs w:val="18"/>
              </w:rPr>
            </w:pPr>
            <w:r w:rsidRPr="000B588C">
              <w:rPr>
                <w:rFonts w:cs="Arial"/>
                <w:b/>
                <w:bCs/>
                <w:i/>
                <w:iCs/>
                <w:sz w:val="18"/>
                <w:szCs w:val="18"/>
              </w:rPr>
              <w:t>387</w:t>
            </w:r>
          </w:p>
        </w:tc>
        <w:tc>
          <w:tcPr>
            <w:tcW w:w="883" w:type="dxa"/>
            <w:tcBorders>
              <w:bottom w:val="single" w:sz="8" w:space="0" w:color="067A3E"/>
            </w:tcBorders>
            <w:noWrap/>
            <w:vAlign w:val="center"/>
          </w:tcPr>
          <w:p w14:paraId="09A12F70" w14:textId="3832DAC8" w:rsidR="004F1F8E" w:rsidRPr="000B588C" w:rsidRDefault="004F1F8E" w:rsidP="00C03034">
            <w:pPr>
              <w:pStyle w:val="DHHStabletext"/>
              <w:spacing w:before="0" w:after="0"/>
              <w:jc w:val="center"/>
              <w:rPr>
                <w:rFonts w:cs="Arial"/>
                <w:b/>
                <w:bCs/>
                <w:i/>
                <w:iCs/>
                <w:sz w:val="18"/>
                <w:szCs w:val="18"/>
              </w:rPr>
            </w:pPr>
            <w:r w:rsidRPr="000B588C">
              <w:rPr>
                <w:rFonts w:cs="Arial"/>
                <w:b/>
                <w:bCs/>
                <w:i/>
                <w:iCs/>
                <w:sz w:val="18"/>
                <w:szCs w:val="18"/>
              </w:rPr>
              <w:t>$350</w:t>
            </w:r>
          </w:p>
        </w:tc>
        <w:tc>
          <w:tcPr>
            <w:tcW w:w="1046" w:type="dxa"/>
            <w:tcBorders>
              <w:bottom w:val="single" w:sz="8" w:space="0" w:color="067A3E"/>
            </w:tcBorders>
            <w:noWrap/>
            <w:vAlign w:val="center"/>
          </w:tcPr>
          <w:p w14:paraId="07A59A8E" w14:textId="23BF6492" w:rsidR="004F1F8E" w:rsidRPr="000B588C" w:rsidRDefault="004F1F8E" w:rsidP="00C03034">
            <w:pPr>
              <w:pStyle w:val="DHHStabletext"/>
              <w:spacing w:before="0" w:after="0"/>
              <w:jc w:val="center"/>
              <w:rPr>
                <w:rFonts w:cs="Arial"/>
                <w:b/>
                <w:bCs/>
                <w:i/>
                <w:iCs/>
                <w:sz w:val="18"/>
                <w:szCs w:val="18"/>
              </w:rPr>
            </w:pPr>
            <w:r w:rsidRPr="000B588C">
              <w:rPr>
                <w:rFonts w:cs="Arial"/>
                <w:b/>
                <w:bCs/>
                <w:i/>
                <w:iCs/>
                <w:sz w:val="18"/>
                <w:szCs w:val="18"/>
              </w:rPr>
              <w:t>2.9%</w:t>
            </w:r>
          </w:p>
        </w:tc>
        <w:tc>
          <w:tcPr>
            <w:tcW w:w="883" w:type="dxa"/>
            <w:tcBorders>
              <w:bottom w:val="single" w:sz="8" w:space="0" w:color="067A3E"/>
            </w:tcBorders>
            <w:noWrap/>
            <w:vAlign w:val="center"/>
          </w:tcPr>
          <w:p w14:paraId="7726FC45" w14:textId="17E66666" w:rsidR="004F1F8E" w:rsidRPr="000B588C" w:rsidRDefault="004F1F8E" w:rsidP="00C03034">
            <w:pPr>
              <w:pStyle w:val="DHHStabletext"/>
              <w:spacing w:before="0" w:after="0"/>
              <w:jc w:val="center"/>
              <w:rPr>
                <w:rFonts w:cs="Arial"/>
                <w:b/>
                <w:bCs/>
                <w:i/>
                <w:iCs/>
                <w:sz w:val="18"/>
                <w:szCs w:val="18"/>
              </w:rPr>
            </w:pPr>
            <w:r w:rsidRPr="000B588C">
              <w:rPr>
                <w:rFonts w:cs="Arial"/>
                <w:b/>
                <w:bCs/>
                <w:i/>
                <w:iCs/>
                <w:sz w:val="18"/>
                <w:szCs w:val="18"/>
              </w:rPr>
              <w:t>5,420</w:t>
            </w:r>
          </w:p>
        </w:tc>
        <w:tc>
          <w:tcPr>
            <w:tcW w:w="883" w:type="dxa"/>
            <w:tcBorders>
              <w:bottom w:val="single" w:sz="8" w:space="0" w:color="067A3E"/>
            </w:tcBorders>
            <w:noWrap/>
            <w:vAlign w:val="center"/>
          </w:tcPr>
          <w:p w14:paraId="2DA8D63C" w14:textId="11B16E8D" w:rsidR="004F1F8E" w:rsidRPr="000B588C" w:rsidRDefault="004F1F8E" w:rsidP="00C03034">
            <w:pPr>
              <w:pStyle w:val="DHHStabletext"/>
              <w:spacing w:before="0" w:after="0"/>
              <w:jc w:val="center"/>
              <w:rPr>
                <w:rFonts w:cs="Arial"/>
                <w:b/>
                <w:bCs/>
                <w:i/>
                <w:iCs/>
                <w:sz w:val="18"/>
                <w:szCs w:val="18"/>
              </w:rPr>
            </w:pPr>
            <w:r w:rsidRPr="000B588C">
              <w:rPr>
                <w:rFonts w:cs="Arial"/>
                <w:b/>
                <w:bCs/>
                <w:i/>
                <w:iCs/>
                <w:sz w:val="18"/>
                <w:szCs w:val="18"/>
              </w:rPr>
              <w:t>$390</w:t>
            </w:r>
          </w:p>
        </w:tc>
        <w:tc>
          <w:tcPr>
            <w:tcW w:w="1046" w:type="dxa"/>
            <w:tcBorders>
              <w:bottom w:val="single" w:sz="8" w:space="0" w:color="067A3E"/>
            </w:tcBorders>
            <w:noWrap/>
            <w:vAlign w:val="center"/>
          </w:tcPr>
          <w:p w14:paraId="412F7651" w14:textId="7046C882" w:rsidR="004F1F8E" w:rsidRPr="000B588C" w:rsidRDefault="004F1F8E" w:rsidP="00C03034">
            <w:pPr>
              <w:pStyle w:val="DHHStabletext"/>
              <w:spacing w:before="0" w:after="0"/>
              <w:jc w:val="center"/>
              <w:rPr>
                <w:rFonts w:cs="Arial"/>
                <w:b/>
                <w:bCs/>
                <w:i/>
                <w:iCs/>
                <w:sz w:val="18"/>
                <w:szCs w:val="18"/>
              </w:rPr>
            </w:pPr>
            <w:r w:rsidRPr="000B588C">
              <w:rPr>
                <w:rFonts w:cs="Arial"/>
                <w:b/>
                <w:bCs/>
                <w:i/>
                <w:iCs/>
                <w:sz w:val="18"/>
                <w:szCs w:val="18"/>
              </w:rPr>
              <w:t>4.0%</w:t>
            </w:r>
          </w:p>
        </w:tc>
      </w:tr>
      <w:tr w:rsidR="00FB393C" w:rsidRPr="00EB715B" w14:paraId="5FC08B07" w14:textId="77777777" w:rsidTr="00287E32">
        <w:trPr>
          <w:trHeight w:val="454"/>
        </w:trPr>
        <w:tc>
          <w:tcPr>
            <w:tcW w:w="14742" w:type="dxa"/>
            <w:gridSpan w:val="13"/>
            <w:tcBorders>
              <w:top w:val="single" w:sz="8" w:space="0" w:color="067A3E"/>
            </w:tcBorders>
            <w:noWrap/>
            <w:vAlign w:val="bottom"/>
          </w:tcPr>
          <w:p w14:paraId="6A4E7A8E" w14:textId="77777777" w:rsidR="00FB393C" w:rsidRPr="00EB715B" w:rsidRDefault="00FB393C" w:rsidP="00EB715B">
            <w:pPr>
              <w:pStyle w:val="DHHStabletext"/>
              <w:spacing w:before="0" w:after="0"/>
              <w:rPr>
                <w:rFonts w:cs="Arial"/>
                <w:b/>
                <w:sz w:val="18"/>
                <w:szCs w:val="18"/>
                <w:lang w:eastAsia="en-AU"/>
              </w:rPr>
            </w:pPr>
            <w:r w:rsidRPr="00EB715B">
              <w:rPr>
                <w:rFonts w:cs="Arial"/>
                <w:b/>
                <w:sz w:val="18"/>
                <w:szCs w:val="18"/>
                <w:lang w:eastAsia="en-AU"/>
              </w:rPr>
              <w:t>Mornington Peninsula</w:t>
            </w:r>
          </w:p>
        </w:tc>
      </w:tr>
      <w:tr w:rsidR="004F1F8E" w:rsidRPr="0097282B" w14:paraId="27EE37D2" w14:textId="77777777" w:rsidTr="00C03034">
        <w:trPr>
          <w:trHeight w:val="312"/>
        </w:trPr>
        <w:tc>
          <w:tcPr>
            <w:tcW w:w="3422" w:type="dxa"/>
            <w:noWrap/>
            <w:vAlign w:val="center"/>
          </w:tcPr>
          <w:p w14:paraId="78A26587" w14:textId="77777777" w:rsidR="004F1F8E" w:rsidRPr="0097282B" w:rsidRDefault="004F1F8E" w:rsidP="004F1F8E">
            <w:pPr>
              <w:pStyle w:val="DHHStabletext"/>
              <w:spacing w:before="0" w:after="0"/>
              <w:rPr>
                <w:rFonts w:cs="Arial"/>
                <w:sz w:val="18"/>
                <w:szCs w:val="18"/>
              </w:rPr>
            </w:pPr>
            <w:r w:rsidRPr="0097282B">
              <w:rPr>
                <w:rFonts w:cs="Arial"/>
                <w:sz w:val="18"/>
                <w:szCs w:val="18"/>
              </w:rPr>
              <w:t>Dromana-Portsea</w:t>
            </w:r>
          </w:p>
        </w:tc>
        <w:tc>
          <w:tcPr>
            <w:tcW w:w="829" w:type="dxa"/>
            <w:noWrap/>
            <w:vAlign w:val="center"/>
          </w:tcPr>
          <w:p w14:paraId="091DF205" w14:textId="2D031941" w:rsidR="004F1F8E" w:rsidRPr="0097282B" w:rsidRDefault="004F1F8E" w:rsidP="00C03034">
            <w:pPr>
              <w:pStyle w:val="DHHStabletext"/>
              <w:spacing w:before="0" w:after="0"/>
              <w:jc w:val="center"/>
              <w:rPr>
                <w:rFonts w:cs="Arial"/>
                <w:sz w:val="18"/>
                <w:szCs w:val="18"/>
              </w:rPr>
            </w:pPr>
            <w:r w:rsidRPr="004F1F8E">
              <w:rPr>
                <w:rFonts w:cs="Arial"/>
                <w:sz w:val="18"/>
                <w:szCs w:val="18"/>
              </w:rPr>
              <w:t>24</w:t>
            </w:r>
          </w:p>
        </w:tc>
        <w:tc>
          <w:tcPr>
            <w:tcW w:w="1009" w:type="dxa"/>
            <w:noWrap/>
            <w:vAlign w:val="center"/>
          </w:tcPr>
          <w:p w14:paraId="5CDA5499" w14:textId="13CE214F" w:rsidR="004F1F8E" w:rsidRPr="0097282B" w:rsidRDefault="004F1F8E" w:rsidP="00C03034">
            <w:pPr>
              <w:pStyle w:val="DHHStabletext"/>
              <w:spacing w:before="0" w:after="0"/>
              <w:jc w:val="center"/>
              <w:rPr>
                <w:rFonts w:cs="Arial"/>
                <w:sz w:val="18"/>
                <w:szCs w:val="18"/>
              </w:rPr>
            </w:pPr>
            <w:r w:rsidRPr="004F1F8E">
              <w:rPr>
                <w:rFonts w:cs="Arial"/>
                <w:sz w:val="18"/>
                <w:szCs w:val="18"/>
              </w:rPr>
              <w:t>$308</w:t>
            </w:r>
          </w:p>
        </w:tc>
        <w:tc>
          <w:tcPr>
            <w:tcW w:w="1046" w:type="dxa"/>
            <w:noWrap/>
            <w:vAlign w:val="center"/>
          </w:tcPr>
          <w:p w14:paraId="3EEC66EC" w14:textId="7124A139" w:rsidR="004F1F8E" w:rsidRPr="0097282B" w:rsidRDefault="004F1F8E" w:rsidP="00C03034">
            <w:pPr>
              <w:pStyle w:val="DHHStabletext"/>
              <w:spacing w:before="0" w:after="0"/>
              <w:jc w:val="center"/>
              <w:rPr>
                <w:rFonts w:cs="Arial"/>
                <w:sz w:val="18"/>
                <w:szCs w:val="18"/>
              </w:rPr>
            </w:pPr>
            <w:r w:rsidRPr="004F1F8E">
              <w:rPr>
                <w:rFonts w:cs="Arial"/>
                <w:sz w:val="18"/>
                <w:szCs w:val="18"/>
              </w:rPr>
              <w:t>23.2%</w:t>
            </w:r>
          </w:p>
        </w:tc>
        <w:tc>
          <w:tcPr>
            <w:tcW w:w="883" w:type="dxa"/>
            <w:noWrap/>
            <w:vAlign w:val="center"/>
          </w:tcPr>
          <w:p w14:paraId="0E353072" w14:textId="24F2FDD3" w:rsidR="004F1F8E" w:rsidRPr="0097282B" w:rsidRDefault="004F1F8E" w:rsidP="00C03034">
            <w:pPr>
              <w:pStyle w:val="DHHStabletext"/>
              <w:spacing w:before="0" w:after="0"/>
              <w:jc w:val="center"/>
              <w:rPr>
                <w:rFonts w:cs="Arial"/>
                <w:sz w:val="18"/>
                <w:szCs w:val="18"/>
              </w:rPr>
            </w:pPr>
            <w:r w:rsidRPr="004F1F8E">
              <w:rPr>
                <w:rFonts w:cs="Arial"/>
                <w:sz w:val="18"/>
                <w:szCs w:val="18"/>
              </w:rPr>
              <w:t>152</w:t>
            </w:r>
          </w:p>
        </w:tc>
        <w:tc>
          <w:tcPr>
            <w:tcW w:w="883" w:type="dxa"/>
            <w:noWrap/>
            <w:vAlign w:val="center"/>
          </w:tcPr>
          <w:p w14:paraId="29904E8C" w14:textId="3A2E040C" w:rsidR="004F1F8E" w:rsidRPr="0097282B" w:rsidRDefault="004F1F8E" w:rsidP="00C03034">
            <w:pPr>
              <w:pStyle w:val="DHHStabletext"/>
              <w:spacing w:before="0" w:after="0"/>
              <w:jc w:val="center"/>
              <w:rPr>
                <w:rFonts w:cs="Arial"/>
                <w:sz w:val="18"/>
                <w:szCs w:val="18"/>
              </w:rPr>
            </w:pPr>
            <w:r w:rsidRPr="004F1F8E">
              <w:rPr>
                <w:rFonts w:cs="Arial"/>
                <w:sz w:val="18"/>
                <w:szCs w:val="18"/>
              </w:rPr>
              <w:t>$390</w:t>
            </w:r>
          </w:p>
        </w:tc>
        <w:tc>
          <w:tcPr>
            <w:tcW w:w="1046" w:type="dxa"/>
            <w:noWrap/>
            <w:vAlign w:val="center"/>
          </w:tcPr>
          <w:p w14:paraId="20220F21" w14:textId="3E429228" w:rsidR="004F1F8E" w:rsidRPr="0097282B" w:rsidRDefault="004F1F8E" w:rsidP="00C03034">
            <w:pPr>
              <w:pStyle w:val="DHHStabletext"/>
              <w:spacing w:before="0" w:after="0"/>
              <w:jc w:val="center"/>
              <w:rPr>
                <w:rFonts w:cs="Arial"/>
                <w:sz w:val="18"/>
                <w:szCs w:val="18"/>
              </w:rPr>
            </w:pPr>
            <w:r w:rsidRPr="004F1F8E">
              <w:rPr>
                <w:rFonts w:cs="Arial"/>
                <w:sz w:val="18"/>
                <w:szCs w:val="18"/>
              </w:rPr>
              <w:t>15.4%</w:t>
            </w:r>
          </w:p>
        </w:tc>
        <w:tc>
          <w:tcPr>
            <w:tcW w:w="883" w:type="dxa"/>
            <w:noWrap/>
            <w:vAlign w:val="center"/>
          </w:tcPr>
          <w:p w14:paraId="55AB164A" w14:textId="349076FC" w:rsidR="004F1F8E" w:rsidRPr="0097282B" w:rsidRDefault="004F1F8E" w:rsidP="00C03034">
            <w:pPr>
              <w:pStyle w:val="DHHStabletext"/>
              <w:spacing w:before="0" w:after="0"/>
              <w:jc w:val="center"/>
              <w:rPr>
                <w:rFonts w:cs="Arial"/>
                <w:sz w:val="18"/>
                <w:szCs w:val="18"/>
              </w:rPr>
            </w:pPr>
            <w:r w:rsidRPr="004F1F8E">
              <w:rPr>
                <w:rFonts w:cs="Arial"/>
                <w:sz w:val="18"/>
                <w:szCs w:val="18"/>
              </w:rPr>
              <w:t>116</w:t>
            </w:r>
          </w:p>
        </w:tc>
        <w:tc>
          <w:tcPr>
            <w:tcW w:w="883" w:type="dxa"/>
            <w:noWrap/>
            <w:vAlign w:val="center"/>
          </w:tcPr>
          <w:p w14:paraId="1F8302A8" w14:textId="749F8A6C" w:rsidR="004F1F8E" w:rsidRPr="0097282B" w:rsidRDefault="004F1F8E" w:rsidP="00C03034">
            <w:pPr>
              <w:pStyle w:val="DHHStabletext"/>
              <w:spacing w:before="0" w:after="0"/>
              <w:jc w:val="center"/>
              <w:rPr>
                <w:rFonts w:cs="Arial"/>
                <w:sz w:val="18"/>
                <w:szCs w:val="18"/>
              </w:rPr>
            </w:pPr>
            <w:r w:rsidRPr="004F1F8E">
              <w:rPr>
                <w:rFonts w:cs="Arial"/>
                <w:sz w:val="18"/>
                <w:szCs w:val="18"/>
              </w:rPr>
              <w:t>$385</w:t>
            </w:r>
          </w:p>
        </w:tc>
        <w:tc>
          <w:tcPr>
            <w:tcW w:w="1046" w:type="dxa"/>
            <w:noWrap/>
            <w:vAlign w:val="center"/>
          </w:tcPr>
          <w:p w14:paraId="00099E7B" w14:textId="16870D83" w:rsidR="004F1F8E" w:rsidRPr="0097282B" w:rsidRDefault="004F1F8E" w:rsidP="00C03034">
            <w:pPr>
              <w:pStyle w:val="DHHStabletext"/>
              <w:spacing w:before="0" w:after="0"/>
              <w:jc w:val="center"/>
              <w:rPr>
                <w:rFonts w:cs="Arial"/>
                <w:sz w:val="18"/>
                <w:szCs w:val="18"/>
              </w:rPr>
            </w:pPr>
            <w:r w:rsidRPr="004F1F8E">
              <w:rPr>
                <w:rFonts w:cs="Arial"/>
                <w:sz w:val="18"/>
                <w:szCs w:val="18"/>
              </w:rPr>
              <w:t>16.7%</w:t>
            </w:r>
          </w:p>
        </w:tc>
        <w:tc>
          <w:tcPr>
            <w:tcW w:w="883" w:type="dxa"/>
            <w:noWrap/>
            <w:vAlign w:val="center"/>
          </w:tcPr>
          <w:p w14:paraId="0C11980C" w14:textId="5DF3E6F8" w:rsidR="004F1F8E" w:rsidRPr="0097282B" w:rsidRDefault="004F1F8E" w:rsidP="00C03034">
            <w:pPr>
              <w:pStyle w:val="DHHStabletext"/>
              <w:spacing w:before="0" w:after="0"/>
              <w:jc w:val="center"/>
              <w:rPr>
                <w:rFonts w:cs="Arial"/>
                <w:sz w:val="18"/>
                <w:szCs w:val="18"/>
              </w:rPr>
            </w:pPr>
            <w:r w:rsidRPr="004F1F8E">
              <w:rPr>
                <w:rFonts w:cs="Arial"/>
                <w:sz w:val="18"/>
                <w:szCs w:val="18"/>
              </w:rPr>
              <w:t>512</w:t>
            </w:r>
          </w:p>
        </w:tc>
        <w:tc>
          <w:tcPr>
            <w:tcW w:w="883" w:type="dxa"/>
            <w:noWrap/>
            <w:vAlign w:val="center"/>
          </w:tcPr>
          <w:p w14:paraId="1A02C327" w14:textId="5C34804A" w:rsidR="004F1F8E" w:rsidRPr="0097282B" w:rsidRDefault="004F1F8E" w:rsidP="00C03034">
            <w:pPr>
              <w:pStyle w:val="DHHStabletext"/>
              <w:spacing w:before="0" w:after="0"/>
              <w:jc w:val="center"/>
              <w:rPr>
                <w:rFonts w:cs="Arial"/>
                <w:sz w:val="18"/>
                <w:szCs w:val="18"/>
              </w:rPr>
            </w:pPr>
            <w:r w:rsidRPr="004F1F8E">
              <w:rPr>
                <w:rFonts w:cs="Arial"/>
                <w:sz w:val="18"/>
                <w:szCs w:val="18"/>
              </w:rPr>
              <w:t>$460</w:t>
            </w:r>
          </w:p>
        </w:tc>
        <w:tc>
          <w:tcPr>
            <w:tcW w:w="1046" w:type="dxa"/>
            <w:noWrap/>
            <w:vAlign w:val="center"/>
          </w:tcPr>
          <w:p w14:paraId="7705788A" w14:textId="2CB10726" w:rsidR="004F1F8E" w:rsidRPr="0097282B" w:rsidRDefault="004F1F8E" w:rsidP="00C03034">
            <w:pPr>
              <w:pStyle w:val="DHHStabletext"/>
              <w:spacing w:before="0" w:after="0"/>
              <w:jc w:val="center"/>
              <w:rPr>
                <w:rFonts w:cs="Arial"/>
                <w:sz w:val="18"/>
                <w:szCs w:val="18"/>
              </w:rPr>
            </w:pPr>
            <w:r w:rsidRPr="004F1F8E">
              <w:rPr>
                <w:rFonts w:cs="Arial"/>
                <w:sz w:val="18"/>
                <w:szCs w:val="18"/>
              </w:rPr>
              <w:t>15.0%</w:t>
            </w:r>
          </w:p>
        </w:tc>
      </w:tr>
      <w:tr w:rsidR="004F1F8E" w:rsidRPr="0097282B" w14:paraId="264B9FFA" w14:textId="77777777" w:rsidTr="00C03034">
        <w:trPr>
          <w:trHeight w:val="312"/>
        </w:trPr>
        <w:tc>
          <w:tcPr>
            <w:tcW w:w="3422" w:type="dxa"/>
            <w:noWrap/>
            <w:vAlign w:val="center"/>
          </w:tcPr>
          <w:p w14:paraId="78E03419" w14:textId="77777777" w:rsidR="004F1F8E" w:rsidRPr="0097282B" w:rsidRDefault="004F1F8E" w:rsidP="004F1F8E">
            <w:pPr>
              <w:pStyle w:val="DHHStabletext"/>
              <w:spacing w:before="0" w:after="0"/>
              <w:rPr>
                <w:rFonts w:cs="Arial"/>
                <w:sz w:val="18"/>
                <w:szCs w:val="18"/>
              </w:rPr>
            </w:pPr>
            <w:r w:rsidRPr="0097282B">
              <w:rPr>
                <w:rFonts w:cs="Arial"/>
                <w:sz w:val="18"/>
                <w:szCs w:val="18"/>
              </w:rPr>
              <w:t>Frankston</w:t>
            </w:r>
          </w:p>
        </w:tc>
        <w:tc>
          <w:tcPr>
            <w:tcW w:w="829" w:type="dxa"/>
            <w:noWrap/>
            <w:vAlign w:val="center"/>
          </w:tcPr>
          <w:p w14:paraId="4C3BA7DB" w14:textId="33CA4852" w:rsidR="004F1F8E" w:rsidRPr="0097282B" w:rsidRDefault="004F1F8E" w:rsidP="00C03034">
            <w:pPr>
              <w:pStyle w:val="DHHStabletext"/>
              <w:spacing w:before="0" w:after="0"/>
              <w:jc w:val="center"/>
              <w:rPr>
                <w:rFonts w:cs="Arial"/>
                <w:sz w:val="18"/>
                <w:szCs w:val="18"/>
              </w:rPr>
            </w:pPr>
            <w:r w:rsidRPr="004F1F8E">
              <w:rPr>
                <w:rFonts w:cs="Arial"/>
                <w:sz w:val="18"/>
                <w:szCs w:val="18"/>
              </w:rPr>
              <w:t>290</w:t>
            </w:r>
          </w:p>
        </w:tc>
        <w:tc>
          <w:tcPr>
            <w:tcW w:w="1009" w:type="dxa"/>
            <w:noWrap/>
            <w:vAlign w:val="center"/>
          </w:tcPr>
          <w:p w14:paraId="27A3514E" w14:textId="66F4B6D9" w:rsidR="004F1F8E" w:rsidRPr="0097282B" w:rsidRDefault="004F1F8E" w:rsidP="00C03034">
            <w:pPr>
              <w:pStyle w:val="DHHStabletext"/>
              <w:spacing w:before="0" w:after="0"/>
              <w:jc w:val="center"/>
              <w:rPr>
                <w:rFonts w:cs="Arial"/>
                <w:sz w:val="18"/>
                <w:szCs w:val="18"/>
              </w:rPr>
            </w:pPr>
            <w:r w:rsidRPr="004F1F8E">
              <w:rPr>
                <w:rFonts w:cs="Arial"/>
                <w:sz w:val="18"/>
                <w:szCs w:val="18"/>
              </w:rPr>
              <w:t>$250</w:t>
            </w:r>
          </w:p>
        </w:tc>
        <w:tc>
          <w:tcPr>
            <w:tcW w:w="1046" w:type="dxa"/>
            <w:noWrap/>
            <w:vAlign w:val="center"/>
          </w:tcPr>
          <w:p w14:paraId="3F72E185" w14:textId="05387491" w:rsidR="004F1F8E" w:rsidRPr="0097282B" w:rsidRDefault="004F1F8E" w:rsidP="00C03034">
            <w:pPr>
              <w:pStyle w:val="DHHStabletext"/>
              <w:spacing w:before="0" w:after="0"/>
              <w:jc w:val="center"/>
              <w:rPr>
                <w:rFonts w:cs="Arial"/>
                <w:sz w:val="18"/>
                <w:szCs w:val="18"/>
              </w:rPr>
            </w:pPr>
            <w:r w:rsidRPr="004F1F8E">
              <w:rPr>
                <w:rFonts w:cs="Arial"/>
                <w:sz w:val="18"/>
                <w:szCs w:val="18"/>
              </w:rPr>
              <w:t>4.2%</w:t>
            </w:r>
          </w:p>
        </w:tc>
        <w:tc>
          <w:tcPr>
            <w:tcW w:w="883" w:type="dxa"/>
            <w:noWrap/>
            <w:vAlign w:val="center"/>
          </w:tcPr>
          <w:p w14:paraId="35429065" w14:textId="68805593" w:rsidR="004F1F8E" w:rsidRPr="0097282B" w:rsidRDefault="004F1F8E" w:rsidP="00C03034">
            <w:pPr>
              <w:pStyle w:val="DHHStabletext"/>
              <w:spacing w:before="0" w:after="0"/>
              <w:jc w:val="center"/>
              <w:rPr>
                <w:rFonts w:cs="Arial"/>
                <w:sz w:val="18"/>
                <w:szCs w:val="18"/>
              </w:rPr>
            </w:pPr>
            <w:r w:rsidRPr="004F1F8E">
              <w:rPr>
                <w:rFonts w:cs="Arial"/>
                <w:sz w:val="18"/>
                <w:szCs w:val="18"/>
              </w:rPr>
              <w:t>490</w:t>
            </w:r>
          </w:p>
        </w:tc>
        <w:tc>
          <w:tcPr>
            <w:tcW w:w="883" w:type="dxa"/>
            <w:noWrap/>
            <w:vAlign w:val="center"/>
          </w:tcPr>
          <w:p w14:paraId="55AA4DCE" w14:textId="5F90DDCF" w:rsidR="004F1F8E" w:rsidRPr="0097282B" w:rsidRDefault="004F1F8E" w:rsidP="00C03034">
            <w:pPr>
              <w:pStyle w:val="DHHStabletext"/>
              <w:spacing w:before="0" w:after="0"/>
              <w:jc w:val="center"/>
              <w:rPr>
                <w:rFonts w:cs="Arial"/>
                <w:sz w:val="18"/>
                <w:szCs w:val="18"/>
              </w:rPr>
            </w:pPr>
            <w:r w:rsidRPr="004F1F8E">
              <w:rPr>
                <w:rFonts w:cs="Arial"/>
                <w:sz w:val="18"/>
                <w:szCs w:val="18"/>
              </w:rPr>
              <w:t>$350</w:t>
            </w:r>
          </w:p>
        </w:tc>
        <w:tc>
          <w:tcPr>
            <w:tcW w:w="1046" w:type="dxa"/>
            <w:noWrap/>
            <w:vAlign w:val="center"/>
          </w:tcPr>
          <w:p w14:paraId="0177ACE2" w14:textId="5CDF0F37" w:rsidR="004F1F8E" w:rsidRPr="0097282B" w:rsidRDefault="004F1F8E" w:rsidP="00C03034">
            <w:pPr>
              <w:pStyle w:val="DHHStabletext"/>
              <w:spacing w:before="0" w:after="0"/>
              <w:jc w:val="center"/>
              <w:rPr>
                <w:rFonts w:cs="Arial"/>
                <w:sz w:val="18"/>
                <w:szCs w:val="18"/>
              </w:rPr>
            </w:pPr>
            <w:r w:rsidRPr="004F1F8E">
              <w:rPr>
                <w:rFonts w:cs="Arial"/>
                <w:sz w:val="18"/>
                <w:szCs w:val="18"/>
              </w:rPr>
              <w:t>6.1%</w:t>
            </w:r>
          </w:p>
        </w:tc>
        <w:tc>
          <w:tcPr>
            <w:tcW w:w="883" w:type="dxa"/>
            <w:noWrap/>
            <w:vAlign w:val="center"/>
          </w:tcPr>
          <w:p w14:paraId="673013CB" w14:textId="60F6439C" w:rsidR="004F1F8E" w:rsidRPr="0097282B" w:rsidRDefault="004F1F8E" w:rsidP="00C03034">
            <w:pPr>
              <w:pStyle w:val="DHHStabletext"/>
              <w:spacing w:before="0" w:after="0"/>
              <w:jc w:val="center"/>
              <w:rPr>
                <w:rFonts w:cs="Arial"/>
                <w:sz w:val="18"/>
                <w:szCs w:val="18"/>
              </w:rPr>
            </w:pPr>
            <w:r w:rsidRPr="004F1F8E">
              <w:rPr>
                <w:rFonts w:cs="Arial"/>
                <w:sz w:val="18"/>
                <w:szCs w:val="18"/>
              </w:rPr>
              <w:t>85</w:t>
            </w:r>
          </w:p>
        </w:tc>
        <w:tc>
          <w:tcPr>
            <w:tcW w:w="883" w:type="dxa"/>
            <w:noWrap/>
            <w:vAlign w:val="center"/>
          </w:tcPr>
          <w:p w14:paraId="3A744DB5" w14:textId="487480B5" w:rsidR="004F1F8E" w:rsidRPr="0097282B" w:rsidRDefault="004F1F8E" w:rsidP="00C03034">
            <w:pPr>
              <w:pStyle w:val="DHHStabletext"/>
              <w:spacing w:before="0" w:after="0"/>
              <w:jc w:val="center"/>
              <w:rPr>
                <w:rFonts w:cs="Arial"/>
                <w:sz w:val="18"/>
                <w:szCs w:val="18"/>
              </w:rPr>
            </w:pPr>
            <w:r w:rsidRPr="004F1F8E">
              <w:rPr>
                <w:rFonts w:cs="Arial"/>
                <w:sz w:val="18"/>
                <w:szCs w:val="18"/>
              </w:rPr>
              <w:t>$370</w:t>
            </w:r>
          </w:p>
        </w:tc>
        <w:tc>
          <w:tcPr>
            <w:tcW w:w="1046" w:type="dxa"/>
            <w:noWrap/>
            <w:vAlign w:val="center"/>
          </w:tcPr>
          <w:p w14:paraId="1AD5DA78" w14:textId="4C4FDCA2" w:rsidR="004F1F8E" w:rsidRPr="0097282B" w:rsidRDefault="004F1F8E" w:rsidP="00C03034">
            <w:pPr>
              <w:pStyle w:val="DHHStabletext"/>
              <w:spacing w:before="0" w:after="0"/>
              <w:jc w:val="center"/>
              <w:rPr>
                <w:rFonts w:cs="Arial"/>
                <w:sz w:val="18"/>
                <w:szCs w:val="18"/>
              </w:rPr>
            </w:pPr>
            <w:r w:rsidRPr="004F1F8E">
              <w:rPr>
                <w:rFonts w:cs="Arial"/>
                <w:sz w:val="18"/>
                <w:szCs w:val="18"/>
              </w:rPr>
              <w:t>8.8%</w:t>
            </w:r>
          </w:p>
        </w:tc>
        <w:tc>
          <w:tcPr>
            <w:tcW w:w="883" w:type="dxa"/>
            <w:noWrap/>
            <w:vAlign w:val="center"/>
          </w:tcPr>
          <w:p w14:paraId="192AEC89" w14:textId="7FDCA473" w:rsidR="004F1F8E" w:rsidRPr="0097282B" w:rsidRDefault="004F1F8E" w:rsidP="00C03034">
            <w:pPr>
              <w:pStyle w:val="DHHStabletext"/>
              <w:spacing w:before="0" w:after="0"/>
              <w:jc w:val="center"/>
              <w:rPr>
                <w:rFonts w:cs="Arial"/>
                <w:sz w:val="18"/>
                <w:szCs w:val="18"/>
              </w:rPr>
            </w:pPr>
            <w:r w:rsidRPr="004F1F8E">
              <w:rPr>
                <w:rFonts w:cs="Arial"/>
                <w:sz w:val="18"/>
                <w:szCs w:val="18"/>
              </w:rPr>
              <w:t>688</w:t>
            </w:r>
          </w:p>
        </w:tc>
        <w:tc>
          <w:tcPr>
            <w:tcW w:w="883" w:type="dxa"/>
            <w:noWrap/>
            <w:vAlign w:val="center"/>
          </w:tcPr>
          <w:p w14:paraId="1EC10D6D" w14:textId="17D05B78" w:rsidR="004F1F8E" w:rsidRPr="0097282B" w:rsidRDefault="004F1F8E" w:rsidP="00C03034">
            <w:pPr>
              <w:pStyle w:val="DHHStabletext"/>
              <w:spacing w:before="0" w:after="0"/>
              <w:jc w:val="center"/>
              <w:rPr>
                <w:rFonts w:cs="Arial"/>
                <w:sz w:val="18"/>
                <w:szCs w:val="18"/>
              </w:rPr>
            </w:pPr>
            <w:r w:rsidRPr="004F1F8E">
              <w:rPr>
                <w:rFonts w:cs="Arial"/>
                <w:sz w:val="18"/>
                <w:szCs w:val="18"/>
              </w:rPr>
              <w:t>$440</w:t>
            </w:r>
          </w:p>
        </w:tc>
        <w:tc>
          <w:tcPr>
            <w:tcW w:w="1046" w:type="dxa"/>
            <w:noWrap/>
            <w:vAlign w:val="center"/>
          </w:tcPr>
          <w:p w14:paraId="6F2CD747" w14:textId="6CCD7787" w:rsidR="004F1F8E" w:rsidRPr="0097282B" w:rsidRDefault="004F1F8E" w:rsidP="00C03034">
            <w:pPr>
              <w:pStyle w:val="DHHStabletext"/>
              <w:spacing w:before="0" w:after="0"/>
              <w:jc w:val="center"/>
              <w:rPr>
                <w:rFonts w:cs="Arial"/>
                <w:sz w:val="18"/>
                <w:szCs w:val="18"/>
              </w:rPr>
            </w:pPr>
            <w:r w:rsidRPr="004F1F8E">
              <w:rPr>
                <w:rFonts w:cs="Arial"/>
                <w:sz w:val="18"/>
                <w:szCs w:val="18"/>
              </w:rPr>
              <w:t>10.0%</w:t>
            </w:r>
          </w:p>
        </w:tc>
      </w:tr>
      <w:tr w:rsidR="004F1F8E" w:rsidRPr="0097282B" w14:paraId="276ECA69" w14:textId="77777777" w:rsidTr="00C03034">
        <w:trPr>
          <w:trHeight w:val="312"/>
        </w:trPr>
        <w:tc>
          <w:tcPr>
            <w:tcW w:w="3422" w:type="dxa"/>
            <w:noWrap/>
            <w:vAlign w:val="center"/>
          </w:tcPr>
          <w:p w14:paraId="3E4503ED" w14:textId="77777777" w:rsidR="004F1F8E" w:rsidRPr="0097282B" w:rsidRDefault="004F1F8E" w:rsidP="004F1F8E">
            <w:pPr>
              <w:pStyle w:val="DHHStabletext"/>
              <w:spacing w:before="0" w:after="0"/>
              <w:rPr>
                <w:rFonts w:cs="Arial"/>
                <w:sz w:val="18"/>
                <w:szCs w:val="18"/>
              </w:rPr>
            </w:pPr>
            <w:r w:rsidRPr="0097282B">
              <w:rPr>
                <w:rFonts w:cs="Arial"/>
                <w:sz w:val="18"/>
                <w:szCs w:val="18"/>
              </w:rPr>
              <w:t>Hastings-Flinders</w:t>
            </w:r>
          </w:p>
        </w:tc>
        <w:tc>
          <w:tcPr>
            <w:tcW w:w="829" w:type="dxa"/>
            <w:noWrap/>
            <w:vAlign w:val="center"/>
          </w:tcPr>
          <w:p w14:paraId="78B46739" w14:textId="4C65BD37" w:rsidR="004F1F8E" w:rsidRPr="0097282B" w:rsidRDefault="004F1F8E" w:rsidP="00C03034">
            <w:pPr>
              <w:pStyle w:val="DHHStabletext"/>
              <w:spacing w:before="0" w:after="0"/>
              <w:jc w:val="center"/>
              <w:rPr>
                <w:rFonts w:cs="Arial"/>
                <w:sz w:val="18"/>
                <w:szCs w:val="18"/>
              </w:rPr>
            </w:pPr>
            <w:r w:rsidRPr="004F1F8E">
              <w:rPr>
                <w:rFonts w:cs="Arial"/>
                <w:sz w:val="18"/>
                <w:szCs w:val="18"/>
              </w:rPr>
              <w:t>-</w:t>
            </w:r>
          </w:p>
        </w:tc>
        <w:tc>
          <w:tcPr>
            <w:tcW w:w="1009" w:type="dxa"/>
            <w:noWrap/>
            <w:vAlign w:val="center"/>
          </w:tcPr>
          <w:p w14:paraId="3BE8E487" w14:textId="31420C16" w:rsidR="004F1F8E" w:rsidRPr="0097282B" w:rsidRDefault="004F1F8E" w:rsidP="00C03034">
            <w:pPr>
              <w:pStyle w:val="DHHStabletext"/>
              <w:spacing w:before="0" w:after="0"/>
              <w:jc w:val="center"/>
              <w:rPr>
                <w:rFonts w:cs="Arial"/>
                <w:sz w:val="18"/>
                <w:szCs w:val="18"/>
              </w:rPr>
            </w:pPr>
            <w:r w:rsidRPr="004F1F8E">
              <w:rPr>
                <w:rFonts w:cs="Arial"/>
                <w:sz w:val="18"/>
                <w:szCs w:val="18"/>
              </w:rPr>
              <w:t>-</w:t>
            </w:r>
          </w:p>
        </w:tc>
        <w:tc>
          <w:tcPr>
            <w:tcW w:w="1046" w:type="dxa"/>
            <w:noWrap/>
            <w:vAlign w:val="center"/>
          </w:tcPr>
          <w:p w14:paraId="7093DB64" w14:textId="3A424E69" w:rsidR="004F1F8E" w:rsidRPr="0097282B" w:rsidRDefault="004F1F8E" w:rsidP="00C03034">
            <w:pPr>
              <w:pStyle w:val="DHHStabletext"/>
              <w:spacing w:before="0" w:after="0"/>
              <w:jc w:val="center"/>
              <w:rPr>
                <w:rFonts w:cs="Arial"/>
                <w:sz w:val="18"/>
                <w:szCs w:val="18"/>
              </w:rPr>
            </w:pPr>
            <w:r w:rsidRPr="004F1F8E">
              <w:rPr>
                <w:rFonts w:cs="Arial"/>
                <w:sz w:val="18"/>
                <w:szCs w:val="18"/>
              </w:rPr>
              <w:t>-</w:t>
            </w:r>
          </w:p>
        </w:tc>
        <w:tc>
          <w:tcPr>
            <w:tcW w:w="883" w:type="dxa"/>
            <w:noWrap/>
            <w:vAlign w:val="center"/>
          </w:tcPr>
          <w:p w14:paraId="73548F0D" w14:textId="182F5F03" w:rsidR="004F1F8E" w:rsidRPr="0097282B" w:rsidRDefault="004F1F8E" w:rsidP="00C03034">
            <w:pPr>
              <w:pStyle w:val="DHHStabletext"/>
              <w:spacing w:before="0" w:after="0"/>
              <w:jc w:val="center"/>
              <w:rPr>
                <w:rFonts w:cs="Arial"/>
                <w:sz w:val="18"/>
                <w:szCs w:val="18"/>
              </w:rPr>
            </w:pPr>
            <w:r w:rsidRPr="004F1F8E">
              <w:rPr>
                <w:rFonts w:cs="Arial"/>
                <w:sz w:val="18"/>
                <w:szCs w:val="18"/>
              </w:rPr>
              <w:t>107</w:t>
            </w:r>
          </w:p>
        </w:tc>
        <w:tc>
          <w:tcPr>
            <w:tcW w:w="883" w:type="dxa"/>
            <w:noWrap/>
            <w:vAlign w:val="center"/>
          </w:tcPr>
          <w:p w14:paraId="0E00CC27" w14:textId="3C0418C7" w:rsidR="004F1F8E" w:rsidRPr="0097282B" w:rsidRDefault="004F1F8E" w:rsidP="00C03034">
            <w:pPr>
              <w:pStyle w:val="DHHStabletext"/>
              <w:spacing w:before="0" w:after="0"/>
              <w:jc w:val="center"/>
              <w:rPr>
                <w:rFonts w:cs="Arial"/>
                <w:sz w:val="18"/>
                <w:szCs w:val="18"/>
              </w:rPr>
            </w:pPr>
            <w:r w:rsidRPr="004F1F8E">
              <w:rPr>
                <w:rFonts w:cs="Arial"/>
                <w:sz w:val="18"/>
                <w:szCs w:val="18"/>
              </w:rPr>
              <w:t>$350</w:t>
            </w:r>
          </w:p>
        </w:tc>
        <w:tc>
          <w:tcPr>
            <w:tcW w:w="1046" w:type="dxa"/>
            <w:noWrap/>
            <w:vAlign w:val="center"/>
          </w:tcPr>
          <w:p w14:paraId="4FA4B355" w14:textId="599C59F5" w:rsidR="004F1F8E" w:rsidRPr="0097282B" w:rsidRDefault="004F1F8E" w:rsidP="00C03034">
            <w:pPr>
              <w:pStyle w:val="DHHStabletext"/>
              <w:spacing w:before="0" w:after="0"/>
              <w:jc w:val="center"/>
              <w:rPr>
                <w:rFonts w:cs="Arial"/>
                <w:sz w:val="18"/>
                <w:szCs w:val="18"/>
              </w:rPr>
            </w:pPr>
            <w:r w:rsidRPr="004F1F8E">
              <w:rPr>
                <w:rFonts w:cs="Arial"/>
                <w:sz w:val="18"/>
                <w:szCs w:val="18"/>
              </w:rPr>
              <w:t>2.9%</w:t>
            </w:r>
          </w:p>
        </w:tc>
        <w:tc>
          <w:tcPr>
            <w:tcW w:w="883" w:type="dxa"/>
            <w:noWrap/>
            <w:vAlign w:val="center"/>
          </w:tcPr>
          <w:p w14:paraId="7C80A26F" w14:textId="091F1478" w:rsidR="004F1F8E" w:rsidRPr="0097282B" w:rsidRDefault="004F1F8E" w:rsidP="00C03034">
            <w:pPr>
              <w:pStyle w:val="DHHStabletext"/>
              <w:spacing w:before="0" w:after="0"/>
              <w:jc w:val="center"/>
              <w:rPr>
                <w:rFonts w:cs="Arial"/>
                <w:sz w:val="18"/>
                <w:szCs w:val="18"/>
              </w:rPr>
            </w:pPr>
            <w:r w:rsidRPr="004F1F8E">
              <w:rPr>
                <w:rFonts w:cs="Arial"/>
                <w:sz w:val="18"/>
                <w:szCs w:val="18"/>
              </w:rPr>
              <w:t>32</w:t>
            </w:r>
          </w:p>
        </w:tc>
        <w:tc>
          <w:tcPr>
            <w:tcW w:w="883" w:type="dxa"/>
            <w:noWrap/>
            <w:vAlign w:val="center"/>
          </w:tcPr>
          <w:p w14:paraId="6DE4855E" w14:textId="0D002CB2" w:rsidR="004F1F8E" w:rsidRPr="0097282B" w:rsidRDefault="004F1F8E" w:rsidP="00C03034">
            <w:pPr>
              <w:pStyle w:val="DHHStabletext"/>
              <w:spacing w:before="0" w:after="0"/>
              <w:jc w:val="center"/>
              <w:rPr>
                <w:rFonts w:cs="Arial"/>
                <w:sz w:val="18"/>
                <w:szCs w:val="18"/>
              </w:rPr>
            </w:pPr>
            <w:r w:rsidRPr="004F1F8E">
              <w:rPr>
                <w:rFonts w:cs="Arial"/>
                <w:sz w:val="18"/>
                <w:szCs w:val="18"/>
              </w:rPr>
              <w:t>$393</w:t>
            </w:r>
          </w:p>
        </w:tc>
        <w:tc>
          <w:tcPr>
            <w:tcW w:w="1046" w:type="dxa"/>
            <w:noWrap/>
            <w:vAlign w:val="center"/>
          </w:tcPr>
          <w:p w14:paraId="72DD4987" w14:textId="7827FACD" w:rsidR="004F1F8E" w:rsidRPr="0097282B" w:rsidRDefault="004F1F8E" w:rsidP="00C03034">
            <w:pPr>
              <w:pStyle w:val="DHHStabletext"/>
              <w:spacing w:before="0" w:after="0"/>
              <w:jc w:val="center"/>
              <w:rPr>
                <w:rFonts w:cs="Arial"/>
                <w:sz w:val="18"/>
                <w:szCs w:val="18"/>
              </w:rPr>
            </w:pPr>
            <w:r w:rsidRPr="004F1F8E">
              <w:rPr>
                <w:rFonts w:cs="Arial"/>
                <w:sz w:val="18"/>
                <w:szCs w:val="18"/>
              </w:rPr>
              <w:t>10.7%</w:t>
            </w:r>
          </w:p>
        </w:tc>
        <w:tc>
          <w:tcPr>
            <w:tcW w:w="883" w:type="dxa"/>
            <w:noWrap/>
            <w:vAlign w:val="center"/>
          </w:tcPr>
          <w:p w14:paraId="2E5AACEA" w14:textId="581FE2AA" w:rsidR="004F1F8E" w:rsidRPr="0097282B" w:rsidRDefault="004F1F8E" w:rsidP="00C03034">
            <w:pPr>
              <w:pStyle w:val="DHHStabletext"/>
              <w:spacing w:before="0" w:after="0"/>
              <w:jc w:val="center"/>
              <w:rPr>
                <w:rFonts w:cs="Arial"/>
                <w:sz w:val="18"/>
                <w:szCs w:val="18"/>
              </w:rPr>
            </w:pPr>
            <w:r w:rsidRPr="004F1F8E">
              <w:rPr>
                <w:rFonts w:cs="Arial"/>
                <w:sz w:val="18"/>
                <w:szCs w:val="18"/>
              </w:rPr>
              <w:t>240</w:t>
            </w:r>
          </w:p>
        </w:tc>
        <w:tc>
          <w:tcPr>
            <w:tcW w:w="883" w:type="dxa"/>
            <w:noWrap/>
            <w:vAlign w:val="center"/>
          </w:tcPr>
          <w:p w14:paraId="67A863FF" w14:textId="00A07FA1" w:rsidR="004F1F8E" w:rsidRPr="0097282B" w:rsidRDefault="004F1F8E" w:rsidP="00C03034">
            <w:pPr>
              <w:pStyle w:val="DHHStabletext"/>
              <w:spacing w:before="0" w:after="0"/>
              <w:jc w:val="center"/>
              <w:rPr>
                <w:rFonts w:cs="Arial"/>
                <w:sz w:val="18"/>
                <w:szCs w:val="18"/>
              </w:rPr>
            </w:pPr>
            <w:r w:rsidRPr="004F1F8E">
              <w:rPr>
                <w:rFonts w:cs="Arial"/>
                <w:sz w:val="18"/>
                <w:szCs w:val="18"/>
              </w:rPr>
              <w:t>$450</w:t>
            </w:r>
          </w:p>
        </w:tc>
        <w:tc>
          <w:tcPr>
            <w:tcW w:w="1046" w:type="dxa"/>
            <w:noWrap/>
            <w:vAlign w:val="center"/>
          </w:tcPr>
          <w:p w14:paraId="4211296B" w14:textId="2C4F0C09" w:rsidR="004F1F8E" w:rsidRPr="0097282B" w:rsidRDefault="004F1F8E" w:rsidP="00C03034">
            <w:pPr>
              <w:pStyle w:val="DHHStabletext"/>
              <w:spacing w:before="0" w:after="0"/>
              <w:jc w:val="center"/>
              <w:rPr>
                <w:rFonts w:cs="Arial"/>
                <w:sz w:val="18"/>
                <w:szCs w:val="18"/>
              </w:rPr>
            </w:pPr>
            <w:r w:rsidRPr="004F1F8E">
              <w:rPr>
                <w:rFonts w:cs="Arial"/>
                <w:sz w:val="18"/>
                <w:szCs w:val="18"/>
              </w:rPr>
              <w:t>4.7%</w:t>
            </w:r>
          </w:p>
        </w:tc>
      </w:tr>
      <w:tr w:rsidR="004F1F8E" w:rsidRPr="0097282B" w14:paraId="0D598BB1" w14:textId="77777777" w:rsidTr="00C03034">
        <w:trPr>
          <w:trHeight w:val="312"/>
        </w:trPr>
        <w:tc>
          <w:tcPr>
            <w:tcW w:w="3422" w:type="dxa"/>
            <w:noWrap/>
            <w:vAlign w:val="center"/>
          </w:tcPr>
          <w:p w14:paraId="6057DE22" w14:textId="77777777" w:rsidR="004F1F8E" w:rsidRPr="0097282B" w:rsidRDefault="004F1F8E" w:rsidP="004F1F8E">
            <w:pPr>
              <w:pStyle w:val="DHHStabletext"/>
              <w:spacing w:before="0" w:after="0"/>
              <w:rPr>
                <w:rFonts w:cs="Arial"/>
                <w:sz w:val="18"/>
                <w:szCs w:val="18"/>
              </w:rPr>
            </w:pPr>
            <w:r w:rsidRPr="0097282B">
              <w:rPr>
                <w:rFonts w:cs="Arial"/>
                <w:sz w:val="18"/>
                <w:szCs w:val="18"/>
              </w:rPr>
              <w:t>Mt Eliza-Mornington-Mt Martha</w:t>
            </w:r>
          </w:p>
        </w:tc>
        <w:tc>
          <w:tcPr>
            <w:tcW w:w="829" w:type="dxa"/>
            <w:noWrap/>
            <w:vAlign w:val="center"/>
          </w:tcPr>
          <w:p w14:paraId="25F19CD7" w14:textId="1FEB1E22" w:rsidR="004F1F8E" w:rsidRPr="0097282B" w:rsidRDefault="004F1F8E" w:rsidP="00C03034">
            <w:pPr>
              <w:pStyle w:val="DHHStabletext"/>
              <w:spacing w:before="0" w:after="0"/>
              <w:jc w:val="center"/>
              <w:rPr>
                <w:rFonts w:cs="Arial"/>
                <w:sz w:val="18"/>
                <w:szCs w:val="18"/>
              </w:rPr>
            </w:pPr>
            <w:r w:rsidRPr="004F1F8E">
              <w:rPr>
                <w:rFonts w:cs="Arial"/>
                <w:sz w:val="18"/>
                <w:szCs w:val="18"/>
              </w:rPr>
              <w:t>15</w:t>
            </w:r>
          </w:p>
        </w:tc>
        <w:tc>
          <w:tcPr>
            <w:tcW w:w="1009" w:type="dxa"/>
            <w:noWrap/>
            <w:vAlign w:val="center"/>
          </w:tcPr>
          <w:p w14:paraId="411A9974" w14:textId="1DE74846" w:rsidR="004F1F8E" w:rsidRPr="0097282B" w:rsidRDefault="004F1F8E" w:rsidP="00C03034">
            <w:pPr>
              <w:pStyle w:val="DHHStabletext"/>
              <w:spacing w:before="0" w:after="0"/>
              <w:jc w:val="center"/>
              <w:rPr>
                <w:rFonts w:cs="Arial"/>
                <w:sz w:val="18"/>
                <w:szCs w:val="18"/>
              </w:rPr>
            </w:pPr>
            <w:r w:rsidRPr="004F1F8E">
              <w:rPr>
                <w:rFonts w:cs="Arial"/>
                <w:sz w:val="18"/>
                <w:szCs w:val="18"/>
              </w:rPr>
              <w:t>$321</w:t>
            </w:r>
          </w:p>
        </w:tc>
        <w:tc>
          <w:tcPr>
            <w:tcW w:w="1046" w:type="dxa"/>
            <w:noWrap/>
            <w:vAlign w:val="center"/>
          </w:tcPr>
          <w:p w14:paraId="347DDD92" w14:textId="57B7BFBA" w:rsidR="004F1F8E" w:rsidRPr="0097282B" w:rsidRDefault="004F1F8E" w:rsidP="00C03034">
            <w:pPr>
              <w:pStyle w:val="DHHStabletext"/>
              <w:spacing w:before="0" w:after="0"/>
              <w:jc w:val="center"/>
              <w:rPr>
                <w:rFonts w:cs="Arial"/>
                <w:sz w:val="18"/>
                <w:szCs w:val="18"/>
              </w:rPr>
            </w:pPr>
            <w:r w:rsidRPr="004F1F8E">
              <w:rPr>
                <w:rFonts w:cs="Arial"/>
                <w:sz w:val="18"/>
                <w:szCs w:val="18"/>
              </w:rPr>
              <w:t>10.7%</w:t>
            </w:r>
          </w:p>
        </w:tc>
        <w:tc>
          <w:tcPr>
            <w:tcW w:w="883" w:type="dxa"/>
            <w:noWrap/>
            <w:vAlign w:val="center"/>
          </w:tcPr>
          <w:p w14:paraId="5BA9E921" w14:textId="0DA2AE70" w:rsidR="004F1F8E" w:rsidRPr="0097282B" w:rsidRDefault="004F1F8E" w:rsidP="00C03034">
            <w:pPr>
              <w:pStyle w:val="DHHStabletext"/>
              <w:spacing w:before="0" w:after="0"/>
              <w:jc w:val="center"/>
              <w:rPr>
                <w:rFonts w:cs="Arial"/>
                <w:sz w:val="18"/>
                <w:szCs w:val="18"/>
              </w:rPr>
            </w:pPr>
            <w:r w:rsidRPr="004F1F8E">
              <w:rPr>
                <w:rFonts w:cs="Arial"/>
                <w:sz w:val="18"/>
                <w:szCs w:val="18"/>
              </w:rPr>
              <w:t>172</w:t>
            </w:r>
          </w:p>
        </w:tc>
        <w:tc>
          <w:tcPr>
            <w:tcW w:w="883" w:type="dxa"/>
            <w:noWrap/>
            <w:vAlign w:val="center"/>
          </w:tcPr>
          <w:p w14:paraId="20616E95" w14:textId="7975637E" w:rsidR="004F1F8E" w:rsidRPr="0097282B" w:rsidRDefault="004F1F8E" w:rsidP="00C03034">
            <w:pPr>
              <w:pStyle w:val="DHHStabletext"/>
              <w:spacing w:before="0" w:after="0"/>
              <w:jc w:val="center"/>
              <w:rPr>
                <w:rFonts w:cs="Arial"/>
                <w:sz w:val="18"/>
                <w:szCs w:val="18"/>
              </w:rPr>
            </w:pPr>
            <w:r w:rsidRPr="004F1F8E">
              <w:rPr>
                <w:rFonts w:cs="Arial"/>
                <w:sz w:val="18"/>
                <w:szCs w:val="18"/>
              </w:rPr>
              <w:t>$425</w:t>
            </w:r>
          </w:p>
        </w:tc>
        <w:tc>
          <w:tcPr>
            <w:tcW w:w="1046" w:type="dxa"/>
            <w:noWrap/>
            <w:vAlign w:val="center"/>
          </w:tcPr>
          <w:p w14:paraId="54DC0A91" w14:textId="12DF5E0E" w:rsidR="004F1F8E" w:rsidRPr="0097282B" w:rsidRDefault="004F1F8E" w:rsidP="00C03034">
            <w:pPr>
              <w:pStyle w:val="DHHStabletext"/>
              <w:spacing w:before="0" w:after="0"/>
              <w:jc w:val="center"/>
              <w:rPr>
                <w:rFonts w:cs="Arial"/>
                <w:sz w:val="18"/>
                <w:szCs w:val="18"/>
              </w:rPr>
            </w:pPr>
            <w:r w:rsidRPr="004F1F8E">
              <w:rPr>
                <w:rFonts w:cs="Arial"/>
                <w:sz w:val="18"/>
                <w:szCs w:val="18"/>
              </w:rPr>
              <w:t>11.8%</w:t>
            </w:r>
          </w:p>
        </w:tc>
        <w:tc>
          <w:tcPr>
            <w:tcW w:w="883" w:type="dxa"/>
            <w:noWrap/>
            <w:vAlign w:val="center"/>
          </w:tcPr>
          <w:p w14:paraId="188E3E9C" w14:textId="015FC426" w:rsidR="004F1F8E" w:rsidRPr="0097282B" w:rsidRDefault="004F1F8E" w:rsidP="00C03034">
            <w:pPr>
              <w:pStyle w:val="DHHStabletext"/>
              <w:spacing w:before="0" w:after="0"/>
              <w:jc w:val="center"/>
              <w:rPr>
                <w:rFonts w:cs="Arial"/>
                <w:sz w:val="18"/>
                <w:szCs w:val="18"/>
              </w:rPr>
            </w:pPr>
            <w:r w:rsidRPr="004F1F8E">
              <w:rPr>
                <w:rFonts w:cs="Arial"/>
                <w:sz w:val="18"/>
                <w:szCs w:val="18"/>
              </w:rPr>
              <w:t>40</w:t>
            </w:r>
          </w:p>
        </w:tc>
        <w:tc>
          <w:tcPr>
            <w:tcW w:w="883" w:type="dxa"/>
            <w:noWrap/>
            <w:vAlign w:val="center"/>
          </w:tcPr>
          <w:p w14:paraId="2404A9A9" w14:textId="2D33AD27" w:rsidR="004F1F8E" w:rsidRPr="0097282B" w:rsidRDefault="004F1F8E" w:rsidP="00C03034">
            <w:pPr>
              <w:pStyle w:val="DHHStabletext"/>
              <w:spacing w:before="0" w:after="0"/>
              <w:jc w:val="center"/>
              <w:rPr>
                <w:rFonts w:cs="Arial"/>
                <w:sz w:val="18"/>
                <w:szCs w:val="18"/>
              </w:rPr>
            </w:pPr>
            <w:r w:rsidRPr="004F1F8E">
              <w:rPr>
                <w:rFonts w:cs="Arial"/>
                <w:sz w:val="18"/>
                <w:szCs w:val="18"/>
              </w:rPr>
              <w:t>$460</w:t>
            </w:r>
          </w:p>
        </w:tc>
        <w:tc>
          <w:tcPr>
            <w:tcW w:w="1046" w:type="dxa"/>
            <w:noWrap/>
            <w:vAlign w:val="center"/>
          </w:tcPr>
          <w:p w14:paraId="61ED7AB4" w14:textId="6D7BA9D0" w:rsidR="004F1F8E" w:rsidRPr="0097282B" w:rsidRDefault="004F1F8E" w:rsidP="00C03034">
            <w:pPr>
              <w:pStyle w:val="DHHStabletext"/>
              <w:spacing w:before="0" w:after="0"/>
              <w:jc w:val="center"/>
              <w:rPr>
                <w:rFonts w:cs="Arial"/>
                <w:sz w:val="18"/>
                <w:szCs w:val="18"/>
              </w:rPr>
            </w:pPr>
            <w:r w:rsidRPr="004F1F8E">
              <w:rPr>
                <w:rFonts w:cs="Arial"/>
                <w:sz w:val="18"/>
                <w:szCs w:val="18"/>
              </w:rPr>
              <w:t>5.5%</w:t>
            </w:r>
          </w:p>
        </w:tc>
        <w:tc>
          <w:tcPr>
            <w:tcW w:w="883" w:type="dxa"/>
            <w:noWrap/>
            <w:vAlign w:val="center"/>
          </w:tcPr>
          <w:p w14:paraId="6E894213" w14:textId="5D6F6F3F" w:rsidR="004F1F8E" w:rsidRPr="0097282B" w:rsidRDefault="004F1F8E" w:rsidP="00C03034">
            <w:pPr>
              <w:pStyle w:val="DHHStabletext"/>
              <w:spacing w:before="0" w:after="0"/>
              <w:jc w:val="center"/>
              <w:rPr>
                <w:rFonts w:cs="Arial"/>
                <w:sz w:val="18"/>
                <w:szCs w:val="18"/>
              </w:rPr>
            </w:pPr>
            <w:r w:rsidRPr="004F1F8E">
              <w:rPr>
                <w:rFonts w:cs="Arial"/>
                <w:sz w:val="18"/>
                <w:szCs w:val="18"/>
              </w:rPr>
              <w:t>358</w:t>
            </w:r>
          </w:p>
        </w:tc>
        <w:tc>
          <w:tcPr>
            <w:tcW w:w="883" w:type="dxa"/>
            <w:noWrap/>
            <w:vAlign w:val="center"/>
          </w:tcPr>
          <w:p w14:paraId="22B8C851" w14:textId="374970BB" w:rsidR="004F1F8E" w:rsidRPr="0097282B" w:rsidRDefault="004F1F8E" w:rsidP="00C03034">
            <w:pPr>
              <w:pStyle w:val="DHHStabletext"/>
              <w:spacing w:before="0" w:after="0"/>
              <w:jc w:val="center"/>
              <w:rPr>
                <w:rFonts w:cs="Arial"/>
                <w:sz w:val="18"/>
                <w:szCs w:val="18"/>
              </w:rPr>
            </w:pPr>
            <w:r w:rsidRPr="004F1F8E">
              <w:rPr>
                <w:rFonts w:cs="Arial"/>
                <w:sz w:val="18"/>
                <w:szCs w:val="18"/>
              </w:rPr>
              <w:t>$560</w:t>
            </w:r>
          </w:p>
        </w:tc>
        <w:tc>
          <w:tcPr>
            <w:tcW w:w="1046" w:type="dxa"/>
            <w:noWrap/>
            <w:vAlign w:val="center"/>
          </w:tcPr>
          <w:p w14:paraId="25E9972E" w14:textId="379F3152" w:rsidR="004F1F8E" w:rsidRPr="0097282B" w:rsidRDefault="004F1F8E" w:rsidP="00C03034">
            <w:pPr>
              <w:pStyle w:val="DHHStabletext"/>
              <w:spacing w:before="0" w:after="0"/>
              <w:jc w:val="center"/>
              <w:rPr>
                <w:rFonts w:cs="Arial"/>
                <w:sz w:val="18"/>
                <w:szCs w:val="18"/>
              </w:rPr>
            </w:pPr>
            <w:r w:rsidRPr="004F1F8E">
              <w:rPr>
                <w:rFonts w:cs="Arial"/>
                <w:sz w:val="18"/>
                <w:szCs w:val="18"/>
              </w:rPr>
              <w:t>12.0%</w:t>
            </w:r>
          </w:p>
        </w:tc>
      </w:tr>
      <w:tr w:rsidR="004F1F8E" w:rsidRPr="0097282B" w14:paraId="13FE88FB" w14:textId="77777777" w:rsidTr="00C03034">
        <w:trPr>
          <w:trHeight w:val="312"/>
        </w:trPr>
        <w:tc>
          <w:tcPr>
            <w:tcW w:w="3422" w:type="dxa"/>
            <w:noWrap/>
            <w:vAlign w:val="center"/>
          </w:tcPr>
          <w:p w14:paraId="3F50BFD2" w14:textId="77777777" w:rsidR="004F1F8E" w:rsidRPr="0097282B" w:rsidRDefault="004F1F8E" w:rsidP="004F1F8E">
            <w:pPr>
              <w:pStyle w:val="DHHStabletext"/>
              <w:spacing w:before="0" w:after="0"/>
              <w:rPr>
                <w:rFonts w:cs="Arial"/>
                <w:sz w:val="18"/>
                <w:szCs w:val="18"/>
              </w:rPr>
            </w:pPr>
            <w:r w:rsidRPr="0097282B">
              <w:rPr>
                <w:rFonts w:cs="Arial"/>
                <w:sz w:val="18"/>
                <w:szCs w:val="18"/>
              </w:rPr>
              <w:t>Seaford-Carrum Downs</w:t>
            </w:r>
          </w:p>
        </w:tc>
        <w:tc>
          <w:tcPr>
            <w:tcW w:w="829" w:type="dxa"/>
            <w:noWrap/>
            <w:vAlign w:val="center"/>
          </w:tcPr>
          <w:p w14:paraId="17DBAFD0" w14:textId="7197772A" w:rsidR="004F1F8E" w:rsidRPr="0097282B" w:rsidRDefault="004F1F8E" w:rsidP="00C03034">
            <w:pPr>
              <w:pStyle w:val="DHHStabletext"/>
              <w:spacing w:before="0" w:after="0"/>
              <w:jc w:val="center"/>
              <w:rPr>
                <w:rFonts w:cs="Arial"/>
                <w:sz w:val="18"/>
                <w:szCs w:val="18"/>
              </w:rPr>
            </w:pPr>
            <w:r w:rsidRPr="004F1F8E">
              <w:rPr>
                <w:rFonts w:cs="Arial"/>
                <w:sz w:val="18"/>
                <w:szCs w:val="18"/>
              </w:rPr>
              <w:t>66</w:t>
            </w:r>
          </w:p>
        </w:tc>
        <w:tc>
          <w:tcPr>
            <w:tcW w:w="1009" w:type="dxa"/>
            <w:noWrap/>
            <w:vAlign w:val="center"/>
          </w:tcPr>
          <w:p w14:paraId="61F46DD7" w14:textId="193B37EE" w:rsidR="004F1F8E" w:rsidRPr="0097282B" w:rsidRDefault="004F1F8E" w:rsidP="00C03034">
            <w:pPr>
              <w:pStyle w:val="DHHStabletext"/>
              <w:spacing w:before="0" w:after="0"/>
              <w:jc w:val="center"/>
              <w:rPr>
                <w:rFonts w:cs="Arial"/>
                <w:sz w:val="18"/>
                <w:szCs w:val="18"/>
              </w:rPr>
            </w:pPr>
            <w:r w:rsidRPr="004F1F8E">
              <w:rPr>
                <w:rFonts w:cs="Arial"/>
                <w:sz w:val="18"/>
                <w:szCs w:val="18"/>
              </w:rPr>
              <w:t>$260</w:t>
            </w:r>
          </w:p>
        </w:tc>
        <w:tc>
          <w:tcPr>
            <w:tcW w:w="1046" w:type="dxa"/>
            <w:noWrap/>
            <w:vAlign w:val="center"/>
          </w:tcPr>
          <w:p w14:paraId="7926C28B" w14:textId="391CE732" w:rsidR="004F1F8E" w:rsidRPr="0097282B" w:rsidRDefault="004F1F8E" w:rsidP="00C03034">
            <w:pPr>
              <w:pStyle w:val="DHHStabletext"/>
              <w:spacing w:before="0" w:after="0"/>
              <w:jc w:val="center"/>
              <w:rPr>
                <w:rFonts w:cs="Arial"/>
                <w:sz w:val="18"/>
                <w:szCs w:val="18"/>
              </w:rPr>
            </w:pPr>
            <w:r w:rsidRPr="004F1F8E">
              <w:rPr>
                <w:rFonts w:cs="Arial"/>
                <w:sz w:val="18"/>
                <w:szCs w:val="18"/>
              </w:rPr>
              <w:t>4.0%</w:t>
            </w:r>
          </w:p>
        </w:tc>
        <w:tc>
          <w:tcPr>
            <w:tcW w:w="883" w:type="dxa"/>
            <w:noWrap/>
            <w:vAlign w:val="center"/>
          </w:tcPr>
          <w:p w14:paraId="5F024ED9" w14:textId="7F301E59" w:rsidR="004F1F8E" w:rsidRPr="0097282B" w:rsidRDefault="004F1F8E" w:rsidP="00C03034">
            <w:pPr>
              <w:pStyle w:val="DHHStabletext"/>
              <w:spacing w:before="0" w:after="0"/>
              <w:jc w:val="center"/>
              <w:rPr>
                <w:rFonts w:cs="Arial"/>
                <w:sz w:val="18"/>
                <w:szCs w:val="18"/>
              </w:rPr>
            </w:pPr>
            <w:r w:rsidRPr="004F1F8E">
              <w:rPr>
                <w:rFonts w:cs="Arial"/>
                <w:sz w:val="18"/>
                <w:szCs w:val="18"/>
              </w:rPr>
              <w:t>265</w:t>
            </w:r>
          </w:p>
        </w:tc>
        <w:tc>
          <w:tcPr>
            <w:tcW w:w="883" w:type="dxa"/>
            <w:noWrap/>
            <w:vAlign w:val="center"/>
          </w:tcPr>
          <w:p w14:paraId="7697BA83" w14:textId="2224BCEE" w:rsidR="004F1F8E" w:rsidRPr="0097282B" w:rsidRDefault="004F1F8E" w:rsidP="00C03034">
            <w:pPr>
              <w:pStyle w:val="DHHStabletext"/>
              <w:spacing w:before="0" w:after="0"/>
              <w:jc w:val="center"/>
              <w:rPr>
                <w:rFonts w:cs="Arial"/>
                <w:sz w:val="18"/>
                <w:szCs w:val="18"/>
              </w:rPr>
            </w:pPr>
            <w:r w:rsidRPr="004F1F8E">
              <w:rPr>
                <w:rFonts w:cs="Arial"/>
                <w:sz w:val="18"/>
                <w:szCs w:val="18"/>
              </w:rPr>
              <w:t>$355</w:t>
            </w:r>
          </w:p>
        </w:tc>
        <w:tc>
          <w:tcPr>
            <w:tcW w:w="1046" w:type="dxa"/>
            <w:noWrap/>
            <w:vAlign w:val="center"/>
          </w:tcPr>
          <w:p w14:paraId="35DB3212" w14:textId="5C1A2383" w:rsidR="004F1F8E" w:rsidRPr="0097282B" w:rsidRDefault="004F1F8E" w:rsidP="00C03034">
            <w:pPr>
              <w:pStyle w:val="DHHStabletext"/>
              <w:spacing w:before="0" w:after="0"/>
              <w:jc w:val="center"/>
              <w:rPr>
                <w:rFonts w:cs="Arial"/>
                <w:sz w:val="18"/>
                <w:szCs w:val="18"/>
              </w:rPr>
            </w:pPr>
            <w:r w:rsidRPr="004F1F8E">
              <w:rPr>
                <w:rFonts w:cs="Arial"/>
                <w:sz w:val="18"/>
                <w:szCs w:val="18"/>
              </w:rPr>
              <w:t>7.6%</w:t>
            </w:r>
          </w:p>
        </w:tc>
        <w:tc>
          <w:tcPr>
            <w:tcW w:w="883" w:type="dxa"/>
            <w:noWrap/>
            <w:vAlign w:val="center"/>
          </w:tcPr>
          <w:p w14:paraId="351CA765" w14:textId="03D2DD41" w:rsidR="004F1F8E" w:rsidRPr="0097282B" w:rsidRDefault="004F1F8E" w:rsidP="00C03034">
            <w:pPr>
              <w:pStyle w:val="DHHStabletext"/>
              <w:spacing w:before="0" w:after="0"/>
              <w:jc w:val="center"/>
              <w:rPr>
                <w:rFonts w:cs="Arial"/>
                <w:sz w:val="18"/>
                <w:szCs w:val="18"/>
              </w:rPr>
            </w:pPr>
            <w:r w:rsidRPr="004F1F8E">
              <w:rPr>
                <w:rFonts w:cs="Arial"/>
                <w:sz w:val="18"/>
                <w:szCs w:val="18"/>
              </w:rPr>
              <w:t>52</w:t>
            </w:r>
          </w:p>
        </w:tc>
        <w:tc>
          <w:tcPr>
            <w:tcW w:w="883" w:type="dxa"/>
            <w:noWrap/>
            <w:vAlign w:val="center"/>
          </w:tcPr>
          <w:p w14:paraId="274E92C7" w14:textId="5828D0DA" w:rsidR="004F1F8E" w:rsidRPr="0097282B" w:rsidRDefault="004F1F8E" w:rsidP="00C03034">
            <w:pPr>
              <w:pStyle w:val="DHHStabletext"/>
              <w:spacing w:before="0" w:after="0"/>
              <w:jc w:val="center"/>
              <w:rPr>
                <w:rFonts w:cs="Arial"/>
                <w:sz w:val="18"/>
                <w:szCs w:val="18"/>
              </w:rPr>
            </w:pPr>
            <w:r w:rsidRPr="004F1F8E">
              <w:rPr>
                <w:rFonts w:cs="Arial"/>
                <w:sz w:val="18"/>
                <w:szCs w:val="18"/>
              </w:rPr>
              <w:t>$370</w:t>
            </w:r>
          </w:p>
        </w:tc>
        <w:tc>
          <w:tcPr>
            <w:tcW w:w="1046" w:type="dxa"/>
            <w:noWrap/>
            <w:vAlign w:val="center"/>
          </w:tcPr>
          <w:p w14:paraId="0C61A1E8" w14:textId="49EA5E29" w:rsidR="004F1F8E" w:rsidRPr="0097282B" w:rsidRDefault="004F1F8E" w:rsidP="00C03034">
            <w:pPr>
              <w:pStyle w:val="DHHStabletext"/>
              <w:spacing w:before="0" w:after="0"/>
              <w:jc w:val="center"/>
              <w:rPr>
                <w:rFonts w:cs="Arial"/>
                <w:sz w:val="18"/>
                <w:szCs w:val="18"/>
              </w:rPr>
            </w:pPr>
            <w:r w:rsidRPr="004F1F8E">
              <w:rPr>
                <w:rFonts w:cs="Arial"/>
                <w:sz w:val="18"/>
                <w:szCs w:val="18"/>
              </w:rPr>
              <w:t>5.7%</w:t>
            </w:r>
          </w:p>
        </w:tc>
        <w:tc>
          <w:tcPr>
            <w:tcW w:w="883" w:type="dxa"/>
            <w:noWrap/>
            <w:vAlign w:val="center"/>
          </w:tcPr>
          <w:p w14:paraId="188CEAF2" w14:textId="74F3948D" w:rsidR="004F1F8E" w:rsidRPr="0097282B" w:rsidRDefault="004F1F8E" w:rsidP="00C03034">
            <w:pPr>
              <w:pStyle w:val="DHHStabletext"/>
              <w:spacing w:before="0" w:after="0"/>
              <w:jc w:val="center"/>
              <w:rPr>
                <w:rFonts w:cs="Arial"/>
                <w:sz w:val="18"/>
                <w:szCs w:val="18"/>
              </w:rPr>
            </w:pPr>
            <w:r w:rsidRPr="004F1F8E">
              <w:rPr>
                <w:rFonts w:cs="Arial"/>
                <w:sz w:val="18"/>
                <w:szCs w:val="18"/>
              </w:rPr>
              <w:t>622</w:t>
            </w:r>
          </w:p>
        </w:tc>
        <w:tc>
          <w:tcPr>
            <w:tcW w:w="883" w:type="dxa"/>
            <w:noWrap/>
            <w:vAlign w:val="center"/>
          </w:tcPr>
          <w:p w14:paraId="711DF916" w14:textId="1BB58F4B" w:rsidR="004F1F8E" w:rsidRPr="0097282B" w:rsidRDefault="004F1F8E" w:rsidP="00C03034">
            <w:pPr>
              <w:pStyle w:val="DHHStabletext"/>
              <w:spacing w:before="0" w:after="0"/>
              <w:jc w:val="center"/>
              <w:rPr>
                <w:rFonts w:cs="Arial"/>
                <w:sz w:val="18"/>
                <w:szCs w:val="18"/>
              </w:rPr>
            </w:pPr>
            <w:r w:rsidRPr="004F1F8E">
              <w:rPr>
                <w:rFonts w:cs="Arial"/>
                <w:sz w:val="18"/>
                <w:szCs w:val="18"/>
              </w:rPr>
              <w:t>$410</w:t>
            </w:r>
          </w:p>
        </w:tc>
        <w:tc>
          <w:tcPr>
            <w:tcW w:w="1046" w:type="dxa"/>
            <w:noWrap/>
            <w:vAlign w:val="center"/>
          </w:tcPr>
          <w:p w14:paraId="25E9C385" w14:textId="015836D1" w:rsidR="004F1F8E" w:rsidRPr="0097282B" w:rsidRDefault="004F1F8E" w:rsidP="00C03034">
            <w:pPr>
              <w:pStyle w:val="DHHStabletext"/>
              <w:spacing w:before="0" w:after="0"/>
              <w:jc w:val="center"/>
              <w:rPr>
                <w:rFonts w:cs="Arial"/>
                <w:sz w:val="18"/>
                <w:szCs w:val="18"/>
              </w:rPr>
            </w:pPr>
            <w:r w:rsidRPr="004F1F8E">
              <w:rPr>
                <w:rFonts w:cs="Arial"/>
                <w:sz w:val="18"/>
                <w:szCs w:val="18"/>
              </w:rPr>
              <w:t>7.9%</w:t>
            </w:r>
          </w:p>
        </w:tc>
      </w:tr>
      <w:tr w:rsidR="004F1F8E" w:rsidRPr="00EB715B" w14:paraId="1786385E" w14:textId="77777777" w:rsidTr="00C03034">
        <w:trPr>
          <w:trHeight w:val="397"/>
        </w:trPr>
        <w:tc>
          <w:tcPr>
            <w:tcW w:w="3422" w:type="dxa"/>
            <w:tcBorders>
              <w:bottom w:val="single" w:sz="8" w:space="0" w:color="007A33"/>
            </w:tcBorders>
            <w:noWrap/>
            <w:vAlign w:val="center"/>
          </w:tcPr>
          <w:p w14:paraId="26D9B97C" w14:textId="77777777" w:rsidR="004F1F8E" w:rsidRPr="00EB715B" w:rsidRDefault="004F1F8E" w:rsidP="004F1F8E">
            <w:pPr>
              <w:pStyle w:val="DHHStabletext"/>
              <w:spacing w:before="0" w:after="0"/>
              <w:jc w:val="right"/>
              <w:rPr>
                <w:rFonts w:cs="Arial"/>
                <w:b/>
                <w:i/>
                <w:sz w:val="18"/>
                <w:szCs w:val="18"/>
                <w:lang w:eastAsia="en-AU"/>
              </w:rPr>
            </w:pPr>
            <w:r w:rsidRPr="00EB715B">
              <w:rPr>
                <w:rFonts w:cs="Arial"/>
                <w:b/>
                <w:i/>
                <w:sz w:val="18"/>
                <w:szCs w:val="18"/>
                <w:lang w:eastAsia="en-AU"/>
              </w:rPr>
              <w:t>Mornington Peninsula - Total</w:t>
            </w:r>
          </w:p>
        </w:tc>
        <w:tc>
          <w:tcPr>
            <w:tcW w:w="829" w:type="dxa"/>
            <w:tcBorders>
              <w:bottom w:val="single" w:sz="8" w:space="0" w:color="007A33"/>
            </w:tcBorders>
            <w:noWrap/>
            <w:vAlign w:val="center"/>
          </w:tcPr>
          <w:p w14:paraId="09AD9BA6" w14:textId="7C3789BC" w:rsidR="004F1F8E" w:rsidRPr="000B588C" w:rsidRDefault="004F1F8E" w:rsidP="00C03034">
            <w:pPr>
              <w:pStyle w:val="DHHStabletext"/>
              <w:spacing w:before="0" w:after="0"/>
              <w:jc w:val="center"/>
              <w:rPr>
                <w:rFonts w:cs="Arial"/>
                <w:b/>
                <w:bCs/>
                <w:i/>
                <w:iCs/>
                <w:sz w:val="18"/>
                <w:szCs w:val="18"/>
              </w:rPr>
            </w:pPr>
            <w:r w:rsidRPr="000B588C">
              <w:rPr>
                <w:rFonts w:cs="Arial"/>
                <w:b/>
                <w:bCs/>
                <w:i/>
                <w:iCs/>
                <w:sz w:val="18"/>
                <w:szCs w:val="18"/>
              </w:rPr>
              <w:t>404</w:t>
            </w:r>
          </w:p>
        </w:tc>
        <w:tc>
          <w:tcPr>
            <w:tcW w:w="1009" w:type="dxa"/>
            <w:tcBorders>
              <w:bottom w:val="single" w:sz="8" w:space="0" w:color="007A33"/>
            </w:tcBorders>
            <w:noWrap/>
            <w:vAlign w:val="center"/>
          </w:tcPr>
          <w:p w14:paraId="6438DB5C" w14:textId="50B4E74E" w:rsidR="004F1F8E" w:rsidRPr="000B588C" w:rsidRDefault="004F1F8E" w:rsidP="00C03034">
            <w:pPr>
              <w:pStyle w:val="DHHStabletext"/>
              <w:spacing w:before="0" w:after="0"/>
              <w:jc w:val="center"/>
              <w:rPr>
                <w:rFonts w:cs="Arial"/>
                <w:b/>
                <w:bCs/>
                <w:i/>
                <w:iCs/>
                <w:sz w:val="18"/>
                <w:szCs w:val="18"/>
              </w:rPr>
            </w:pPr>
            <w:r w:rsidRPr="000B588C">
              <w:rPr>
                <w:rFonts w:cs="Arial"/>
                <w:b/>
                <w:bCs/>
                <w:i/>
                <w:iCs/>
                <w:sz w:val="18"/>
                <w:szCs w:val="18"/>
              </w:rPr>
              <w:t>$260</w:t>
            </w:r>
          </w:p>
        </w:tc>
        <w:tc>
          <w:tcPr>
            <w:tcW w:w="1046" w:type="dxa"/>
            <w:tcBorders>
              <w:bottom w:val="single" w:sz="8" w:space="0" w:color="007A33"/>
            </w:tcBorders>
            <w:noWrap/>
            <w:vAlign w:val="center"/>
          </w:tcPr>
          <w:p w14:paraId="74445121" w14:textId="5D530DEA" w:rsidR="004F1F8E" w:rsidRPr="000B588C" w:rsidRDefault="004F1F8E" w:rsidP="00C03034">
            <w:pPr>
              <w:pStyle w:val="DHHStabletext"/>
              <w:spacing w:before="0" w:after="0"/>
              <w:jc w:val="center"/>
              <w:rPr>
                <w:rFonts w:cs="Arial"/>
                <w:b/>
                <w:bCs/>
                <w:i/>
                <w:iCs/>
                <w:sz w:val="18"/>
                <w:szCs w:val="18"/>
              </w:rPr>
            </w:pPr>
            <w:r w:rsidRPr="000B588C">
              <w:rPr>
                <w:rFonts w:cs="Arial"/>
                <w:b/>
                <w:bCs/>
                <w:i/>
                <w:iCs/>
                <w:sz w:val="18"/>
                <w:szCs w:val="18"/>
              </w:rPr>
              <w:t>4.0%</w:t>
            </w:r>
          </w:p>
        </w:tc>
        <w:tc>
          <w:tcPr>
            <w:tcW w:w="883" w:type="dxa"/>
            <w:tcBorders>
              <w:bottom w:val="single" w:sz="8" w:space="0" w:color="007A33"/>
            </w:tcBorders>
            <w:noWrap/>
            <w:vAlign w:val="center"/>
          </w:tcPr>
          <w:p w14:paraId="7BE950BA" w14:textId="647B3258" w:rsidR="004F1F8E" w:rsidRPr="000B588C" w:rsidRDefault="004F1F8E" w:rsidP="00C03034">
            <w:pPr>
              <w:pStyle w:val="DHHStabletext"/>
              <w:spacing w:before="0" w:after="0"/>
              <w:jc w:val="center"/>
              <w:rPr>
                <w:rFonts w:cs="Arial"/>
                <w:b/>
                <w:bCs/>
                <w:i/>
                <w:iCs/>
                <w:sz w:val="18"/>
                <w:szCs w:val="18"/>
              </w:rPr>
            </w:pPr>
            <w:r w:rsidRPr="000B588C">
              <w:rPr>
                <w:rFonts w:cs="Arial"/>
                <w:b/>
                <w:bCs/>
                <w:i/>
                <w:iCs/>
                <w:sz w:val="18"/>
                <w:szCs w:val="18"/>
              </w:rPr>
              <w:t>1,186</w:t>
            </w:r>
          </w:p>
        </w:tc>
        <w:tc>
          <w:tcPr>
            <w:tcW w:w="883" w:type="dxa"/>
            <w:tcBorders>
              <w:bottom w:val="single" w:sz="8" w:space="0" w:color="007A33"/>
            </w:tcBorders>
            <w:noWrap/>
            <w:vAlign w:val="center"/>
          </w:tcPr>
          <w:p w14:paraId="40CAE595" w14:textId="7A13C16B" w:rsidR="004F1F8E" w:rsidRPr="000B588C" w:rsidRDefault="004F1F8E" w:rsidP="00C03034">
            <w:pPr>
              <w:pStyle w:val="DHHStabletext"/>
              <w:spacing w:before="0" w:after="0"/>
              <w:jc w:val="center"/>
              <w:rPr>
                <w:rFonts w:cs="Arial"/>
                <w:b/>
                <w:bCs/>
                <w:i/>
                <w:iCs/>
                <w:sz w:val="18"/>
                <w:szCs w:val="18"/>
              </w:rPr>
            </w:pPr>
            <w:r w:rsidRPr="000B588C">
              <w:rPr>
                <w:rFonts w:cs="Arial"/>
                <w:b/>
                <w:bCs/>
                <w:i/>
                <w:iCs/>
                <w:sz w:val="18"/>
                <w:szCs w:val="18"/>
              </w:rPr>
              <w:t>$360</w:t>
            </w:r>
          </w:p>
        </w:tc>
        <w:tc>
          <w:tcPr>
            <w:tcW w:w="1046" w:type="dxa"/>
            <w:tcBorders>
              <w:bottom w:val="single" w:sz="8" w:space="0" w:color="007A33"/>
            </w:tcBorders>
            <w:noWrap/>
            <w:vAlign w:val="center"/>
          </w:tcPr>
          <w:p w14:paraId="42D66244" w14:textId="2E3CE354" w:rsidR="004F1F8E" w:rsidRPr="000B588C" w:rsidRDefault="004F1F8E" w:rsidP="00C03034">
            <w:pPr>
              <w:pStyle w:val="DHHStabletext"/>
              <w:spacing w:before="0" w:after="0"/>
              <w:jc w:val="center"/>
              <w:rPr>
                <w:rFonts w:cs="Arial"/>
                <w:b/>
                <w:bCs/>
                <w:i/>
                <w:iCs/>
                <w:sz w:val="18"/>
                <w:szCs w:val="18"/>
              </w:rPr>
            </w:pPr>
            <w:r w:rsidRPr="000B588C">
              <w:rPr>
                <w:rFonts w:cs="Arial"/>
                <w:b/>
                <w:bCs/>
                <w:i/>
                <w:iCs/>
                <w:sz w:val="18"/>
                <w:szCs w:val="18"/>
              </w:rPr>
              <w:t>5.9%</w:t>
            </w:r>
          </w:p>
        </w:tc>
        <w:tc>
          <w:tcPr>
            <w:tcW w:w="883" w:type="dxa"/>
            <w:tcBorders>
              <w:bottom w:val="single" w:sz="8" w:space="0" w:color="007A33"/>
            </w:tcBorders>
            <w:noWrap/>
            <w:vAlign w:val="center"/>
          </w:tcPr>
          <w:p w14:paraId="35849C14" w14:textId="562CD8F3" w:rsidR="004F1F8E" w:rsidRPr="000B588C" w:rsidRDefault="004F1F8E" w:rsidP="00C03034">
            <w:pPr>
              <w:pStyle w:val="DHHStabletext"/>
              <w:spacing w:before="0" w:after="0"/>
              <w:jc w:val="center"/>
              <w:rPr>
                <w:rFonts w:cs="Arial"/>
                <w:b/>
                <w:bCs/>
                <w:i/>
                <w:iCs/>
                <w:sz w:val="18"/>
                <w:szCs w:val="18"/>
              </w:rPr>
            </w:pPr>
            <w:r w:rsidRPr="000B588C">
              <w:rPr>
                <w:rFonts w:cs="Arial"/>
                <w:b/>
                <w:bCs/>
                <w:i/>
                <w:iCs/>
                <w:sz w:val="18"/>
                <w:szCs w:val="18"/>
              </w:rPr>
              <w:t>325</w:t>
            </w:r>
          </w:p>
        </w:tc>
        <w:tc>
          <w:tcPr>
            <w:tcW w:w="883" w:type="dxa"/>
            <w:tcBorders>
              <w:bottom w:val="single" w:sz="8" w:space="0" w:color="007A33"/>
            </w:tcBorders>
            <w:noWrap/>
            <w:vAlign w:val="center"/>
          </w:tcPr>
          <w:p w14:paraId="3B6468C8" w14:textId="3860A0B6" w:rsidR="004F1F8E" w:rsidRPr="000B588C" w:rsidRDefault="004F1F8E" w:rsidP="00C03034">
            <w:pPr>
              <w:pStyle w:val="DHHStabletext"/>
              <w:spacing w:before="0" w:after="0"/>
              <w:jc w:val="center"/>
              <w:rPr>
                <w:rFonts w:cs="Arial"/>
                <w:b/>
                <w:bCs/>
                <w:i/>
                <w:iCs/>
                <w:sz w:val="18"/>
                <w:szCs w:val="18"/>
              </w:rPr>
            </w:pPr>
            <w:r w:rsidRPr="000B588C">
              <w:rPr>
                <w:rFonts w:cs="Arial"/>
                <w:b/>
                <w:bCs/>
                <w:i/>
                <w:iCs/>
                <w:sz w:val="18"/>
                <w:szCs w:val="18"/>
              </w:rPr>
              <w:t>$380</w:t>
            </w:r>
          </w:p>
        </w:tc>
        <w:tc>
          <w:tcPr>
            <w:tcW w:w="1046" w:type="dxa"/>
            <w:tcBorders>
              <w:bottom w:val="single" w:sz="8" w:space="0" w:color="007A33"/>
            </w:tcBorders>
            <w:noWrap/>
            <w:vAlign w:val="center"/>
          </w:tcPr>
          <w:p w14:paraId="16149F5E" w14:textId="640F51B2" w:rsidR="004F1F8E" w:rsidRPr="000B588C" w:rsidRDefault="004F1F8E" w:rsidP="00C03034">
            <w:pPr>
              <w:pStyle w:val="DHHStabletext"/>
              <w:spacing w:before="0" w:after="0"/>
              <w:jc w:val="center"/>
              <w:rPr>
                <w:rFonts w:cs="Arial"/>
                <w:b/>
                <w:bCs/>
                <w:i/>
                <w:iCs/>
                <w:sz w:val="18"/>
                <w:szCs w:val="18"/>
              </w:rPr>
            </w:pPr>
            <w:r w:rsidRPr="000B588C">
              <w:rPr>
                <w:rFonts w:cs="Arial"/>
                <w:b/>
                <w:bCs/>
                <w:i/>
                <w:iCs/>
                <w:sz w:val="18"/>
                <w:szCs w:val="18"/>
              </w:rPr>
              <w:t>8.6%</w:t>
            </w:r>
          </w:p>
        </w:tc>
        <w:tc>
          <w:tcPr>
            <w:tcW w:w="883" w:type="dxa"/>
            <w:tcBorders>
              <w:bottom w:val="single" w:sz="8" w:space="0" w:color="007A33"/>
            </w:tcBorders>
            <w:noWrap/>
            <w:vAlign w:val="center"/>
          </w:tcPr>
          <w:p w14:paraId="3032A367" w14:textId="277AC7C6" w:rsidR="004F1F8E" w:rsidRPr="000B588C" w:rsidRDefault="004F1F8E" w:rsidP="00C03034">
            <w:pPr>
              <w:pStyle w:val="DHHStabletext"/>
              <w:spacing w:before="0" w:after="0"/>
              <w:jc w:val="center"/>
              <w:rPr>
                <w:rFonts w:cs="Arial"/>
                <w:b/>
                <w:bCs/>
                <w:i/>
                <w:iCs/>
                <w:sz w:val="18"/>
                <w:szCs w:val="18"/>
              </w:rPr>
            </w:pPr>
            <w:r w:rsidRPr="000B588C">
              <w:rPr>
                <w:rFonts w:cs="Arial"/>
                <w:b/>
                <w:bCs/>
                <w:i/>
                <w:iCs/>
                <w:sz w:val="18"/>
                <w:szCs w:val="18"/>
              </w:rPr>
              <w:t>2,420</w:t>
            </w:r>
          </w:p>
        </w:tc>
        <w:tc>
          <w:tcPr>
            <w:tcW w:w="883" w:type="dxa"/>
            <w:tcBorders>
              <w:bottom w:val="single" w:sz="8" w:space="0" w:color="007A33"/>
            </w:tcBorders>
            <w:noWrap/>
            <w:vAlign w:val="center"/>
          </w:tcPr>
          <w:p w14:paraId="21B3807C" w14:textId="647E4053" w:rsidR="004F1F8E" w:rsidRPr="000B588C" w:rsidRDefault="004F1F8E" w:rsidP="00C03034">
            <w:pPr>
              <w:pStyle w:val="DHHStabletext"/>
              <w:spacing w:before="0" w:after="0"/>
              <w:jc w:val="center"/>
              <w:rPr>
                <w:rFonts w:cs="Arial"/>
                <w:b/>
                <w:bCs/>
                <w:i/>
                <w:iCs/>
                <w:sz w:val="18"/>
                <w:szCs w:val="18"/>
              </w:rPr>
            </w:pPr>
            <w:r w:rsidRPr="000B588C">
              <w:rPr>
                <w:rFonts w:cs="Arial"/>
                <w:b/>
                <w:bCs/>
                <w:i/>
                <w:iCs/>
                <w:sz w:val="18"/>
                <w:szCs w:val="18"/>
              </w:rPr>
              <w:t>$450</w:t>
            </w:r>
          </w:p>
        </w:tc>
        <w:tc>
          <w:tcPr>
            <w:tcW w:w="1046" w:type="dxa"/>
            <w:tcBorders>
              <w:bottom w:val="single" w:sz="8" w:space="0" w:color="007A33"/>
            </w:tcBorders>
            <w:noWrap/>
            <w:vAlign w:val="center"/>
          </w:tcPr>
          <w:p w14:paraId="7E54D542" w14:textId="155B701D" w:rsidR="004F1F8E" w:rsidRPr="000B588C" w:rsidRDefault="004F1F8E" w:rsidP="00C03034">
            <w:pPr>
              <w:pStyle w:val="DHHStabletext"/>
              <w:spacing w:before="0" w:after="0"/>
              <w:jc w:val="center"/>
              <w:rPr>
                <w:rFonts w:cs="Arial"/>
                <w:b/>
                <w:bCs/>
                <w:i/>
                <w:iCs/>
                <w:sz w:val="18"/>
                <w:szCs w:val="18"/>
              </w:rPr>
            </w:pPr>
            <w:r w:rsidRPr="000B588C">
              <w:rPr>
                <w:rFonts w:cs="Arial"/>
                <w:b/>
                <w:bCs/>
                <w:i/>
                <w:iCs/>
                <w:sz w:val="18"/>
                <w:szCs w:val="18"/>
              </w:rPr>
              <w:t>12.5%</w:t>
            </w:r>
          </w:p>
        </w:tc>
      </w:tr>
      <w:tr w:rsidR="00FB393C" w:rsidRPr="00EB715B" w14:paraId="499D18B0" w14:textId="77777777" w:rsidTr="00287E32">
        <w:trPr>
          <w:trHeight w:val="454"/>
        </w:trPr>
        <w:tc>
          <w:tcPr>
            <w:tcW w:w="14742" w:type="dxa"/>
            <w:gridSpan w:val="13"/>
            <w:tcBorders>
              <w:top w:val="single" w:sz="8" w:space="0" w:color="007A33"/>
            </w:tcBorders>
            <w:noWrap/>
            <w:vAlign w:val="bottom"/>
          </w:tcPr>
          <w:p w14:paraId="132D3D80" w14:textId="77777777" w:rsidR="00FB393C" w:rsidRPr="00EB715B" w:rsidRDefault="00FB393C" w:rsidP="00EB715B">
            <w:pPr>
              <w:pStyle w:val="DHHStabletext"/>
              <w:spacing w:before="0" w:after="0"/>
              <w:rPr>
                <w:rFonts w:cs="Arial"/>
                <w:b/>
                <w:sz w:val="18"/>
                <w:szCs w:val="18"/>
                <w:lang w:eastAsia="en-AU"/>
              </w:rPr>
            </w:pPr>
            <w:r w:rsidRPr="00EB715B">
              <w:rPr>
                <w:rFonts w:cs="Arial"/>
                <w:b/>
                <w:sz w:val="18"/>
                <w:szCs w:val="18"/>
                <w:lang w:eastAsia="en-AU"/>
              </w:rPr>
              <w:t>Geelong</w:t>
            </w:r>
          </w:p>
        </w:tc>
      </w:tr>
      <w:tr w:rsidR="004F1F8E" w:rsidRPr="0097282B" w14:paraId="1A445DCC" w14:textId="77777777" w:rsidTr="00834AD9">
        <w:trPr>
          <w:trHeight w:val="312"/>
        </w:trPr>
        <w:tc>
          <w:tcPr>
            <w:tcW w:w="3422" w:type="dxa"/>
            <w:noWrap/>
            <w:vAlign w:val="center"/>
          </w:tcPr>
          <w:p w14:paraId="2AC8F2D4" w14:textId="77777777" w:rsidR="004F1F8E" w:rsidRPr="0097282B" w:rsidRDefault="004F1F8E" w:rsidP="004F1F8E">
            <w:pPr>
              <w:pStyle w:val="DHHStabletext"/>
              <w:spacing w:before="0" w:after="0"/>
              <w:rPr>
                <w:rFonts w:cs="Arial"/>
                <w:sz w:val="18"/>
                <w:szCs w:val="18"/>
              </w:rPr>
            </w:pPr>
            <w:r w:rsidRPr="0097282B">
              <w:rPr>
                <w:rFonts w:cs="Arial"/>
                <w:sz w:val="18"/>
                <w:szCs w:val="18"/>
              </w:rPr>
              <w:t>Belmont-Grovedale</w:t>
            </w:r>
          </w:p>
        </w:tc>
        <w:tc>
          <w:tcPr>
            <w:tcW w:w="829" w:type="dxa"/>
            <w:noWrap/>
            <w:vAlign w:val="center"/>
          </w:tcPr>
          <w:p w14:paraId="7A186F27" w14:textId="0D2E2697" w:rsidR="004F1F8E" w:rsidRPr="0097282B" w:rsidRDefault="004F1F8E" w:rsidP="00834AD9">
            <w:pPr>
              <w:pStyle w:val="DHHStabletext"/>
              <w:spacing w:before="0" w:after="0"/>
              <w:jc w:val="center"/>
              <w:rPr>
                <w:rFonts w:cs="Arial"/>
                <w:sz w:val="18"/>
                <w:szCs w:val="18"/>
              </w:rPr>
            </w:pPr>
            <w:r w:rsidRPr="004F1F8E">
              <w:rPr>
                <w:rFonts w:cs="Arial"/>
                <w:sz w:val="18"/>
                <w:szCs w:val="18"/>
              </w:rPr>
              <w:t>116</w:t>
            </w:r>
          </w:p>
        </w:tc>
        <w:tc>
          <w:tcPr>
            <w:tcW w:w="1009" w:type="dxa"/>
            <w:noWrap/>
            <w:vAlign w:val="center"/>
          </w:tcPr>
          <w:p w14:paraId="166D1798" w14:textId="7D20AC7C" w:rsidR="004F1F8E" w:rsidRPr="0097282B" w:rsidRDefault="004F1F8E" w:rsidP="00834AD9">
            <w:pPr>
              <w:pStyle w:val="DHHStabletext"/>
              <w:spacing w:before="0" w:after="0"/>
              <w:jc w:val="center"/>
              <w:rPr>
                <w:rFonts w:cs="Arial"/>
                <w:sz w:val="18"/>
                <w:szCs w:val="18"/>
              </w:rPr>
            </w:pPr>
            <w:r w:rsidRPr="004F1F8E">
              <w:rPr>
                <w:rFonts w:cs="Arial"/>
                <w:sz w:val="18"/>
                <w:szCs w:val="18"/>
              </w:rPr>
              <w:t>$265</w:t>
            </w:r>
          </w:p>
        </w:tc>
        <w:tc>
          <w:tcPr>
            <w:tcW w:w="1046" w:type="dxa"/>
            <w:noWrap/>
            <w:vAlign w:val="center"/>
          </w:tcPr>
          <w:p w14:paraId="722ECF66" w14:textId="55764B69" w:rsidR="004F1F8E" w:rsidRPr="0097282B" w:rsidRDefault="004F1F8E" w:rsidP="00834AD9">
            <w:pPr>
              <w:pStyle w:val="DHHStabletext"/>
              <w:spacing w:before="0" w:after="0"/>
              <w:jc w:val="center"/>
              <w:rPr>
                <w:rFonts w:cs="Arial"/>
                <w:sz w:val="18"/>
                <w:szCs w:val="18"/>
              </w:rPr>
            </w:pPr>
            <w:r w:rsidRPr="004F1F8E">
              <w:rPr>
                <w:rFonts w:cs="Arial"/>
                <w:sz w:val="18"/>
                <w:szCs w:val="18"/>
              </w:rPr>
              <w:t>0.0%</w:t>
            </w:r>
          </w:p>
        </w:tc>
        <w:tc>
          <w:tcPr>
            <w:tcW w:w="883" w:type="dxa"/>
            <w:noWrap/>
            <w:vAlign w:val="center"/>
          </w:tcPr>
          <w:p w14:paraId="08D76A34" w14:textId="1762B42E" w:rsidR="004F1F8E" w:rsidRPr="0097282B" w:rsidRDefault="004F1F8E" w:rsidP="00834AD9">
            <w:pPr>
              <w:pStyle w:val="DHHStabletext"/>
              <w:spacing w:before="0" w:after="0"/>
              <w:jc w:val="center"/>
              <w:rPr>
                <w:rFonts w:cs="Arial"/>
                <w:sz w:val="18"/>
                <w:szCs w:val="18"/>
              </w:rPr>
            </w:pPr>
            <w:r w:rsidRPr="004F1F8E">
              <w:rPr>
                <w:rFonts w:cs="Arial"/>
                <w:sz w:val="18"/>
                <w:szCs w:val="18"/>
              </w:rPr>
              <w:t>277</w:t>
            </w:r>
          </w:p>
        </w:tc>
        <w:tc>
          <w:tcPr>
            <w:tcW w:w="883" w:type="dxa"/>
            <w:noWrap/>
            <w:vAlign w:val="center"/>
          </w:tcPr>
          <w:p w14:paraId="4B1200F7" w14:textId="5FFD7C6E" w:rsidR="004F1F8E" w:rsidRPr="0097282B" w:rsidRDefault="004F1F8E" w:rsidP="00834AD9">
            <w:pPr>
              <w:pStyle w:val="DHHStabletext"/>
              <w:spacing w:before="0" w:after="0"/>
              <w:jc w:val="center"/>
              <w:rPr>
                <w:rFonts w:cs="Arial"/>
                <w:sz w:val="18"/>
                <w:szCs w:val="18"/>
              </w:rPr>
            </w:pPr>
            <w:r w:rsidRPr="004F1F8E">
              <w:rPr>
                <w:rFonts w:cs="Arial"/>
                <w:sz w:val="18"/>
                <w:szCs w:val="18"/>
              </w:rPr>
              <w:t>$350</w:t>
            </w:r>
          </w:p>
        </w:tc>
        <w:tc>
          <w:tcPr>
            <w:tcW w:w="1046" w:type="dxa"/>
            <w:noWrap/>
            <w:vAlign w:val="center"/>
          </w:tcPr>
          <w:p w14:paraId="0CBBE6CA" w14:textId="565163A7" w:rsidR="004F1F8E" w:rsidRPr="0097282B" w:rsidRDefault="004F1F8E" w:rsidP="00834AD9">
            <w:pPr>
              <w:pStyle w:val="DHHStabletext"/>
              <w:spacing w:before="0" w:after="0"/>
              <w:jc w:val="center"/>
              <w:rPr>
                <w:rFonts w:cs="Arial"/>
                <w:sz w:val="18"/>
                <w:szCs w:val="18"/>
              </w:rPr>
            </w:pPr>
            <w:r w:rsidRPr="004F1F8E">
              <w:rPr>
                <w:rFonts w:cs="Arial"/>
                <w:sz w:val="18"/>
                <w:szCs w:val="18"/>
              </w:rPr>
              <w:t>6.1%</w:t>
            </w:r>
          </w:p>
        </w:tc>
        <w:tc>
          <w:tcPr>
            <w:tcW w:w="883" w:type="dxa"/>
            <w:noWrap/>
            <w:vAlign w:val="center"/>
          </w:tcPr>
          <w:p w14:paraId="1F918BCE" w14:textId="50A1C214" w:rsidR="004F1F8E" w:rsidRPr="0097282B" w:rsidRDefault="004F1F8E" w:rsidP="00834AD9">
            <w:pPr>
              <w:pStyle w:val="DHHStabletext"/>
              <w:spacing w:before="0" w:after="0"/>
              <w:jc w:val="center"/>
              <w:rPr>
                <w:rFonts w:cs="Arial"/>
                <w:sz w:val="18"/>
                <w:szCs w:val="18"/>
              </w:rPr>
            </w:pPr>
            <w:r w:rsidRPr="004F1F8E">
              <w:rPr>
                <w:rFonts w:cs="Arial"/>
                <w:sz w:val="18"/>
                <w:szCs w:val="18"/>
              </w:rPr>
              <w:t>96</w:t>
            </w:r>
          </w:p>
        </w:tc>
        <w:tc>
          <w:tcPr>
            <w:tcW w:w="883" w:type="dxa"/>
            <w:noWrap/>
            <w:vAlign w:val="center"/>
          </w:tcPr>
          <w:p w14:paraId="2DAD2F0F" w14:textId="44271A44" w:rsidR="004F1F8E" w:rsidRPr="0097282B" w:rsidRDefault="004F1F8E" w:rsidP="00834AD9">
            <w:pPr>
              <w:pStyle w:val="DHHStabletext"/>
              <w:spacing w:before="0" w:after="0"/>
              <w:jc w:val="center"/>
              <w:rPr>
                <w:rFonts w:cs="Arial"/>
                <w:sz w:val="18"/>
                <w:szCs w:val="18"/>
              </w:rPr>
            </w:pPr>
            <w:r w:rsidRPr="004F1F8E">
              <w:rPr>
                <w:rFonts w:cs="Arial"/>
                <w:sz w:val="18"/>
                <w:szCs w:val="18"/>
              </w:rPr>
              <w:t>$370</w:t>
            </w:r>
          </w:p>
        </w:tc>
        <w:tc>
          <w:tcPr>
            <w:tcW w:w="1046" w:type="dxa"/>
            <w:noWrap/>
            <w:vAlign w:val="center"/>
          </w:tcPr>
          <w:p w14:paraId="67F32864" w14:textId="2204B326" w:rsidR="004F1F8E" w:rsidRPr="0097282B" w:rsidRDefault="004F1F8E" w:rsidP="00834AD9">
            <w:pPr>
              <w:pStyle w:val="DHHStabletext"/>
              <w:spacing w:before="0" w:after="0"/>
              <w:jc w:val="center"/>
              <w:rPr>
                <w:rFonts w:cs="Arial"/>
                <w:sz w:val="18"/>
                <w:szCs w:val="18"/>
              </w:rPr>
            </w:pPr>
            <w:r w:rsidRPr="004F1F8E">
              <w:rPr>
                <w:rFonts w:cs="Arial"/>
                <w:sz w:val="18"/>
                <w:szCs w:val="18"/>
              </w:rPr>
              <w:t>2.8%</w:t>
            </w:r>
          </w:p>
        </w:tc>
        <w:tc>
          <w:tcPr>
            <w:tcW w:w="883" w:type="dxa"/>
            <w:noWrap/>
            <w:vAlign w:val="center"/>
          </w:tcPr>
          <w:p w14:paraId="76616B47" w14:textId="68CC5E9B" w:rsidR="004F1F8E" w:rsidRPr="0097282B" w:rsidRDefault="004F1F8E" w:rsidP="00834AD9">
            <w:pPr>
              <w:pStyle w:val="DHHStabletext"/>
              <w:spacing w:before="0" w:after="0"/>
              <w:jc w:val="center"/>
              <w:rPr>
                <w:rFonts w:cs="Arial"/>
                <w:sz w:val="18"/>
                <w:szCs w:val="18"/>
              </w:rPr>
            </w:pPr>
            <w:r w:rsidRPr="004F1F8E">
              <w:rPr>
                <w:rFonts w:cs="Arial"/>
                <w:sz w:val="18"/>
                <w:szCs w:val="18"/>
              </w:rPr>
              <w:t>711</w:t>
            </w:r>
          </w:p>
        </w:tc>
        <w:tc>
          <w:tcPr>
            <w:tcW w:w="883" w:type="dxa"/>
            <w:noWrap/>
            <w:vAlign w:val="center"/>
          </w:tcPr>
          <w:p w14:paraId="125D72AA" w14:textId="23FDB08C" w:rsidR="004F1F8E" w:rsidRPr="0097282B" w:rsidRDefault="004F1F8E" w:rsidP="00834AD9">
            <w:pPr>
              <w:pStyle w:val="DHHStabletext"/>
              <w:spacing w:before="0" w:after="0"/>
              <w:jc w:val="center"/>
              <w:rPr>
                <w:rFonts w:cs="Arial"/>
                <w:sz w:val="18"/>
                <w:szCs w:val="18"/>
              </w:rPr>
            </w:pPr>
            <w:r w:rsidRPr="004F1F8E">
              <w:rPr>
                <w:rFonts w:cs="Arial"/>
                <w:sz w:val="18"/>
                <w:szCs w:val="18"/>
              </w:rPr>
              <w:t>$420</w:t>
            </w:r>
          </w:p>
        </w:tc>
        <w:tc>
          <w:tcPr>
            <w:tcW w:w="1046" w:type="dxa"/>
            <w:noWrap/>
            <w:vAlign w:val="center"/>
          </w:tcPr>
          <w:p w14:paraId="26049E94" w14:textId="577F0A6A" w:rsidR="004F1F8E" w:rsidRPr="0097282B" w:rsidRDefault="004F1F8E" w:rsidP="00834AD9">
            <w:pPr>
              <w:pStyle w:val="DHHStabletext"/>
              <w:spacing w:before="0" w:after="0"/>
              <w:jc w:val="center"/>
              <w:rPr>
                <w:rFonts w:cs="Arial"/>
                <w:sz w:val="18"/>
                <w:szCs w:val="18"/>
              </w:rPr>
            </w:pPr>
            <w:r w:rsidRPr="004F1F8E">
              <w:rPr>
                <w:rFonts w:cs="Arial"/>
                <w:sz w:val="18"/>
                <w:szCs w:val="18"/>
              </w:rPr>
              <w:t>6.3%</w:t>
            </w:r>
          </w:p>
        </w:tc>
      </w:tr>
      <w:tr w:rsidR="004F1F8E" w:rsidRPr="0097282B" w14:paraId="53935ACB" w14:textId="77777777" w:rsidTr="00834AD9">
        <w:trPr>
          <w:trHeight w:val="312"/>
        </w:trPr>
        <w:tc>
          <w:tcPr>
            <w:tcW w:w="3422" w:type="dxa"/>
            <w:noWrap/>
            <w:vAlign w:val="center"/>
          </w:tcPr>
          <w:p w14:paraId="4BCF2045" w14:textId="77777777" w:rsidR="004F1F8E" w:rsidRPr="0097282B" w:rsidRDefault="004F1F8E" w:rsidP="004F1F8E">
            <w:pPr>
              <w:pStyle w:val="DHHStabletext"/>
              <w:spacing w:before="0" w:after="0"/>
              <w:rPr>
                <w:rFonts w:cs="Arial"/>
                <w:sz w:val="18"/>
                <w:szCs w:val="18"/>
              </w:rPr>
            </w:pPr>
            <w:r w:rsidRPr="0097282B">
              <w:rPr>
                <w:rFonts w:cs="Arial"/>
                <w:sz w:val="18"/>
                <w:szCs w:val="18"/>
              </w:rPr>
              <w:t>Corio</w:t>
            </w:r>
          </w:p>
        </w:tc>
        <w:tc>
          <w:tcPr>
            <w:tcW w:w="829" w:type="dxa"/>
            <w:noWrap/>
            <w:vAlign w:val="center"/>
          </w:tcPr>
          <w:p w14:paraId="6415C3A4" w14:textId="2FA0FF52" w:rsidR="004F1F8E" w:rsidRPr="0097282B" w:rsidRDefault="004F1F8E" w:rsidP="00834AD9">
            <w:pPr>
              <w:pStyle w:val="DHHStabletext"/>
              <w:spacing w:before="0" w:after="0"/>
              <w:jc w:val="center"/>
              <w:rPr>
                <w:rFonts w:cs="Arial"/>
                <w:sz w:val="18"/>
                <w:szCs w:val="18"/>
              </w:rPr>
            </w:pPr>
            <w:r w:rsidRPr="004F1F8E">
              <w:rPr>
                <w:rFonts w:cs="Arial"/>
                <w:sz w:val="18"/>
                <w:szCs w:val="18"/>
              </w:rPr>
              <w:t>27</w:t>
            </w:r>
          </w:p>
        </w:tc>
        <w:tc>
          <w:tcPr>
            <w:tcW w:w="1009" w:type="dxa"/>
            <w:noWrap/>
            <w:vAlign w:val="center"/>
          </w:tcPr>
          <w:p w14:paraId="31FF5CD8" w14:textId="2C97B48A" w:rsidR="004F1F8E" w:rsidRPr="0097282B" w:rsidRDefault="004F1F8E" w:rsidP="00834AD9">
            <w:pPr>
              <w:pStyle w:val="DHHStabletext"/>
              <w:spacing w:before="0" w:after="0"/>
              <w:jc w:val="center"/>
              <w:rPr>
                <w:rFonts w:cs="Arial"/>
                <w:sz w:val="18"/>
                <w:szCs w:val="18"/>
              </w:rPr>
            </w:pPr>
            <w:r w:rsidRPr="004F1F8E">
              <w:rPr>
                <w:rFonts w:cs="Arial"/>
                <w:sz w:val="18"/>
                <w:szCs w:val="18"/>
              </w:rPr>
              <w:t>$230</w:t>
            </w:r>
          </w:p>
        </w:tc>
        <w:tc>
          <w:tcPr>
            <w:tcW w:w="1046" w:type="dxa"/>
            <w:noWrap/>
            <w:vAlign w:val="center"/>
          </w:tcPr>
          <w:p w14:paraId="2C99A462" w14:textId="3C8202A0" w:rsidR="004F1F8E" w:rsidRPr="0097282B" w:rsidRDefault="004F1F8E" w:rsidP="00834AD9">
            <w:pPr>
              <w:pStyle w:val="DHHStabletext"/>
              <w:spacing w:before="0" w:after="0"/>
              <w:jc w:val="center"/>
              <w:rPr>
                <w:rFonts w:cs="Arial"/>
                <w:sz w:val="18"/>
                <w:szCs w:val="18"/>
              </w:rPr>
            </w:pPr>
            <w:r w:rsidRPr="004F1F8E">
              <w:rPr>
                <w:rFonts w:cs="Arial"/>
                <w:sz w:val="18"/>
                <w:szCs w:val="18"/>
              </w:rPr>
              <w:t>4.5%</w:t>
            </w:r>
          </w:p>
        </w:tc>
        <w:tc>
          <w:tcPr>
            <w:tcW w:w="883" w:type="dxa"/>
            <w:noWrap/>
            <w:vAlign w:val="center"/>
          </w:tcPr>
          <w:p w14:paraId="1D441C3F" w14:textId="695B3AF2" w:rsidR="004F1F8E" w:rsidRPr="0097282B" w:rsidRDefault="004F1F8E" w:rsidP="00834AD9">
            <w:pPr>
              <w:pStyle w:val="DHHStabletext"/>
              <w:spacing w:before="0" w:after="0"/>
              <w:jc w:val="center"/>
              <w:rPr>
                <w:rFonts w:cs="Arial"/>
                <w:sz w:val="18"/>
                <w:szCs w:val="18"/>
              </w:rPr>
            </w:pPr>
            <w:r w:rsidRPr="004F1F8E">
              <w:rPr>
                <w:rFonts w:cs="Arial"/>
                <w:sz w:val="18"/>
                <w:szCs w:val="18"/>
              </w:rPr>
              <w:t>70</w:t>
            </w:r>
          </w:p>
        </w:tc>
        <w:tc>
          <w:tcPr>
            <w:tcW w:w="883" w:type="dxa"/>
            <w:noWrap/>
            <w:vAlign w:val="center"/>
          </w:tcPr>
          <w:p w14:paraId="58FC4BCA" w14:textId="211A95C2" w:rsidR="004F1F8E" w:rsidRPr="0097282B" w:rsidRDefault="004F1F8E" w:rsidP="00834AD9">
            <w:pPr>
              <w:pStyle w:val="DHHStabletext"/>
              <w:spacing w:before="0" w:after="0"/>
              <w:jc w:val="center"/>
              <w:rPr>
                <w:rFonts w:cs="Arial"/>
                <w:sz w:val="18"/>
                <w:szCs w:val="18"/>
              </w:rPr>
            </w:pPr>
            <w:r w:rsidRPr="004F1F8E">
              <w:rPr>
                <w:rFonts w:cs="Arial"/>
                <w:sz w:val="18"/>
                <w:szCs w:val="18"/>
              </w:rPr>
              <w:t>$300</w:t>
            </w:r>
          </w:p>
        </w:tc>
        <w:tc>
          <w:tcPr>
            <w:tcW w:w="1046" w:type="dxa"/>
            <w:noWrap/>
            <w:vAlign w:val="center"/>
          </w:tcPr>
          <w:p w14:paraId="61F47958" w14:textId="78954C9E" w:rsidR="004F1F8E" w:rsidRPr="0097282B" w:rsidRDefault="004F1F8E" w:rsidP="00834AD9">
            <w:pPr>
              <w:pStyle w:val="DHHStabletext"/>
              <w:spacing w:before="0" w:after="0"/>
              <w:jc w:val="center"/>
              <w:rPr>
                <w:rFonts w:cs="Arial"/>
                <w:sz w:val="18"/>
                <w:szCs w:val="18"/>
              </w:rPr>
            </w:pPr>
            <w:r w:rsidRPr="004F1F8E">
              <w:rPr>
                <w:rFonts w:cs="Arial"/>
                <w:sz w:val="18"/>
                <w:szCs w:val="18"/>
              </w:rPr>
              <w:t>3.4%</w:t>
            </w:r>
          </w:p>
        </w:tc>
        <w:tc>
          <w:tcPr>
            <w:tcW w:w="883" w:type="dxa"/>
            <w:noWrap/>
            <w:vAlign w:val="center"/>
          </w:tcPr>
          <w:p w14:paraId="7AE0138F" w14:textId="7FADD667" w:rsidR="004F1F8E" w:rsidRPr="0097282B" w:rsidRDefault="004F1F8E" w:rsidP="00834AD9">
            <w:pPr>
              <w:pStyle w:val="DHHStabletext"/>
              <w:spacing w:before="0" w:after="0"/>
              <w:jc w:val="center"/>
              <w:rPr>
                <w:rFonts w:cs="Arial"/>
                <w:sz w:val="18"/>
                <w:szCs w:val="18"/>
              </w:rPr>
            </w:pPr>
            <w:r w:rsidRPr="004F1F8E">
              <w:rPr>
                <w:rFonts w:cs="Arial"/>
                <w:sz w:val="18"/>
                <w:szCs w:val="18"/>
              </w:rPr>
              <w:t>104</w:t>
            </w:r>
          </w:p>
        </w:tc>
        <w:tc>
          <w:tcPr>
            <w:tcW w:w="883" w:type="dxa"/>
            <w:noWrap/>
            <w:vAlign w:val="center"/>
          </w:tcPr>
          <w:p w14:paraId="015B590D" w14:textId="6A6E80F6" w:rsidR="004F1F8E" w:rsidRPr="0097282B" w:rsidRDefault="004F1F8E" w:rsidP="00834AD9">
            <w:pPr>
              <w:pStyle w:val="DHHStabletext"/>
              <w:spacing w:before="0" w:after="0"/>
              <w:jc w:val="center"/>
              <w:rPr>
                <w:rFonts w:cs="Arial"/>
                <w:sz w:val="18"/>
                <w:szCs w:val="18"/>
              </w:rPr>
            </w:pPr>
            <w:r w:rsidRPr="004F1F8E">
              <w:rPr>
                <w:rFonts w:cs="Arial"/>
                <w:sz w:val="18"/>
                <w:szCs w:val="18"/>
              </w:rPr>
              <w:t>$295</w:t>
            </w:r>
          </w:p>
        </w:tc>
        <w:tc>
          <w:tcPr>
            <w:tcW w:w="1046" w:type="dxa"/>
            <w:noWrap/>
            <w:vAlign w:val="center"/>
          </w:tcPr>
          <w:p w14:paraId="28740431" w14:textId="066AB192" w:rsidR="004F1F8E" w:rsidRPr="0097282B" w:rsidRDefault="004F1F8E" w:rsidP="00834AD9">
            <w:pPr>
              <w:pStyle w:val="DHHStabletext"/>
              <w:spacing w:before="0" w:after="0"/>
              <w:jc w:val="center"/>
              <w:rPr>
                <w:rFonts w:cs="Arial"/>
                <w:sz w:val="18"/>
                <w:szCs w:val="18"/>
              </w:rPr>
            </w:pPr>
            <w:r w:rsidRPr="004F1F8E">
              <w:rPr>
                <w:rFonts w:cs="Arial"/>
                <w:sz w:val="18"/>
                <w:szCs w:val="18"/>
              </w:rPr>
              <w:t>5.4%</w:t>
            </w:r>
          </w:p>
        </w:tc>
        <w:tc>
          <w:tcPr>
            <w:tcW w:w="883" w:type="dxa"/>
            <w:noWrap/>
            <w:vAlign w:val="center"/>
          </w:tcPr>
          <w:p w14:paraId="05D195AF" w14:textId="76EC2D2E" w:rsidR="004F1F8E" w:rsidRPr="0097282B" w:rsidRDefault="004F1F8E" w:rsidP="00834AD9">
            <w:pPr>
              <w:pStyle w:val="DHHStabletext"/>
              <w:spacing w:before="0" w:after="0"/>
              <w:jc w:val="center"/>
              <w:rPr>
                <w:rFonts w:cs="Arial"/>
                <w:sz w:val="18"/>
                <w:szCs w:val="18"/>
              </w:rPr>
            </w:pPr>
            <w:r w:rsidRPr="004F1F8E">
              <w:rPr>
                <w:rFonts w:cs="Arial"/>
                <w:sz w:val="18"/>
                <w:szCs w:val="18"/>
              </w:rPr>
              <w:t>361</w:t>
            </w:r>
          </w:p>
        </w:tc>
        <w:tc>
          <w:tcPr>
            <w:tcW w:w="883" w:type="dxa"/>
            <w:noWrap/>
            <w:vAlign w:val="center"/>
          </w:tcPr>
          <w:p w14:paraId="54681D4C" w14:textId="35C1A222" w:rsidR="004F1F8E" w:rsidRPr="0097282B" w:rsidRDefault="004F1F8E" w:rsidP="00834AD9">
            <w:pPr>
              <w:pStyle w:val="DHHStabletext"/>
              <w:spacing w:before="0" w:after="0"/>
              <w:jc w:val="center"/>
              <w:rPr>
                <w:rFonts w:cs="Arial"/>
                <w:sz w:val="18"/>
                <w:szCs w:val="18"/>
              </w:rPr>
            </w:pPr>
            <w:r w:rsidRPr="004F1F8E">
              <w:rPr>
                <w:rFonts w:cs="Arial"/>
                <w:sz w:val="18"/>
                <w:szCs w:val="18"/>
              </w:rPr>
              <w:t>$330</w:t>
            </w:r>
          </w:p>
        </w:tc>
        <w:tc>
          <w:tcPr>
            <w:tcW w:w="1046" w:type="dxa"/>
            <w:noWrap/>
            <w:vAlign w:val="center"/>
          </w:tcPr>
          <w:p w14:paraId="3938D014" w14:textId="1E199429" w:rsidR="004F1F8E" w:rsidRPr="0097282B" w:rsidRDefault="004F1F8E" w:rsidP="00834AD9">
            <w:pPr>
              <w:pStyle w:val="DHHStabletext"/>
              <w:spacing w:before="0" w:after="0"/>
              <w:jc w:val="center"/>
              <w:rPr>
                <w:rFonts w:cs="Arial"/>
                <w:sz w:val="18"/>
                <w:szCs w:val="18"/>
              </w:rPr>
            </w:pPr>
            <w:r w:rsidRPr="004F1F8E">
              <w:rPr>
                <w:rFonts w:cs="Arial"/>
                <w:sz w:val="18"/>
                <w:szCs w:val="18"/>
              </w:rPr>
              <w:t>6.5%</w:t>
            </w:r>
          </w:p>
        </w:tc>
      </w:tr>
      <w:tr w:rsidR="004F1F8E" w:rsidRPr="0097282B" w14:paraId="3A954A97" w14:textId="77777777" w:rsidTr="00834AD9">
        <w:trPr>
          <w:trHeight w:val="312"/>
        </w:trPr>
        <w:tc>
          <w:tcPr>
            <w:tcW w:w="3422" w:type="dxa"/>
            <w:noWrap/>
            <w:vAlign w:val="center"/>
          </w:tcPr>
          <w:p w14:paraId="570EFB2E" w14:textId="77777777" w:rsidR="004F1F8E" w:rsidRPr="0097282B" w:rsidRDefault="004F1F8E" w:rsidP="004F1F8E">
            <w:pPr>
              <w:pStyle w:val="DHHStabletext"/>
              <w:spacing w:before="0" w:after="0"/>
              <w:rPr>
                <w:rFonts w:cs="Arial"/>
                <w:sz w:val="18"/>
                <w:szCs w:val="18"/>
              </w:rPr>
            </w:pPr>
            <w:r w:rsidRPr="0097282B">
              <w:rPr>
                <w:rFonts w:cs="Arial"/>
                <w:sz w:val="18"/>
                <w:szCs w:val="18"/>
              </w:rPr>
              <w:t>Geelong-Newcomb</w:t>
            </w:r>
          </w:p>
        </w:tc>
        <w:tc>
          <w:tcPr>
            <w:tcW w:w="829" w:type="dxa"/>
            <w:noWrap/>
            <w:vAlign w:val="center"/>
          </w:tcPr>
          <w:p w14:paraId="74C700F4" w14:textId="31C6675C" w:rsidR="004F1F8E" w:rsidRPr="0097282B" w:rsidRDefault="004F1F8E" w:rsidP="00834AD9">
            <w:pPr>
              <w:pStyle w:val="DHHStabletext"/>
              <w:spacing w:before="0" w:after="0"/>
              <w:jc w:val="center"/>
              <w:rPr>
                <w:rFonts w:cs="Arial"/>
                <w:sz w:val="18"/>
                <w:szCs w:val="18"/>
              </w:rPr>
            </w:pPr>
            <w:r w:rsidRPr="004F1F8E">
              <w:rPr>
                <w:rFonts w:cs="Arial"/>
                <w:sz w:val="18"/>
                <w:szCs w:val="18"/>
              </w:rPr>
              <w:t>154</w:t>
            </w:r>
          </w:p>
        </w:tc>
        <w:tc>
          <w:tcPr>
            <w:tcW w:w="1009" w:type="dxa"/>
            <w:noWrap/>
            <w:vAlign w:val="center"/>
          </w:tcPr>
          <w:p w14:paraId="117C8A67" w14:textId="4E77A124" w:rsidR="004F1F8E" w:rsidRPr="0097282B" w:rsidRDefault="004F1F8E" w:rsidP="00834AD9">
            <w:pPr>
              <w:pStyle w:val="DHHStabletext"/>
              <w:spacing w:before="0" w:after="0"/>
              <w:jc w:val="center"/>
              <w:rPr>
                <w:rFonts w:cs="Arial"/>
                <w:sz w:val="18"/>
                <w:szCs w:val="18"/>
              </w:rPr>
            </w:pPr>
            <w:r w:rsidRPr="004F1F8E">
              <w:rPr>
                <w:rFonts w:cs="Arial"/>
                <w:sz w:val="18"/>
                <w:szCs w:val="18"/>
              </w:rPr>
              <w:t>$300</w:t>
            </w:r>
          </w:p>
        </w:tc>
        <w:tc>
          <w:tcPr>
            <w:tcW w:w="1046" w:type="dxa"/>
            <w:noWrap/>
            <w:vAlign w:val="center"/>
          </w:tcPr>
          <w:p w14:paraId="71D64B56" w14:textId="36023330" w:rsidR="004F1F8E" w:rsidRPr="0097282B" w:rsidRDefault="004F1F8E" w:rsidP="00834AD9">
            <w:pPr>
              <w:pStyle w:val="DHHStabletext"/>
              <w:spacing w:before="0" w:after="0"/>
              <w:jc w:val="center"/>
              <w:rPr>
                <w:rFonts w:cs="Arial"/>
                <w:sz w:val="18"/>
                <w:szCs w:val="18"/>
              </w:rPr>
            </w:pPr>
            <w:r w:rsidRPr="004F1F8E">
              <w:rPr>
                <w:rFonts w:cs="Arial"/>
                <w:sz w:val="18"/>
                <w:szCs w:val="18"/>
              </w:rPr>
              <w:t>0.0%</w:t>
            </w:r>
          </w:p>
        </w:tc>
        <w:tc>
          <w:tcPr>
            <w:tcW w:w="883" w:type="dxa"/>
            <w:noWrap/>
            <w:vAlign w:val="center"/>
          </w:tcPr>
          <w:p w14:paraId="45150BBE" w14:textId="7BC7C8FA" w:rsidR="004F1F8E" w:rsidRPr="0097282B" w:rsidRDefault="004F1F8E" w:rsidP="00834AD9">
            <w:pPr>
              <w:pStyle w:val="DHHStabletext"/>
              <w:spacing w:before="0" w:after="0"/>
              <w:jc w:val="center"/>
              <w:rPr>
                <w:rFonts w:cs="Arial"/>
                <w:sz w:val="18"/>
                <w:szCs w:val="18"/>
              </w:rPr>
            </w:pPr>
            <w:r w:rsidRPr="004F1F8E">
              <w:rPr>
                <w:rFonts w:cs="Arial"/>
                <w:sz w:val="18"/>
                <w:szCs w:val="18"/>
              </w:rPr>
              <w:t>329</w:t>
            </w:r>
          </w:p>
        </w:tc>
        <w:tc>
          <w:tcPr>
            <w:tcW w:w="883" w:type="dxa"/>
            <w:noWrap/>
            <w:vAlign w:val="center"/>
          </w:tcPr>
          <w:p w14:paraId="53704845" w14:textId="5D85FDE6" w:rsidR="004F1F8E" w:rsidRPr="0097282B" w:rsidRDefault="004F1F8E" w:rsidP="00834AD9">
            <w:pPr>
              <w:pStyle w:val="DHHStabletext"/>
              <w:spacing w:before="0" w:after="0"/>
              <w:jc w:val="center"/>
              <w:rPr>
                <w:rFonts w:cs="Arial"/>
                <w:sz w:val="18"/>
                <w:szCs w:val="18"/>
              </w:rPr>
            </w:pPr>
            <w:r w:rsidRPr="004F1F8E">
              <w:rPr>
                <w:rFonts w:cs="Arial"/>
                <w:sz w:val="18"/>
                <w:szCs w:val="18"/>
              </w:rPr>
              <w:t>$360</w:t>
            </w:r>
          </w:p>
        </w:tc>
        <w:tc>
          <w:tcPr>
            <w:tcW w:w="1046" w:type="dxa"/>
            <w:noWrap/>
            <w:vAlign w:val="center"/>
          </w:tcPr>
          <w:p w14:paraId="15916D83" w14:textId="1EE19FC5" w:rsidR="004F1F8E" w:rsidRPr="0097282B" w:rsidRDefault="004F1F8E" w:rsidP="00834AD9">
            <w:pPr>
              <w:pStyle w:val="DHHStabletext"/>
              <w:spacing w:before="0" w:after="0"/>
              <w:jc w:val="center"/>
              <w:rPr>
                <w:rFonts w:cs="Arial"/>
                <w:sz w:val="18"/>
                <w:szCs w:val="18"/>
              </w:rPr>
            </w:pPr>
            <w:r w:rsidRPr="004F1F8E">
              <w:rPr>
                <w:rFonts w:cs="Arial"/>
                <w:sz w:val="18"/>
                <w:szCs w:val="18"/>
              </w:rPr>
              <w:t>-5.3%</w:t>
            </w:r>
          </w:p>
        </w:tc>
        <w:tc>
          <w:tcPr>
            <w:tcW w:w="883" w:type="dxa"/>
            <w:noWrap/>
            <w:vAlign w:val="center"/>
          </w:tcPr>
          <w:p w14:paraId="07230A64" w14:textId="335521C9" w:rsidR="004F1F8E" w:rsidRPr="0097282B" w:rsidRDefault="004F1F8E" w:rsidP="00834AD9">
            <w:pPr>
              <w:pStyle w:val="DHHStabletext"/>
              <w:spacing w:before="0" w:after="0"/>
              <w:jc w:val="center"/>
              <w:rPr>
                <w:rFonts w:cs="Arial"/>
                <w:sz w:val="18"/>
                <w:szCs w:val="18"/>
              </w:rPr>
            </w:pPr>
            <w:r w:rsidRPr="004F1F8E">
              <w:rPr>
                <w:rFonts w:cs="Arial"/>
                <w:sz w:val="18"/>
                <w:szCs w:val="18"/>
              </w:rPr>
              <w:t>105</w:t>
            </w:r>
          </w:p>
        </w:tc>
        <w:tc>
          <w:tcPr>
            <w:tcW w:w="883" w:type="dxa"/>
            <w:noWrap/>
            <w:vAlign w:val="center"/>
          </w:tcPr>
          <w:p w14:paraId="665262F6" w14:textId="1FE7D4F1" w:rsidR="004F1F8E" w:rsidRPr="0097282B" w:rsidRDefault="004F1F8E" w:rsidP="00834AD9">
            <w:pPr>
              <w:pStyle w:val="DHHStabletext"/>
              <w:spacing w:before="0" w:after="0"/>
              <w:jc w:val="center"/>
              <w:rPr>
                <w:rFonts w:cs="Arial"/>
                <w:sz w:val="18"/>
                <w:szCs w:val="18"/>
              </w:rPr>
            </w:pPr>
            <w:r w:rsidRPr="004F1F8E">
              <w:rPr>
                <w:rFonts w:cs="Arial"/>
                <w:sz w:val="18"/>
                <w:szCs w:val="18"/>
              </w:rPr>
              <w:t>$370</w:t>
            </w:r>
          </w:p>
        </w:tc>
        <w:tc>
          <w:tcPr>
            <w:tcW w:w="1046" w:type="dxa"/>
            <w:noWrap/>
            <w:vAlign w:val="center"/>
          </w:tcPr>
          <w:p w14:paraId="01AB5FE5" w14:textId="1EB1D8AE" w:rsidR="004F1F8E" w:rsidRPr="0097282B" w:rsidRDefault="004F1F8E" w:rsidP="00834AD9">
            <w:pPr>
              <w:pStyle w:val="DHHStabletext"/>
              <w:spacing w:before="0" w:after="0"/>
              <w:jc w:val="center"/>
              <w:rPr>
                <w:rFonts w:cs="Arial"/>
                <w:sz w:val="18"/>
                <w:szCs w:val="18"/>
              </w:rPr>
            </w:pPr>
            <w:r w:rsidRPr="004F1F8E">
              <w:rPr>
                <w:rFonts w:cs="Arial"/>
                <w:sz w:val="18"/>
                <w:szCs w:val="18"/>
              </w:rPr>
              <w:t>5.7%</w:t>
            </w:r>
          </w:p>
        </w:tc>
        <w:tc>
          <w:tcPr>
            <w:tcW w:w="883" w:type="dxa"/>
            <w:noWrap/>
            <w:vAlign w:val="center"/>
          </w:tcPr>
          <w:p w14:paraId="268A9694" w14:textId="47993929" w:rsidR="004F1F8E" w:rsidRPr="0097282B" w:rsidRDefault="004F1F8E" w:rsidP="00834AD9">
            <w:pPr>
              <w:pStyle w:val="DHHStabletext"/>
              <w:spacing w:before="0" w:after="0"/>
              <w:jc w:val="center"/>
              <w:rPr>
                <w:rFonts w:cs="Arial"/>
                <w:sz w:val="18"/>
                <w:szCs w:val="18"/>
              </w:rPr>
            </w:pPr>
            <w:r w:rsidRPr="004F1F8E">
              <w:rPr>
                <w:rFonts w:cs="Arial"/>
                <w:sz w:val="18"/>
                <w:szCs w:val="18"/>
              </w:rPr>
              <w:t>387</w:t>
            </w:r>
          </w:p>
        </w:tc>
        <w:tc>
          <w:tcPr>
            <w:tcW w:w="883" w:type="dxa"/>
            <w:noWrap/>
            <w:vAlign w:val="center"/>
          </w:tcPr>
          <w:p w14:paraId="2DBF8310" w14:textId="21BE329B" w:rsidR="004F1F8E" w:rsidRPr="0097282B" w:rsidRDefault="004F1F8E" w:rsidP="00834AD9">
            <w:pPr>
              <w:pStyle w:val="DHHStabletext"/>
              <w:spacing w:before="0" w:after="0"/>
              <w:jc w:val="center"/>
              <w:rPr>
                <w:rFonts w:cs="Arial"/>
                <w:sz w:val="18"/>
                <w:szCs w:val="18"/>
              </w:rPr>
            </w:pPr>
            <w:r w:rsidRPr="004F1F8E">
              <w:rPr>
                <w:rFonts w:cs="Arial"/>
                <w:sz w:val="18"/>
                <w:szCs w:val="18"/>
              </w:rPr>
              <w:t>$395</w:t>
            </w:r>
          </w:p>
        </w:tc>
        <w:tc>
          <w:tcPr>
            <w:tcW w:w="1046" w:type="dxa"/>
            <w:noWrap/>
            <w:vAlign w:val="center"/>
          </w:tcPr>
          <w:p w14:paraId="2713B862" w14:textId="07DE1B12" w:rsidR="004F1F8E" w:rsidRPr="0097282B" w:rsidRDefault="004F1F8E" w:rsidP="00834AD9">
            <w:pPr>
              <w:pStyle w:val="DHHStabletext"/>
              <w:spacing w:before="0" w:after="0"/>
              <w:jc w:val="center"/>
              <w:rPr>
                <w:rFonts w:cs="Arial"/>
                <w:sz w:val="18"/>
                <w:szCs w:val="18"/>
              </w:rPr>
            </w:pPr>
            <w:r w:rsidRPr="004F1F8E">
              <w:rPr>
                <w:rFonts w:cs="Arial"/>
                <w:sz w:val="18"/>
                <w:szCs w:val="18"/>
              </w:rPr>
              <w:t>9.7%</w:t>
            </w:r>
          </w:p>
        </w:tc>
      </w:tr>
      <w:tr w:rsidR="004F1F8E" w:rsidRPr="0097282B" w14:paraId="1DEED790" w14:textId="77777777" w:rsidTr="00834AD9">
        <w:trPr>
          <w:trHeight w:val="312"/>
        </w:trPr>
        <w:tc>
          <w:tcPr>
            <w:tcW w:w="3422" w:type="dxa"/>
            <w:noWrap/>
            <w:vAlign w:val="center"/>
          </w:tcPr>
          <w:p w14:paraId="0C5B452C" w14:textId="77777777" w:rsidR="004F1F8E" w:rsidRPr="0097282B" w:rsidRDefault="004F1F8E" w:rsidP="004F1F8E">
            <w:pPr>
              <w:pStyle w:val="DHHStabletext"/>
              <w:spacing w:before="0" w:after="0"/>
              <w:rPr>
                <w:rFonts w:cs="Arial"/>
                <w:sz w:val="18"/>
                <w:szCs w:val="18"/>
              </w:rPr>
            </w:pPr>
            <w:r w:rsidRPr="0097282B">
              <w:rPr>
                <w:rFonts w:cs="Arial"/>
                <w:sz w:val="18"/>
                <w:szCs w:val="18"/>
              </w:rPr>
              <w:t>Herne Hill-Geelong West</w:t>
            </w:r>
          </w:p>
        </w:tc>
        <w:tc>
          <w:tcPr>
            <w:tcW w:w="829" w:type="dxa"/>
            <w:noWrap/>
            <w:vAlign w:val="center"/>
          </w:tcPr>
          <w:p w14:paraId="247952F2" w14:textId="02CB86C5" w:rsidR="004F1F8E" w:rsidRPr="0097282B" w:rsidRDefault="004F1F8E" w:rsidP="00834AD9">
            <w:pPr>
              <w:pStyle w:val="DHHStabletext"/>
              <w:spacing w:before="0" w:after="0"/>
              <w:jc w:val="center"/>
              <w:rPr>
                <w:rFonts w:cs="Arial"/>
                <w:sz w:val="18"/>
                <w:szCs w:val="18"/>
              </w:rPr>
            </w:pPr>
            <w:r w:rsidRPr="004F1F8E">
              <w:rPr>
                <w:rFonts w:cs="Arial"/>
                <w:sz w:val="18"/>
                <w:szCs w:val="18"/>
              </w:rPr>
              <w:t>151</w:t>
            </w:r>
          </w:p>
        </w:tc>
        <w:tc>
          <w:tcPr>
            <w:tcW w:w="1009" w:type="dxa"/>
            <w:noWrap/>
            <w:vAlign w:val="center"/>
          </w:tcPr>
          <w:p w14:paraId="5D6FDCF6" w14:textId="2C41DAEA" w:rsidR="004F1F8E" w:rsidRPr="0097282B" w:rsidRDefault="004F1F8E" w:rsidP="00834AD9">
            <w:pPr>
              <w:pStyle w:val="DHHStabletext"/>
              <w:spacing w:before="0" w:after="0"/>
              <w:jc w:val="center"/>
              <w:rPr>
                <w:rFonts w:cs="Arial"/>
                <w:sz w:val="18"/>
                <w:szCs w:val="18"/>
              </w:rPr>
            </w:pPr>
            <w:r w:rsidRPr="004F1F8E">
              <w:rPr>
                <w:rFonts w:cs="Arial"/>
                <w:sz w:val="18"/>
                <w:szCs w:val="18"/>
              </w:rPr>
              <w:t>$250</w:t>
            </w:r>
          </w:p>
        </w:tc>
        <w:tc>
          <w:tcPr>
            <w:tcW w:w="1046" w:type="dxa"/>
            <w:noWrap/>
            <w:vAlign w:val="center"/>
          </w:tcPr>
          <w:p w14:paraId="277CBB69" w14:textId="17099B48" w:rsidR="004F1F8E" w:rsidRPr="0097282B" w:rsidRDefault="004F1F8E" w:rsidP="00834AD9">
            <w:pPr>
              <w:pStyle w:val="DHHStabletext"/>
              <w:spacing w:before="0" w:after="0"/>
              <w:jc w:val="center"/>
              <w:rPr>
                <w:rFonts w:cs="Arial"/>
                <w:sz w:val="18"/>
                <w:szCs w:val="18"/>
              </w:rPr>
            </w:pPr>
            <w:r w:rsidRPr="004F1F8E">
              <w:rPr>
                <w:rFonts w:cs="Arial"/>
                <w:sz w:val="18"/>
                <w:szCs w:val="18"/>
              </w:rPr>
              <w:t>6.4%</w:t>
            </w:r>
          </w:p>
        </w:tc>
        <w:tc>
          <w:tcPr>
            <w:tcW w:w="883" w:type="dxa"/>
            <w:noWrap/>
            <w:vAlign w:val="center"/>
          </w:tcPr>
          <w:p w14:paraId="772E7027" w14:textId="430FAAB2" w:rsidR="004F1F8E" w:rsidRPr="0097282B" w:rsidRDefault="004F1F8E" w:rsidP="00834AD9">
            <w:pPr>
              <w:pStyle w:val="DHHStabletext"/>
              <w:spacing w:before="0" w:after="0"/>
              <w:jc w:val="center"/>
              <w:rPr>
                <w:rFonts w:cs="Arial"/>
                <w:sz w:val="18"/>
                <w:szCs w:val="18"/>
              </w:rPr>
            </w:pPr>
            <w:r w:rsidRPr="004F1F8E">
              <w:rPr>
                <w:rFonts w:cs="Arial"/>
                <w:sz w:val="18"/>
                <w:szCs w:val="18"/>
              </w:rPr>
              <w:t>165</w:t>
            </w:r>
          </w:p>
        </w:tc>
        <w:tc>
          <w:tcPr>
            <w:tcW w:w="883" w:type="dxa"/>
            <w:noWrap/>
            <w:vAlign w:val="center"/>
          </w:tcPr>
          <w:p w14:paraId="4B916D2C" w14:textId="632B9A2C" w:rsidR="004F1F8E" w:rsidRPr="0097282B" w:rsidRDefault="004F1F8E" w:rsidP="00834AD9">
            <w:pPr>
              <w:pStyle w:val="DHHStabletext"/>
              <w:spacing w:before="0" w:after="0"/>
              <w:jc w:val="center"/>
              <w:rPr>
                <w:rFonts w:cs="Arial"/>
                <w:sz w:val="18"/>
                <w:szCs w:val="18"/>
              </w:rPr>
            </w:pPr>
            <w:r w:rsidRPr="004F1F8E">
              <w:rPr>
                <w:rFonts w:cs="Arial"/>
                <w:sz w:val="18"/>
                <w:szCs w:val="18"/>
              </w:rPr>
              <w:t>$340</w:t>
            </w:r>
          </w:p>
        </w:tc>
        <w:tc>
          <w:tcPr>
            <w:tcW w:w="1046" w:type="dxa"/>
            <w:noWrap/>
            <w:vAlign w:val="center"/>
          </w:tcPr>
          <w:p w14:paraId="25160521" w14:textId="4BB63BDF" w:rsidR="004F1F8E" w:rsidRPr="0097282B" w:rsidRDefault="004F1F8E" w:rsidP="00834AD9">
            <w:pPr>
              <w:pStyle w:val="DHHStabletext"/>
              <w:spacing w:before="0" w:after="0"/>
              <w:jc w:val="center"/>
              <w:rPr>
                <w:rFonts w:cs="Arial"/>
                <w:sz w:val="18"/>
                <w:szCs w:val="18"/>
              </w:rPr>
            </w:pPr>
            <w:r w:rsidRPr="004F1F8E">
              <w:rPr>
                <w:rFonts w:cs="Arial"/>
                <w:sz w:val="18"/>
                <w:szCs w:val="18"/>
              </w:rPr>
              <w:t>6.3%</w:t>
            </w:r>
          </w:p>
        </w:tc>
        <w:tc>
          <w:tcPr>
            <w:tcW w:w="883" w:type="dxa"/>
            <w:noWrap/>
            <w:vAlign w:val="center"/>
          </w:tcPr>
          <w:p w14:paraId="58CF9C27" w14:textId="591C4AD9" w:rsidR="004F1F8E" w:rsidRPr="0097282B" w:rsidRDefault="004F1F8E" w:rsidP="00834AD9">
            <w:pPr>
              <w:pStyle w:val="DHHStabletext"/>
              <w:spacing w:before="0" w:after="0"/>
              <w:jc w:val="center"/>
              <w:rPr>
                <w:rFonts w:cs="Arial"/>
                <w:sz w:val="18"/>
                <w:szCs w:val="18"/>
              </w:rPr>
            </w:pPr>
            <w:r w:rsidRPr="004F1F8E">
              <w:rPr>
                <w:rFonts w:cs="Arial"/>
                <w:sz w:val="18"/>
                <w:szCs w:val="18"/>
              </w:rPr>
              <w:t>85</w:t>
            </w:r>
          </w:p>
        </w:tc>
        <w:tc>
          <w:tcPr>
            <w:tcW w:w="883" w:type="dxa"/>
            <w:noWrap/>
            <w:vAlign w:val="center"/>
          </w:tcPr>
          <w:p w14:paraId="2FA663DA" w14:textId="4AF723E9" w:rsidR="004F1F8E" w:rsidRPr="0097282B" w:rsidRDefault="004F1F8E" w:rsidP="00834AD9">
            <w:pPr>
              <w:pStyle w:val="DHHStabletext"/>
              <w:spacing w:before="0" w:after="0"/>
              <w:jc w:val="center"/>
              <w:rPr>
                <w:rFonts w:cs="Arial"/>
                <w:sz w:val="18"/>
                <w:szCs w:val="18"/>
              </w:rPr>
            </w:pPr>
            <w:r w:rsidRPr="004F1F8E">
              <w:rPr>
                <w:rFonts w:cs="Arial"/>
                <w:sz w:val="18"/>
                <w:szCs w:val="18"/>
              </w:rPr>
              <w:t>$380</w:t>
            </w:r>
          </w:p>
        </w:tc>
        <w:tc>
          <w:tcPr>
            <w:tcW w:w="1046" w:type="dxa"/>
            <w:noWrap/>
            <w:vAlign w:val="center"/>
          </w:tcPr>
          <w:p w14:paraId="1D517A50" w14:textId="7E1770E0" w:rsidR="004F1F8E" w:rsidRPr="0097282B" w:rsidRDefault="004F1F8E" w:rsidP="00834AD9">
            <w:pPr>
              <w:pStyle w:val="DHHStabletext"/>
              <w:spacing w:before="0" w:after="0"/>
              <w:jc w:val="center"/>
              <w:rPr>
                <w:rFonts w:cs="Arial"/>
                <w:sz w:val="18"/>
                <w:szCs w:val="18"/>
              </w:rPr>
            </w:pPr>
            <w:r w:rsidRPr="004F1F8E">
              <w:rPr>
                <w:rFonts w:cs="Arial"/>
                <w:sz w:val="18"/>
                <w:szCs w:val="18"/>
              </w:rPr>
              <w:t>4.7%</w:t>
            </w:r>
          </w:p>
        </w:tc>
        <w:tc>
          <w:tcPr>
            <w:tcW w:w="883" w:type="dxa"/>
            <w:noWrap/>
            <w:vAlign w:val="center"/>
          </w:tcPr>
          <w:p w14:paraId="59CE19EA" w14:textId="400FBA84" w:rsidR="004F1F8E" w:rsidRPr="0097282B" w:rsidRDefault="004F1F8E" w:rsidP="00834AD9">
            <w:pPr>
              <w:pStyle w:val="DHHStabletext"/>
              <w:spacing w:before="0" w:after="0"/>
              <w:jc w:val="center"/>
              <w:rPr>
                <w:rFonts w:cs="Arial"/>
                <w:sz w:val="18"/>
                <w:szCs w:val="18"/>
              </w:rPr>
            </w:pPr>
            <w:r w:rsidRPr="004F1F8E">
              <w:rPr>
                <w:rFonts w:cs="Arial"/>
                <w:sz w:val="18"/>
                <w:szCs w:val="18"/>
              </w:rPr>
              <w:t>233</w:t>
            </w:r>
          </w:p>
        </w:tc>
        <w:tc>
          <w:tcPr>
            <w:tcW w:w="883" w:type="dxa"/>
            <w:noWrap/>
            <w:vAlign w:val="center"/>
          </w:tcPr>
          <w:p w14:paraId="52C51174" w14:textId="7D1DDE56" w:rsidR="004F1F8E" w:rsidRPr="0097282B" w:rsidRDefault="004F1F8E" w:rsidP="00834AD9">
            <w:pPr>
              <w:pStyle w:val="DHHStabletext"/>
              <w:spacing w:before="0" w:after="0"/>
              <w:jc w:val="center"/>
              <w:rPr>
                <w:rFonts w:cs="Arial"/>
                <w:sz w:val="18"/>
                <w:szCs w:val="18"/>
              </w:rPr>
            </w:pPr>
            <w:r w:rsidRPr="004F1F8E">
              <w:rPr>
                <w:rFonts w:cs="Arial"/>
                <w:sz w:val="18"/>
                <w:szCs w:val="18"/>
              </w:rPr>
              <w:t>$450</w:t>
            </w:r>
          </w:p>
        </w:tc>
        <w:tc>
          <w:tcPr>
            <w:tcW w:w="1046" w:type="dxa"/>
            <w:noWrap/>
            <w:vAlign w:val="center"/>
          </w:tcPr>
          <w:p w14:paraId="6D3B7B1C" w14:textId="36379019" w:rsidR="004F1F8E" w:rsidRPr="0097282B" w:rsidRDefault="004F1F8E" w:rsidP="00834AD9">
            <w:pPr>
              <w:pStyle w:val="DHHStabletext"/>
              <w:spacing w:before="0" w:after="0"/>
              <w:jc w:val="center"/>
              <w:rPr>
                <w:rFonts w:cs="Arial"/>
                <w:sz w:val="18"/>
                <w:szCs w:val="18"/>
              </w:rPr>
            </w:pPr>
            <w:r w:rsidRPr="004F1F8E">
              <w:rPr>
                <w:rFonts w:cs="Arial"/>
                <w:sz w:val="18"/>
                <w:szCs w:val="18"/>
              </w:rPr>
              <w:t>12.5%</w:t>
            </w:r>
          </w:p>
        </w:tc>
      </w:tr>
      <w:tr w:rsidR="004F1F8E" w:rsidRPr="0097282B" w14:paraId="491BB67A" w14:textId="77777777" w:rsidTr="00834AD9">
        <w:trPr>
          <w:trHeight w:val="312"/>
        </w:trPr>
        <w:tc>
          <w:tcPr>
            <w:tcW w:w="3422" w:type="dxa"/>
            <w:noWrap/>
            <w:vAlign w:val="center"/>
          </w:tcPr>
          <w:p w14:paraId="6ED0627C" w14:textId="77777777" w:rsidR="004F1F8E" w:rsidRPr="0097282B" w:rsidRDefault="004F1F8E" w:rsidP="004F1F8E">
            <w:pPr>
              <w:pStyle w:val="DHHStabletext"/>
              <w:spacing w:before="0" w:after="0"/>
              <w:rPr>
                <w:rFonts w:cs="Arial"/>
                <w:sz w:val="18"/>
                <w:szCs w:val="18"/>
              </w:rPr>
            </w:pPr>
            <w:r w:rsidRPr="0097282B">
              <w:rPr>
                <w:rFonts w:cs="Arial"/>
                <w:sz w:val="18"/>
                <w:szCs w:val="18"/>
              </w:rPr>
              <w:t>Lara</w:t>
            </w:r>
          </w:p>
        </w:tc>
        <w:tc>
          <w:tcPr>
            <w:tcW w:w="829" w:type="dxa"/>
            <w:noWrap/>
            <w:vAlign w:val="center"/>
          </w:tcPr>
          <w:p w14:paraId="4B5F3192" w14:textId="69CF2469" w:rsidR="004F1F8E" w:rsidRPr="0097282B" w:rsidRDefault="004F1F8E" w:rsidP="00834AD9">
            <w:pPr>
              <w:pStyle w:val="DHHStabletext"/>
              <w:spacing w:before="0" w:after="0"/>
              <w:jc w:val="center"/>
              <w:rPr>
                <w:rFonts w:cs="Arial"/>
                <w:sz w:val="18"/>
                <w:szCs w:val="18"/>
              </w:rPr>
            </w:pPr>
            <w:r w:rsidRPr="004F1F8E">
              <w:rPr>
                <w:rFonts w:cs="Arial"/>
                <w:sz w:val="18"/>
                <w:szCs w:val="18"/>
              </w:rPr>
              <w:t>-</w:t>
            </w:r>
          </w:p>
        </w:tc>
        <w:tc>
          <w:tcPr>
            <w:tcW w:w="1009" w:type="dxa"/>
            <w:noWrap/>
            <w:vAlign w:val="center"/>
          </w:tcPr>
          <w:p w14:paraId="1DFD9811" w14:textId="120C21A6" w:rsidR="004F1F8E" w:rsidRPr="0097282B" w:rsidRDefault="004F1F8E" w:rsidP="00834AD9">
            <w:pPr>
              <w:pStyle w:val="DHHStabletext"/>
              <w:spacing w:before="0" w:after="0"/>
              <w:jc w:val="center"/>
              <w:rPr>
                <w:rFonts w:cs="Arial"/>
                <w:sz w:val="18"/>
                <w:szCs w:val="18"/>
              </w:rPr>
            </w:pPr>
            <w:r w:rsidRPr="004F1F8E">
              <w:rPr>
                <w:rFonts w:cs="Arial"/>
                <w:sz w:val="18"/>
                <w:szCs w:val="18"/>
              </w:rPr>
              <w:t>-</w:t>
            </w:r>
          </w:p>
        </w:tc>
        <w:tc>
          <w:tcPr>
            <w:tcW w:w="1046" w:type="dxa"/>
            <w:noWrap/>
            <w:vAlign w:val="center"/>
          </w:tcPr>
          <w:p w14:paraId="24BF787A" w14:textId="4DD8F40C" w:rsidR="004F1F8E" w:rsidRPr="0097282B" w:rsidRDefault="004F1F8E" w:rsidP="00834AD9">
            <w:pPr>
              <w:pStyle w:val="DHHStabletext"/>
              <w:spacing w:before="0" w:after="0"/>
              <w:jc w:val="center"/>
              <w:rPr>
                <w:rFonts w:cs="Arial"/>
                <w:sz w:val="18"/>
                <w:szCs w:val="18"/>
              </w:rPr>
            </w:pPr>
            <w:r w:rsidRPr="004F1F8E">
              <w:rPr>
                <w:rFonts w:cs="Arial"/>
                <w:sz w:val="18"/>
                <w:szCs w:val="18"/>
              </w:rPr>
              <w:t>-</w:t>
            </w:r>
          </w:p>
        </w:tc>
        <w:tc>
          <w:tcPr>
            <w:tcW w:w="883" w:type="dxa"/>
            <w:noWrap/>
            <w:vAlign w:val="center"/>
          </w:tcPr>
          <w:p w14:paraId="607DB1EA" w14:textId="74A5CB44" w:rsidR="004F1F8E" w:rsidRPr="0097282B" w:rsidRDefault="004F1F8E" w:rsidP="00834AD9">
            <w:pPr>
              <w:pStyle w:val="DHHStabletext"/>
              <w:spacing w:before="0" w:after="0"/>
              <w:jc w:val="center"/>
              <w:rPr>
                <w:rFonts w:cs="Arial"/>
                <w:sz w:val="18"/>
                <w:szCs w:val="18"/>
              </w:rPr>
            </w:pPr>
            <w:r w:rsidRPr="004F1F8E">
              <w:rPr>
                <w:rFonts w:cs="Arial"/>
                <w:sz w:val="18"/>
                <w:szCs w:val="18"/>
              </w:rPr>
              <w:t>47</w:t>
            </w:r>
          </w:p>
        </w:tc>
        <w:tc>
          <w:tcPr>
            <w:tcW w:w="883" w:type="dxa"/>
            <w:noWrap/>
            <w:vAlign w:val="center"/>
          </w:tcPr>
          <w:p w14:paraId="511F56CB" w14:textId="5171DAF2" w:rsidR="004F1F8E" w:rsidRPr="0097282B" w:rsidRDefault="004F1F8E" w:rsidP="00834AD9">
            <w:pPr>
              <w:pStyle w:val="DHHStabletext"/>
              <w:spacing w:before="0" w:after="0"/>
              <w:jc w:val="center"/>
              <w:rPr>
                <w:rFonts w:cs="Arial"/>
                <w:sz w:val="18"/>
                <w:szCs w:val="18"/>
              </w:rPr>
            </w:pPr>
            <w:r w:rsidRPr="004F1F8E">
              <w:rPr>
                <w:rFonts w:cs="Arial"/>
                <w:sz w:val="18"/>
                <w:szCs w:val="18"/>
              </w:rPr>
              <w:t>$340</w:t>
            </w:r>
          </w:p>
        </w:tc>
        <w:tc>
          <w:tcPr>
            <w:tcW w:w="1046" w:type="dxa"/>
            <w:noWrap/>
            <w:vAlign w:val="center"/>
          </w:tcPr>
          <w:p w14:paraId="3A517C18" w14:textId="704BA6C0" w:rsidR="004F1F8E" w:rsidRPr="0097282B" w:rsidRDefault="004F1F8E" w:rsidP="00834AD9">
            <w:pPr>
              <w:pStyle w:val="DHHStabletext"/>
              <w:spacing w:before="0" w:after="0"/>
              <w:jc w:val="center"/>
              <w:rPr>
                <w:rFonts w:cs="Arial"/>
                <w:sz w:val="18"/>
                <w:szCs w:val="18"/>
              </w:rPr>
            </w:pPr>
            <w:r w:rsidRPr="004F1F8E">
              <w:rPr>
                <w:rFonts w:cs="Arial"/>
                <w:sz w:val="18"/>
                <w:szCs w:val="18"/>
              </w:rPr>
              <w:t>3.0%</w:t>
            </w:r>
          </w:p>
        </w:tc>
        <w:tc>
          <w:tcPr>
            <w:tcW w:w="883" w:type="dxa"/>
            <w:noWrap/>
            <w:vAlign w:val="center"/>
          </w:tcPr>
          <w:p w14:paraId="63127018" w14:textId="0BFF646C" w:rsidR="004F1F8E" w:rsidRPr="0097282B" w:rsidRDefault="004F1F8E" w:rsidP="00834AD9">
            <w:pPr>
              <w:pStyle w:val="DHHStabletext"/>
              <w:spacing w:before="0" w:after="0"/>
              <w:jc w:val="center"/>
              <w:rPr>
                <w:rFonts w:cs="Arial"/>
                <w:sz w:val="18"/>
                <w:szCs w:val="18"/>
              </w:rPr>
            </w:pPr>
            <w:r w:rsidRPr="004F1F8E">
              <w:rPr>
                <w:rFonts w:cs="Arial"/>
                <w:sz w:val="18"/>
                <w:szCs w:val="18"/>
              </w:rPr>
              <w:t>14</w:t>
            </w:r>
          </w:p>
        </w:tc>
        <w:tc>
          <w:tcPr>
            <w:tcW w:w="883" w:type="dxa"/>
            <w:noWrap/>
            <w:vAlign w:val="center"/>
          </w:tcPr>
          <w:p w14:paraId="55633E94" w14:textId="537A4B0E" w:rsidR="004F1F8E" w:rsidRPr="0097282B" w:rsidRDefault="004F1F8E" w:rsidP="00834AD9">
            <w:pPr>
              <w:pStyle w:val="DHHStabletext"/>
              <w:spacing w:before="0" w:after="0"/>
              <w:jc w:val="center"/>
              <w:rPr>
                <w:rFonts w:cs="Arial"/>
                <w:sz w:val="18"/>
                <w:szCs w:val="18"/>
              </w:rPr>
            </w:pPr>
            <w:r w:rsidRPr="004F1F8E">
              <w:rPr>
                <w:rFonts w:cs="Arial"/>
                <w:sz w:val="18"/>
                <w:szCs w:val="18"/>
              </w:rPr>
              <w:t>$340</w:t>
            </w:r>
          </w:p>
        </w:tc>
        <w:tc>
          <w:tcPr>
            <w:tcW w:w="1046" w:type="dxa"/>
            <w:noWrap/>
            <w:vAlign w:val="center"/>
          </w:tcPr>
          <w:p w14:paraId="5B64A940" w14:textId="71587DFB" w:rsidR="004F1F8E" w:rsidRPr="0097282B" w:rsidRDefault="004F1F8E" w:rsidP="00834AD9">
            <w:pPr>
              <w:pStyle w:val="DHHStabletext"/>
              <w:spacing w:before="0" w:after="0"/>
              <w:jc w:val="center"/>
              <w:rPr>
                <w:rFonts w:cs="Arial"/>
                <w:sz w:val="18"/>
                <w:szCs w:val="18"/>
              </w:rPr>
            </w:pPr>
            <w:r w:rsidRPr="004F1F8E">
              <w:rPr>
                <w:rFonts w:cs="Arial"/>
                <w:sz w:val="18"/>
                <w:szCs w:val="18"/>
              </w:rPr>
              <w:t>4.6%</w:t>
            </w:r>
          </w:p>
        </w:tc>
        <w:tc>
          <w:tcPr>
            <w:tcW w:w="883" w:type="dxa"/>
            <w:noWrap/>
            <w:vAlign w:val="center"/>
          </w:tcPr>
          <w:p w14:paraId="3FBDF542" w14:textId="15A3F4E2" w:rsidR="004F1F8E" w:rsidRPr="0097282B" w:rsidRDefault="004F1F8E" w:rsidP="00834AD9">
            <w:pPr>
              <w:pStyle w:val="DHHStabletext"/>
              <w:spacing w:before="0" w:after="0"/>
              <w:jc w:val="center"/>
              <w:rPr>
                <w:rFonts w:cs="Arial"/>
                <w:sz w:val="18"/>
                <w:szCs w:val="18"/>
              </w:rPr>
            </w:pPr>
            <w:r w:rsidRPr="004F1F8E">
              <w:rPr>
                <w:rFonts w:cs="Arial"/>
                <w:sz w:val="18"/>
                <w:szCs w:val="18"/>
              </w:rPr>
              <w:t>143</w:t>
            </w:r>
          </w:p>
        </w:tc>
        <w:tc>
          <w:tcPr>
            <w:tcW w:w="883" w:type="dxa"/>
            <w:noWrap/>
            <w:vAlign w:val="center"/>
          </w:tcPr>
          <w:p w14:paraId="7576CC3A" w14:textId="7CE7989A" w:rsidR="004F1F8E" w:rsidRPr="0097282B" w:rsidRDefault="004F1F8E" w:rsidP="00834AD9">
            <w:pPr>
              <w:pStyle w:val="DHHStabletext"/>
              <w:spacing w:before="0" w:after="0"/>
              <w:jc w:val="center"/>
              <w:rPr>
                <w:rFonts w:cs="Arial"/>
                <w:sz w:val="18"/>
                <w:szCs w:val="18"/>
              </w:rPr>
            </w:pPr>
            <w:r w:rsidRPr="004F1F8E">
              <w:rPr>
                <w:rFonts w:cs="Arial"/>
                <w:sz w:val="18"/>
                <w:szCs w:val="18"/>
              </w:rPr>
              <w:t>$420</w:t>
            </w:r>
          </w:p>
        </w:tc>
        <w:tc>
          <w:tcPr>
            <w:tcW w:w="1046" w:type="dxa"/>
            <w:noWrap/>
            <w:vAlign w:val="center"/>
          </w:tcPr>
          <w:p w14:paraId="6985B272" w14:textId="46A46605" w:rsidR="004F1F8E" w:rsidRPr="0097282B" w:rsidRDefault="004F1F8E" w:rsidP="00834AD9">
            <w:pPr>
              <w:pStyle w:val="DHHStabletext"/>
              <w:spacing w:before="0" w:after="0"/>
              <w:jc w:val="center"/>
              <w:rPr>
                <w:rFonts w:cs="Arial"/>
                <w:sz w:val="18"/>
                <w:szCs w:val="18"/>
              </w:rPr>
            </w:pPr>
            <w:r w:rsidRPr="004F1F8E">
              <w:rPr>
                <w:rFonts w:cs="Arial"/>
                <w:sz w:val="18"/>
                <w:szCs w:val="18"/>
              </w:rPr>
              <w:t>7.7%</w:t>
            </w:r>
          </w:p>
        </w:tc>
      </w:tr>
      <w:tr w:rsidR="004F1F8E" w:rsidRPr="0097282B" w14:paraId="0DEABE9E" w14:textId="77777777" w:rsidTr="00834AD9">
        <w:trPr>
          <w:trHeight w:val="312"/>
        </w:trPr>
        <w:tc>
          <w:tcPr>
            <w:tcW w:w="3422" w:type="dxa"/>
            <w:noWrap/>
            <w:vAlign w:val="center"/>
          </w:tcPr>
          <w:p w14:paraId="473431D9" w14:textId="77777777" w:rsidR="004F1F8E" w:rsidRPr="0097282B" w:rsidRDefault="004F1F8E" w:rsidP="004F1F8E">
            <w:pPr>
              <w:pStyle w:val="DHHStabletext"/>
              <w:spacing w:before="0" w:after="0"/>
              <w:rPr>
                <w:rFonts w:cs="Arial"/>
                <w:sz w:val="18"/>
                <w:szCs w:val="18"/>
              </w:rPr>
            </w:pPr>
            <w:r w:rsidRPr="0097282B">
              <w:rPr>
                <w:rFonts w:cs="Arial"/>
                <w:sz w:val="18"/>
                <w:szCs w:val="18"/>
              </w:rPr>
              <w:t>Newtown</w:t>
            </w:r>
          </w:p>
        </w:tc>
        <w:tc>
          <w:tcPr>
            <w:tcW w:w="829" w:type="dxa"/>
            <w:noWrap/>
            <w:vAlign w:val="center"/>
          </w:tcPr>
          <w:p w14:paraId="38692F45" w14:textId="618B2818" w:rsidR="004F1F8E" w:rsidRPr="0097282B" w:rsidRDefault="004F1F8E" w:rsidP="00834AD9">
            <w:pPr>
              <w:pStyle w:val="DHHStabletext"/>
              <w:spacing w:before="0" w:after="0"/>
              <w:jc w:val="center"/>
              <w:rPr>
                <w:rFonts w:cs="Arial"/>
                <w:sz w:val="18"/>
                <w:szCs w:val="18"/>
              </w:rPr>
            </w:pPr>
            <w:r w:rsidRPr="004F1F8E">
              <w:rPr>
                <w:rFonts w:cs="Arial"/>
                <w:sz w:val="18"/>
                <w:szCs w:val="18"/>
              </w:rPr>
              <w:t>41</w:t>
            </w:r>
          </w:p>
        </w:tc>
        <w:tc>
          <w:tcPr>
            <w:tcW w:w="1009" w:type="dxa"/>
            <w:noWrap/>
            <w:vAlign w:val="center"/>
          </w:tcPr>
          <w:p w14:paraId="364730F3" w14:textId="0D28223C" w:rsidR="004F1F8E" w:rsidRPr="0097282B" w:rsidRDefault="004F1F8E" w:rsidP="00834AD9">
            <w:pPr>
              <w:pStyle w:val="DHHStabletext"/>
              <w:spacing w:before="0" w:after="0"/>
              <w:jc w:val="center"/>
              <w:rPr>
                <w:rFonts w:cs="Arial"/>
                <w:sz w:val="18"/>
                <w:szCs w:val="18"/>
              </w:rPr>
            </w:pPr>
            <w:r w:rsidRPr="004F1F8E">
              <w:rPr>
                <w:rFonts w:cs="Arial"/>
                <w:sz w:val="18"/>
                <w:szCs w:val="18"/>
              </w:rPr>
              <w:t>$260</w:t>
            </w:r>
          </w:p>
        </w:tc>
        <w:tc>
          <w:tcPr>
            <w:tcW w:w="1046" w:type="dxa"/>
            <w:noWrap/>
            <w:vAlign w:val="center"/>
          </w:tcPr>
          <w:p w14:paraId="642DADAC" w14:textId="7F092085" w:rsidR="004F1F8E" w:rsidRPr="0097282B" w:rsidRDefault="004F1F8E" w:rsidP="00834AD9">
            <w:pPr>
              <w:pStyle w:val="DHHStabletext"/>
              <w:spacing w:before="0" w:after="0"/>
              <w:jc w:val="center"/>
              <w:rPr>
                <w:rFonts w:cs="Arial"/>
                <w:sz w:val="18"/>
                <w:szCs w:val="18"/>
              </w:rPr>
            </w:pPr>
            <w:r w:rsidRPr="004F1F8E">
              <w:rPr>
                <w:rFonts w:cs="Arial"/>
                <w:sz w:val="18"/>
                <w:szCs w:val="18"/>
              </w:rPr>
              <w:t>13.0%</w:t>
            </w:r>
          </w:p>
        </w:tc>
        <w:tc>
          <w:tcPr>
            <w:tcW w:w="883" w:type="dxa"/>
            <w:noWrap/>
            <w:vAlign w:val="center"/>
          </w:tcPr>
          <w:p w14:paraId="476C7FB1" w14:textId="32890969" w:rsidR="004F1F8E" w:rsidRPr="0097282B" w:rsidRDefault="004F1F8E" w:rsidP="00834AD9">
            <w:pPr>
              <w:pStyle w:val="DHHStabletext"/>
              <w:spacing w:before="0" w:after="0"/>
              <w:jc w:val="center"/>
              <w:rPr>
                <w:rFonts w:cs="Arial"/>
                <w:sz w:val="18"/>
                <w:szCs w:val="18"/>
              </w:rPr>
            </w:pPr>
            <w:r w:rsidRPr="004F1F8E">
              <w:rPr>
                <w:rFonts w:cs="Arial"/>
                <w:sz w:val="18"/>
                <w:szCs w:val="18"/>
              </w:rPr>
              <w:t>106</w:t>
            </w:r>
          </w:p>
        </w:tc>
        <w:tc>
          <w:tcPr>
            <w:tcW w:w="883" w:type="dxa"/>
            <w:noWrap/>
            <w:vAlign w:val="center"/>
          </w:tcPr>
          <w:p w14:paraId="286B8BD5" w14:textId="3F3E11C4" w:rsidR="004F1F8E" w:rsidRPr="0097282B" w:rsidRDefault="004F1F8E" w:rsidP="00834AD9">
            <w:pPr>
              <w:pStyle w:val="DHHStabletext"/>
              <w:spacing w:before="0" w:after="0"/>
              <w:jc w:val="center"/>
              <w:rPr>
                <w:rFonts w:cs="Arial"/>
                <w:sz w:val="18"/>
                <w:szCs w:val="18"/>
              </w:rPr>
            </w:pPr>
            <w:r w:rsidRPr="004F1F8E">
              <w:rPr>
                <w:rFonts w:cs="Arial"/>
                <w:sz w:val="18"/>
                <w:szCs w:val="18"/>
              </w:rPr>
              <w:t>$360</w:t>
            </w:r>
          </w:p>
        </w:tc>
        <w:tc>
          <w:tcPr>
            <w:tcW w:w="1046" w:type="dxa"/>
            <w:noWrap/>
            <w:vAlign w:val="center"/>
          </w:tcPr>
          <w:p w14:paraId="40E03EC0" w14:textId="69094FCF" w:rsidR="004F1F8E" w:rsidRPr="0097282B" w:rsidRDefault="004F1F8E" w:rsidP="00834AD9">
            <w:pPr>
              <w:pStyle w:val="DHHStabletext"/>
              <w:spacing w:before="0" w:after="0"/>
              <w:jc w:val="center"/>
              <w:rPr>
                <w:rFonts w:cs="Arial"/>
                <w:sz w:val="18"/>
                <w:szCs w:val="18"/>
              </w:rPr>
            </w:pPr>
            <w:r w:rsidRPr="004F1F8E">
              <w:rPr>
                <w:rFonts w:cs="Arial"/>
                <w:sz w:val="18"/>
                <w:szCs w:val="18"/>
              </w:rPr>
              <w:t>9.1%</w:t>
            </w:r>
          </w:p>
        </w:tc>
        <w:tc>
          <w:tcPr>
            <w:tcW w:w="883" w:type="dxa"/>
            <w:noWrap/>
            <w:vAlign w:val="center"/>
          </w:tcPr>
          <w:p w14:paraId="75D41374" w14:textId="4A85C415" w:rsidR="004F1F8E" w:rsidRPr="0097282B" w:rsidRDefault="004F1F8E" w:rsidP="00834AD9">
            <w:pPr>
              <w:pStyle w:val="DHHStabletext"/>
              <w:spacing w:before="0" w:after="0"/>
              <w:jc w:val="center"/>
              <w:rPr>
                <w:rFonts w:cs="Arial"/>
                <w:sz w:val="18"/>
                <w:szCs w:val="18"/>
              </w:rPr>
            </w:pPr>
            <w:r w:rsidRPr="004F1F8E">
              <w:rPr>
                <w:rFonts w:cs="Arial"/>
                <w:sz w:val="18"/>
                <w:szCs w:val="18"/>
              </w:rPr>
              <w:t>39</w:t>
            </w:r>
          </w:p>
        </w:tc>
        <w:tc>
          <w:tcPr>
            <w:tcW w:w="883" w:type="dxa"/>
            <w:noWrap/>
            <w:vAlign w:val="center"/>
          </w:tcPr>
          <w:p w14:paraId="63FB42D3" w14:textId="5132AC60" w:rsidR="004F1F8E" w:rsidRPr="0097282B" w:rsidRDefault="004F1F8E" w:rsidP="00834AD9">
            <w:pPr>
              <w:pStyle w:val="DHHStabletext"/>
              <w:spacing w:before="0" w:after="0"/>
              <w:jc w:val="center"/>
              <w:rPr>
                <w:rFonts w:cs="Arial"/>
                <w:sz w:val="18"/>
                <w:szCs w:val="18"/>
              </w:rPr>
            </w:pPr>
            <w:r w:rsidRPr="004F1F8E">
              <w:rPr>
                <w:rFonts w:cs="Arial"/>
                <w:sz w:val="18"/>
                <w:szCs w:val="18"/>
              </w:rPr>
              <w:t>$400</w:t>
            </w:r>
          </w:p>
        </w:tc>
        <w:tc>
          <w:tcPr>
            <w:tcW w:w="1046" w:type="dxa"/>
            <w:noWrap/>
            <w:vAlign w:val="center"/>
          </w:tcPr>
          <w:p w14:paraId="393F71E5" w14:textId="7F3B194F" w:rsidR="004F1F8E" w:rsidRPr="0097282B" w:rsidRDefault="004F1F8E" w:rsidP="00834AD9">
            <w:pPr>
              <w:pStyle w:val="DHHStabletext"/>
              <w:spacing w:before="0" w:after="0"/>
              <w:jc w:val="center"/>
              <w:rPr>
                <w:rFonts w:cs="Arial"/>
                <w:sz w:val="18"/>
                <w:szCs w:val="18"/>
              </w:rPr>
            </w:pPr>
            <w:r w:rsidRPr="004F1F8E">
              <w:rPr>
                <w:rFonts w:cs="Arial"/>
                <w:sz w:val="18"/>
                <w:szCs w:val="18"/>
              </w:rPr>
              <w:t>3.9%</w:t>
            </w:r>
          </w:p>
        </w:tc>
        <w:tc>
          <w:tcPr>
            <w:tcW w:w="883" w:type="dxa"/>
            <w:noWrap/>
            <w:vAlign w:val="center"/>
          </w:tcPr>
          <w:p w14:paraId="52011E7B" w14:textId="5105AC64" w:rsidR="004F1F8E" w:rsidRPr="0097282B" w:rsidRDefault="004F1F8E" w:rsidP="00834AD9">
            <w:pPr>
              <w:pStyle w:val="DHHStabletext"/>
              <w:spacing w:before="0" w:after="0"/>
              <w:jc w:val="center"/>
              <w:rPr>
                <w:rFonts w:cs="Arial"/>
                <w:sz w:val="18"/>
                <w:szCs w:val="18"/>
              </w:rPr>
            </w:pPr>
            <w:r w:rsidRPr="004F1F8E">
              <w:rPr>
                <w:rFonts w:cs="Arial"/>
                <w:sz w:val="18"/>
                <w:szCs w:val="18"/>
              </w:rPr>
              <w:t>111</w:t>
            </w:r>
          </w:p>
        </w:tc>
        <w:tc>
          <w:tcPr>
            <w:tcW w:w="883" w:type="dxa"/>
            <w:noWrap/>
            <w:vAlign w:val="center"/>
          </w:tcPr>
          <w:p w14:paraId="0FFB28AE" w14:textId="3852A28F" w:rsidR="004F1F8E" w:rsidRPr="0097282B" w:rsidRDefault="004F1F8E" w:rsidP="00834AD9">
            <w:pPr>
              <w:pStyle w:val="DHHStabletext"/>
              <w:spacing w:before="0" w:after="0"/>
              <w:jc w:val="center"/>
              <w:rPr>
                <w:rFonts w:cs="Arial"/>
                <w:sz w:val="18"/>
                <w:szCs w:val="18"/>
              </w:rPr>
            </w:pPr>
            <w:r w:rsidRPr="004F1F8E">
              <w:rPr>
                <w:rFonts w:cs="Arial"/>
                <w:sz w:val="18"/>
                <w:szCs w:val="18"/>
              </w:rPr>
              <w:t>$460</w:t>
            </w:r>
          </w:p>
        </w:tc>
        <w:tc>
          <w:tcPr>
            <w:tcW w:w="1046" w:type="dxa"/>
            <w:noWrap/>
            <w:vAlign w:val="center"/>
          </w:tcPr>
          <w:p w14:paraId="31546671" w14:textId="260E6F46" w:rsidR="004F1F8E" w:rsidRPr="0097282B" w:rsidRDefault="004F1F8E" w:rsidP="00834AD9">
            <w:pPr>
              <w:pStyle w:val="DHHStabletext"/>
              <w:spacing w:before="0" w:after="0"/>
              <w:jc w:val="center"/>
              <w:rPr>
                <w:rFonts w:cs="Arial"/>
                <w:sz w:val="18"/>
                <w:szCs w:val="18"/>
              </w:rPr>
            </w:pPr>
            <w:r w:rsidRPr="004F1F8E">
              <w:rPr>
                <w:rFonts w:cs="Arial"/>
                <w:sz w:val="18"/>
                <w:szCs w:val="18"/>
              </w:rPr>
              <w:t>7.0%</w:t>
            </w:r>
          </w:p>
        </w:tc>
      </w:tr>
      <w:tr w:rsidR="004F1F8E" w:rsidRPr="0097282B" w14:paraId="046E9EFF" w14:textId="77777777" w:rsidTr="00834AD9">
        <w:trPr>
          <w:trHeight w:val="312"/>
        </w:trPr>
        <w:tc>
          <w:tcPr>
            <w:tcW w:w="3422" w:type="dxa"/>
            <w:noWrap/>
            <w:vAlign w:val="center"/>
          </w:tcPr>
          <w:p w14:paraId="019F6468" w14:textId="77777777" w:rsidR="004F1F8E" w:rsidRPr="0097282B" w:rsidRDefault="004F1F8E" w:rsidP="004F1F8E">
            <w:pPr>
              <w:pStyle w:val="DHHStabletext"/>
              <w:spacing w:before="0" w:after="0"/>
              <w:rPr>
                <w:rFonts w:cs="Arial"/>
                <w:sz w:val="18"/>
                <w:szCs w:val="18"/>
              </w:rPr>
            </w:pPr>
            <w:r w:rsidRPr="0097282B">
              <w:rPr>
                <w:rFonts w:cs="Arial"/>
                <w:sz w:val="18"/>
                <w:szCs w:val="18"/>
              </w:rPr>
              <w:t>North Geelong</w:t>
            </w:r>
          </w:p>
        </w:tc>
        <w:tc>
          <w:tcPr>
            <w:tcW w:w="829" w:type="dxa"/>
            <w:noWrap/>
            <w:vAlign w:val="center"/>
          </w:tcPr>
          <w:p w14:paraId="5ADB9550" w14:textId="3E184C0C" w:rsidR="004F1F8E" w:rsidRPr="0097282B" w:rsidRDefault="004F1F8E" w:rsidP="00834AD9">
            <w:pPr>
              <w:pStyle w:val="DHHStabletext"/>
              <w:spacing w:before="0" w:after="0"/>
              <w:jc w:val="center"/>
              <w:rPr>
                <w:rFonts w:cs="Arial"/>
                <w:sz w:val="18"/>
                <w:szCs w:val="18"/>
              </w:rPr>
            </w:pPr>
            <w:r w:rsidRPr="004F1F8E">
              <w:rPr>
                <w:rFonts w:cs="Arial"/>
                <w:sz w:val="18"/>
                <w:szCs w:val="18"/>
              </w:rPr>
              <w:t>38</w:t>
            </w:r>
          </w:p>
        </w:tc>
        <w:tc>
          <w:tcPr>
            <w:tcW w:w="1009" w:type="dxa"/>
            <w:noWrap/>
            <w:vAlign w:val="center"/>
          </w:tcPr>
          <w:p w14:paraId="34FC0C5C" w14:textId="0296408E" w:rsidR="004F1F8E" w:rsidRPr="0097282B" w:rsidRDefault="004F1F8E" w:rsidP="00834AD9">
            <w:pPr>
              <w:pStyle w:val="DHHStabletext"/>
              <w:spacing w:before="0" w:after="0"/>
              <w:jc w:val="center"/>
              <w:rPr>
                <w:rFonts w:cs="Arial"/>
                <w:sz w:val="18"/>
                <w:szCs w:val="18"/>
              </w:rPr>
            </w:pPr>
            <w:r w:rsidRPr="004F1F8E">
              <w:rPr>
                <w:rFonts w:cs="Arial"/>
                <w:sz w:val="18"/>
                <w:szCs w:val="18"/>
              </w:rPr>
              <w:t>$240</w:t>
            </w:r>
          </w:p>
        </w:tc>
        <w:tc>
          <w:tcPr>
            <w:tcW w:w="1046" w:type="dxa"/>
            <w:noWrap/>
            <w:vAlign w:val="center"/>
          </w:tcPr>
          <w:p w14:paraId="4472F2BF" w14:textId="36D34722" w:rsidR="004F1F8E" w:rsidRPr="0097282B" w:rsidRDefault="004F1F8E" w:rsidP="00834AD9">
            <w:pPr>
              <w:pStyle w:val="DHHStabletext"/>
              <w:spacing w:before="0" w:after="0"/>
              <w:jc w:val="center"/>
              <w:rPr>
                <w:rFonts w:cs="Arial"/>
                <w:sz w:val="18"/>
                <w:szCs w:val="18"/>
              </w:rPr>
            </w:pPr>
            <w:r w:rsidRPr="004F1F8E">
              <w:rPr>
                <w:rFonts w:cs="Arial"/>
                <w:sz w:val="18"/>
                <w:szCs w:val="18"/>
              </w:rPr>
              <w:t>6.7%</w:t>
            </w:r>
          </w:p>
        </w:tc>
        <w:tc>
          <w:tcPr>
            <w:tcW w:w="883" w:type="dxa"/>
            <w:noWrap/>
            <w:vAlign w:val="center"/>
          </w:tcPr>
          <w:p w14:paraId="08D7749D" w14:textId="1B8ACA33" w:rsidR="004F1F8E" w:rsidRPr="0097282B" w:rsidRDefault="004F1F8E" w:rsidP="00834AD9">
            <w:pPr>
              <w:pStyle w:val="DHHStabletext"/>
              <w:spacing w:before="0" w:after="0"/>
              <w:jc w:val="center"/>
              <w:rPr>
                <w:rFonts w:cs="Arial"/>
                <w:sz w:val="18"/>
                <w:szCs w:val="18"/>
              </w:rPr>
            </w:pPr>
            <w:r w:rsidRPr="004F1F8E">
              <w:rPr>
                <w:rFonts w:cs="Arial"/>
                <w:sz w:val="18"/>
                <w:szCs w:val="18"/>
              </w:rPr>
              <w:t>103</w:t>
            </w:r>
          </w:p>
        </w:tc>
        <w:tc>
          <w:tcPr>
            <w:tcW w:w="883" w:type="dxa"/>
            <w:noWrap/>
            <w:vAlign w:val="center"/>
          </w:tcPr>
          <w:p w14:paraId="4CA15BBD" w14:textId="44424289" w:rsidR="004F1F8E" w:rsidRPr="0097282B" w:rsidRDefault="004F1F8E" w:rsidP="00834AD9">
            <w:pPr>
              <w:pStyle w:val="DHHStabletext"/>
              <w:spacing w:before="0" w:after="0"/>
              <w:jc w:val="center"/>
              <w:rPr>
                <w:rFonts w:cs="Arial"/>
                <w:sz w:val="18"/>
                <w:szCs w:val="18"/>
              </w:rPr>
            </w:pPr>
            <w:r w:rsidRPr="004F1F8E">
              <w:rPr>
                <w:rFonts w:cs="Arial"/>
                <w:sz w:val="18"/>
                <w:szCs w:val="18"/>
              </w:rPr>
              <w:t>$350</w:t>
            </w:r>
          </w:p>
        </w:tc>
        <w:tc>
          <w:tcPr>
            <w:tcW w:w="1046" w:type="dxa"/>
            <w:noWrap/>
            <w:vAlign w:val="center"/>
          </w:tcPr>
          <w:p w14:paraId="65493E0B" w14:textId="2A05D162" w:rsidR="004F1F8E" w:rsidRPr="0097282B" w:rsidRDefault="004F1F8E" w:rsidP="00834AD9">
            <w:pPr>
              <w:pStyle w:val="DHHStabletext"/>
              <w:spacing w:before="0" w:after="0"/>
              <w:jc w:val="center"/>
              <w:rPr>
                <w:rFonts w:cs="Arial"/>
                <w:sz w:val="18"/>
                <w:szCs w:val="18"/>
              </w:rPr>
            </w:pPr>
            <w:r w:rsidRPr="004F1F8E">
              <w:rPr>
                <w:rFonts w:cs="Arial"/>
                <w:sz w:val="18"/>
                <w:szCs w:val="18"/>
              </w:rPr>
              <w:t>6.1%</w:t>
            </w:r>
          </w:p>
        </w:tc>
        <w:tc>
          <w:tcPr>
            <w:tcW w:w="883" w:type="dxa"/>
            <w:noWrap/>
            <w:vAlign w:val="center"/>
          </w:tcPr>
          <w:p w14:paraId="45DE2AC6" w14:textId="3F590C81" w:rsidR="004F1F8E" w:rsidRPr="0097282B" w:rsidRDefault="004F1F8E" w:rsidP="00834AD9">
            <w:pPr>
              <w:pStyle w:val="DHHStabletext"/>
              <w:spacing w:before="0" w:after="0"/>
              <w:jc w:val="center"/>
              <w:rPr>
                <w:rFonts w:cs="Arial"/>
                <w:sz w:val="18"/>
                <w:szCs w:val="18"/>
              </w:rPr>
            </w:pPr>
            <w:r w:rsidRPr="004F1F8E">
              <w:rPr>
                <w:rFonts w:cs="Arial"/>
                <w:sz w:val="18"/>
                <w:szCs w:val="18"/>
              </w:rPr>
              <w:t>70</w:t>
            </w:r>
          </w:p>
        </w:tc>
        <w:tc>
          <w:tcPr>
            <w:tcW w:w="883" w:type="dxa"/>
            <w:noWrap/>
            <w:vAlign w:val="center"/>
          </w:tcPr>
          <w:p w14:paraId="771BD4A7" w14:textId="2B89EC08" w:rsidR="004F1F8E" w:rsidRPr="0097282B" w:rsidRDefault="004F1F8E" w:rsidP="00834AD9">
            <w:pPr>
              <w:pStyle w:val="DHHStabletext"/>
              <w:spacing w:before="0" w:after="0"/>
              <w:jc w:val="center"/>
              <w:rPr>
                <w:rFonts w:cs="Arial"/>
                <w:sz w:val="18"/>
                <w:szCs w:val="18"/>
              </w:rPr>
            </w:pPr>
            <w:r w:rsidRPr="004F1F8E">
              <w:rPr>
                <w:rFonts w:cs="Arial"/>
                <w:sz w:val="18"/>
                <w:szCs w:val="18"/>
              </w:rPr>
              <w:t>$350</w:t>
            </w:r>
          </w:p>
        </w:tc>
        <w:tc>
          <w:tcPr>
            <w:tcW w:w="1046" w:type="dxa"/>
            <w:noWrap/>
            <w:vAlign w:val="center"/>
          </w:tcPr>
          <w:p w14:paraId="01BA0C00" w14:textId="169012BE" w:rsidR="004F1F8E" w:rsidRPr="0097282B" w:rsidRDefault="004F1F8E" w:rsidP="00834AD9">
            <w:pPr>
              <w:pStyle w:val="DHHStabletext"/>
              <w:spacing w:before="0" w:after="0"/>
              <w:jc w:val="center"/>
              <w:rPr>
                <w:rFonts w:cs="Arial"/>
                <w:sz w:val="18"/>
                <w:szCs w:val="18"/>
              </w:rPr>
            </w:pPr>
            <w:r w:rsidRPr="004F1F8E">
              <w:rPr>
                <w:rFonts w:cs="Arial"/>
                <w:sz w:val="18"/>
                <w:szCs w:val="18"/>
              </w:rPr>
              <w:t>2.9%</w:t>
            </w:r>
          </w:p>
        </w:tc>
        <w:tc>
          <w:tcPr>
            <w:tcW w:w="883" w:type="dxa"/>
            <w:noWrap/>
            <w:vAlign w:val="center"/>
          </w:tcPr>
          <w:p w14:paraId="596AFCE4" w14:textId="176FA4E6" w:rsidR="004F1F8E" w:rsidRPr="0097282B" w:rsidRDefault="004F1F8E" w:rsidP="00834AD9">
            <w:pPr>
              <w:pStyle w:val="DHHStabletext"/>
              <w:spacing w:before="0" w:after="0"/>
              <w:jc w:val="center"/>
              <w:rPr>
                <w:rFonts w:cs="Arial"/>
                <w:sz w:val="18"/>
                <w:szCs w:val="18"/>
              </w:rPr>
            </w:pPr>
            <w:r w:rsidRPr="004F1F8E">
              <w:rPr>
                <w:rFonts w:cs="Arial"/>
                <w:sz w:val="18"/>
                <w:szCs w:val="18"/>
              </w:rPr>
              <w:t>336</w:t>
            </w:r>
          </w:p>
        </w:tc>
        <w:tc>
          <w:tcPr>
            <w:tcW w:w="883" w:type="dxa"/>
            <w:noWrap/>
            <w:vAlign w:val="center"/>
          </w:tcPr>
          <w:p w14:paraId="7874AD10" w14:textId="2D9B818F" w:rsidR="004F1F8E" w:rsidRPr="0097282B" w:rsidRDefault="004F1F8E" w:rsidP="00834AD9">
            <w:pPr>
              <w:pStyle w:val="DHHStabletext"/>
              <w:spacing w:before="0" w:after="0"/>
              <w:jc w:val="center"/>
              <w:rPr>
                <w:rFonts w:cs="Arial"/>
                <w:sz w:val="18"/>
                <w:szCs w:val="18"/>
              </w:rPr>
            </w:pPr>
            <w:r w:rsidRPr="004F1F8E">
              <w:rPr>
                <w:rFonts w:cs="Arial"/>
                <w:sz w:val="18"/>
                <w:szCs w:val="18"/>
              </w:rPr>
              <w:t>$400</w:t>
            </w:r>
          </w:p>
        </w:tc>
        <w:tc>
          <w:tcPr>
            <w:tcW w:w="1046" w:type="dxa"/>
            <w:noWrap/>
            <w:vAlign w:val="center"/>
          </w:tcPr>
          <w:p w14:paraId="2F2047C8" w14:textId="6614525E" w:rsidR="004F1F8E" w:rsidRPr="0097282B" w:rsidRDefault="004F1F8E" w:rsidP="00834AD9">
            <w:pPr>
              <w:pStyle w:val="DHHStabletext"/>
              <w:spacing w:before="0" w:after="0"/>
              <w:jc w:val="center"/>
              <w:rPr>
                <w:rFonts w:cs="Arial"/>
                <w:sz w:val="18"/>
                <w:szCs w:val="18"/>
              </w:rPr>
            </w:pPr>
            <w:r w:rsidRPr="004F1F8E">
              <w:rPr>
                <w:rFonts w:cs="Arial"/>
                <w:sz w:val="18"/>
                <w:szCs w:val="18"/>
              </w:rPr>
              <w:t>8.1%</w:t>
            </w:r>
          </w:p>
        </w:tc>
      </w:tr>
      <w:tr w:rsidR="004F1F8E" w:rsidRPr="00EB715B" w14:paraId="7730A5A4" w14:textId="77777777" w:rsidTr="00834AD9">
        <w:trPr>
          <w:trHeight w:val="283"/>
        </w:trPr>
        <w:tc>
          <w:tcPr>
            <w:tcW w:w="3422" w:type="dxa"/>
            <w:tcBorders>
              <w:bottom w:val="single" w:sz="8" w:space="0" w:color="007A33"/>
            </w:tcBorders>
            <w:noWrap/>
            <w:vAlign w:val="center"/>
          </w:tcPr>
          <w:p w14:paraId="22D66039" w14:textId="77777777" w:rsidR="004F1F8E" w:rsidRPr="00EB715B" w:rsidRDefault="004F1F8E" w:rsidP="004F1F8E">
            <w:pPr>
              <w:pStyle w:val="DHHStabletext"/>
              <w:spacing w:before="0" w:after="0"/>
              <w:jc w:val="right"/>
              <w:rPr>
                <w:rFonts w:cs="Arial"/>
                <w:b/>
                <w:i/>
                <w:sz w:val="18"/>
                <w:szCs w:val="18"/>
                <w:lang w:eastAsia="en-AU"/>
              </w:rPr>
            </w:pPr>
            <w:r w:rsidRPr="00EB715B">
              <w:rPr>
                <w:rFonts w:cs="Arial"/>
                <w:b/>
                <w:i/>
                <w:sz w:val="18"/>
                <w:szCs w:val="18"/>
                <w:lang w:eastAsia="en-AU"/>
              </w:rPr>
              <w:t>Geelong - Total</w:t>
            </w:r>
          </w:p>
        </w:tc>
        <w:tc>
          <w:tcPr>
            <w:tcW w:w="829" w:type="dxa"/>
            <w:tcBorders>
              <w:bottom w:val="single" w:sz="8" w:space="0" w:color="007A33"/>
            </w:tcBorders>
            <w:noWrap/>
            <w:vAlign w:val="center"/>
          </w:tcPr>
          <w:p w14:paraId="15363E68" w14:textId="4BA885E7" w:rsidR="004F1F8E" w:rsidRPr="000B588C" w:rsidRDefault="004F1F8E" w:rsidP="00834AD9">
            <w:pPr>
              <w:pStyle w:val="DHHStabletext"/>
              <w:spacing w:before="0" w:after="0"/>
              <w:jc w:val="center"/>
              <w:rPr>
                <w:rFonts w:cs="Arial"/>
                <w:b/>
                <w:bCs/>
                <w:i/>
                <w:iCs/>
                <w:sz w:val="18"/>
                <w:szCs w:val="18"/>
              </w:rPr>
            </w:pPr>
            <w:r w:rsidRPr="000B588C">
              <w:rPr>
                <w:rFonts w:cs="Arial"/>
                <w:b/>
                <w:bCs/>
                <w:i/>
                <w:iCs/>
                <w:sz w:val="18"/>
                <w:szCs w:val="18"/>
              </w:rPr>
              <w:t>532</w:t>
            </w:r>
          </w:p>
        </w:tc>
        <w:tc>
          <w:tcPr>
            <w:tcW w:w="1009" w:type="dxa"/>
            <w:tcBorders>
              <w:bottom w:val="single" w:sz="8" w:space="0" w:color="007A33"/>
            </w:tcBorders>
            <w:noWrap/>
            <w:vAlign w:val="center"/>
          </w:tcPr>
          <w:p w14:paraId="5D04CB22" w14:textId="16ACE875" w:rsidR="004F1F8E" w:rsidRPr="000B588C" w:rsidRDefault="004F1F8E" w:rsidP="00834AD9">
            <w:pPr>
              <w:pStyle w:val="DHHStabletext"/>
              <w:spacing w:before="0" w:after="0"/>
              <w:jc w:val="center"/>
              <w:rPr>
                <w:rFonts w:cs="Arial"/>
                <w:b/>
                <w:bCs/>
                <w:i/>
                <w:iCs/>
                <w:sz w:val="18"/>
                <w:szCs w:val="18"/>
              </w:rPr>
            </w:pPr>
            <w:r w:rsidRPr="000B588C">
              <w:rPr>
                <w:rFonts w:cs="Arial"/>
                <w:b/>
                <w:bCs/>
                <w:i/>
                <w:iCs/>
                <w:sz w:val="18"/>
                <w:szCs w:val="18"/>
              </w:rPr>
              <w:t>$260</w:t>
            </w:r>
          </w:p>
        </w:tc>
        <w:tc>
          <w:tcPr>
            <w:tcW w:w="1046" w:type="dxa"/>
            <w:tcBorders>
              <w:bottom w:val="single" w:sz="8" w:space="0" w:color="007A33"/>
            </w:tcBorders>
            <w:noWrap/>
            <w:vAlign w:val="center"/>
          </w:tcPr>
          <w:p w14:paraId="1BF1CFC4" w14:textId="00EE2F5B" w:rsidR="004F1F8E" w:rsidRPr="000B588C" w:rsidRDefault="004F1F8E" w:rsidP="00834AD9">
            <w:pPr>
              <w:pStyle w:val="DHHStabletext"/>
              <w:spacing w:before="0" w:after="0"/>
              <w:jc w:val="center"/>
              <w:rPr>
                <w:rFonts w:cs="Arial"/>
                <w:b/>
                <w:bCs/>
                <w:i/>
                <w:iCs/>
                <w:sz w:val="18"/>
                <w:szCs w:val="18"/>
              </w:rPr>
            </w:pPr>
            <w:r w:rsidRPr="000B588C">
              <w:rPr>
                <w:rFonts w:cs="Arial"/>
                <w:b/>
                <w:bCs/>
                <w:i/>
                <w:iCs/>
                <w:sz w:val="18"/>
                <w:szCs w:val="18"/>
              </w:rPr>
              <w:t>2.0%</w:t>
            </w:r>
          </w:p>
        </w:tc>
        <w:tc>
          <w:tcPr>
            <w:tcW w:w="883" w:type="dxa"/>
            <w:tcBorders>
              <w:bottom w:val="single" w:sz="8" w:space="0" w:color="007A33"/>
            </w:tcBorders>
            <w:noWrap/>
            <w:vAlign w:val="center"/>
          </w:tcPr>
          <w:p w14:paraId="26BC41B6" w14:textId="02E181C9" w:rsidR="004F1F8E" w:rsidRPr="000B588C" w:rsidRDefault="004F1F8E" w:rsidP="00834AD9">
            <w:pPr>
              <w:pStyle w:val="DHHStabletext"/>
              <w:spacing w:before="0" w:after="0"/>
              <w:jc w:val="center"/>
              <w:rPr>
                <w:rFonts w:cs="Arial"/>
                <w:b/>
                <w:bCs/>
                <w:i/>
                <w:iCs/>
                <w:sz w:val="18"/>
                <w:szCs w:val="18"/>
              </w:rPr>
            </w:pPr>
            <w:r w:rsidRPr="000B588C">
              <w:rPr>
                <w:rFonts w:cs="Arial"/>
                <w:b/>
                <w:bCs/>
                <w:i/>
                <w:iCs/>
                <w:sz w:val="18"/>
                <w:szCs w:val="18"/>
              </w:rPr>
              <w:t>1,097</w:t>
            </w:r>
          </w:p>
        </w:tc>
        <w:tc>
          <w:tcPr>
            <w:tcW w:w="883" w:type="dxa"/>
            <w:tcBorders>
              <w:bottom w:val="single" w:sz="8" w:space="0" w:color="007A33"/>
            </w:tcBorders>
            <w:noWrap/>
            <w:vAlign w:val="center"/>
          </w:tcPr>
          <w:p w14:paraId="1F319CBD" w14:textId="52B831B9" w:rsidR="004F1F8E" w:rsidRPr="000B588C" w:rsidRDefault="004F1F8E" w:rsidP="00834AD9">
            <w:pPr>
              <w:pStyle w:val="DHHStabletext"/>
              <w:spacing w:before="0" w:after="0"/>
              <w:jc w:val="center"/>
              <w:rPr>
                <w:rFonts w:cs="Arial"/>
                <w:b/>
                <w:bCs/>
                <w:i/>
                <w:iCs/>
                <w:sz w:val="18"/>
                <w:szCs w:val="18"/>
              </w:rPr>
            </w:pPr>
            <w:r w:rsidRPr="000B588C">
              <w:rPr>
                <w:rFonts w:cs="Arial"/>
                <w:b/>
                <w:bCs/>
                <w:i/>
                <w:iCs/>
                <w:sz w:val="18"/>
                <w:szCs w:val="18"/>
              </w:rPr>
              <w:t>$350</w:t>
            </w:r>
          </w:p>
        </w:tc>
        <w:tc>
          <w:tcPr>
            <w:tcW w:w="1046" w:type="dxa"/>
            <w:tcBorders>
              <w:bottom w:val="single" w:sz="8" w:space="0" w:color="007A33"/>
            </w:tcBorders>
            <w:noWrap/>
            <w:vAlign w:val="center"/>
          </w:tcPr>
          <w:p w14:paraId="4D56CC49" w14:textId="004371AD" w:rsidR="004F1F8E" w:rsidRPr="000B588C" w:rsidRDefault="004F1F8E" w:rsidP="00834AD9">
            <w:pPr>
              <w:pStyle w:val="DHHStabletext"/>
              <w:spacing w:before="0" w:after="0"/>
              <w:jc w:val="center"/>
              <w:rPr>
                <w:rFonts w:cs="Arial"/>
                <w:b/>
                <w:bCs/>
                <w:i/>
                <w:iCs/>
                <w:sz w:val="18"/>
                <w:szCs w:val="18"/>
              </w:rPr>
            </w:pPr>
            <w:r w:rsidRPr="000B588C">
              <w:rPr>
                <w:rFonts w:cs="Arial"/>
                <w:b/>
                <w:bCs/>
                <w:i/>
                <w:iCs/>
                <w:sz w:val="18"/>
                <w:szCs w:val="18"/>
              </w:rPr>
              <w:t>6.1%</w:t>
            </w:r>
          </w:p>
        </w:tc>
        <w:tc>
          <w:tcPr>
            <w:tcW w:w="883" w:type="dxa"/>
            <w:tcBorders>
              <w:bottom w:val="single" w:sz="8" w:space="0" w:color="007A33"/>
            </w:tcBorders>
            <w:noWrap/>
            <w:vAlign w:val="center"/>
          </w:tcPr>
          <w:p w14:paraId="15E7ED41" w14:textId="0316D142" w:rsidR="004F1F8E" w:rsidRPr="000B588C" w:rsidRDefault="004F1F8E" w:rsidP="00834AD9">
            <w:pPr>
              <w:pStyle w:val="DHHStabletext"/>
              <w:spacing w:before="0" w:after="0"/>
              <w:jc w:val="center"/>
              <w:rPr>
                <w:rFonts w:cs="Arial"/>
                <w:b/>
                <w:bCs/>
                <w:i/>
                <w:iCs/>
                <w:sz w:val="18"/>
                <w:szCs w:val="18"/>
              </w:rPr>
            </w:pPr>
            <w:r w:rsidRPr="000B588C">
              <w:rPr>
                <w:rFonts w:cs="Arial"/>
                <w:b/>
                <w:bCs/>
                <w:i/>
                <w:iCs/>
                <w:sz w:val="18"/>
                <w:szCs w:val="18"/>
              </w:rPr>
              <w:t>513</w:t>
            </w:r>
          </w:p>
        </w:tc>
        <w:tc>
          <w:tcPr>
            <w:tcW w:w="883" w:type="dxa"/>
            <w:tcBorders>
              <w:bottom w:val="single" w:sz="8" w:space="0" w:color="007A33"/>
            </w:tcBorders>
            <w:noWrap/>
            <w:vAlign w:val="center"/>
          </w:tcPr>
          <w:p w14:paraId="7D859D31" w14:textId="03558C67" w:rsidR="004F1F8E" w:rsidRPr="000B588C" w:rsidRDefault="004F1F8E" w:rsidP="00834AD9">
            <w:pPr>
              <w:pStyle w:val="DHHStabletext"/>
              <w:spacing w:before="0" w:after="0"/>
              <w:jc w:val="center"/>
              <w:rPr>
                <w:rFonts w:cs="Arial"/>
                <w:b/>
                <w:bCs/>
                <w:i/>
                <w:iCs/>
                <w:sz w:val="18"/>
                <w:szCs w:val="18"/>
              </w:rPr>
            </w:pPr>
            <w:r w:rsidRPr="000B588C">
              <w:rPr>
                <w:rFonts w:cs="Arial"/>
                <w:b/>
                <w:bCs/>
                <w:i/>
                <w:iCs/>
                <w:sz w:val="18"/>
                <w:szCs w:val="18"/>
              </w:rPr>
              <w:t>$360</w:t>
            </w:r>
          </w:p>
        </w:tc>
        <w:tc>
          <w:tcPr>
            <w:tcW w:w="1046" w:type="dxa"/>
            <w:tcBorders>
              <w:bottom w:val="single" w:sz="8" w:space="0" w:color="007A33"/>
            </w:tcBorders>
            <w:noWrap/>
            <w:vAlign w:val="center"/>
          </w:tcPr>
          <w:p w14:paraId="09EC650E" w14:textId="5AE95526" w:rsidR="004F1F8E" w:rsidRPr="000B588C" w:rsidRDefault="004F1F8E" w:rsidP="00834AD9">
            <w:pPr>
              <w:pStyle w:val="DHHStabletext"/>
              <w:spacing w:before="0" w:after="0"/>
              <w:jc w:val="center"/>
              <w:rPr>
                <w:rFonts w:cs="Arial"/>
                <w:b/>
                <w:bCs/>
                <w:i/>
                <w:iCs/>
                <w:sz w:val="18"/>
                <w:szCs w:val="18"/>
              </w:rPr>
            </w:pPr>
            <w:r w:rsidRPr="000B588C">
              <w:rPr>
                <w:rFonts w:cs="Arial"/>
                <w:b/>
                <w:bCs/>
                <w:i/>
                <w:iCs/>
                <w:sz w:val="18"/>
                <w:szCs w:val="18"/>
              </w:rPr>
              <w:t>5.9%</w:t>
            </w:r>
          </w:p>
        </w:tc>
        <w:tc>
          <w:tcPr>
            <w:tcW w:w="883" w:type="dxa"/>
            <w:tcBorders>
              <w:bottom w:val="single" w:sz="8" w:space="0" w:color="007A33"/>
            </w:tcBorders>
            <w:noWrap/>
            <w:vAlign w:val="center"/>
          </w:tcPr>
          <w:p w14:paraId="4CED6E20" w14:textId="42955ACF" w:rsidR="004F1F8E" w:rsidRPr="000B588C" w:rsidRDefault="004F1F8E" w:rsidP="00834AD9">
            <w:pPr>
              <w:pStyle w:val="DHHStabletext"/>
              <w:spacing w:before="0" w:after="0"/>
              <w:jc w:val="center"/>
              <w:rPr>
                <w:rFonts w:cs="Arial"/>
                <w:b/>
                <w:bCs/>
                <w:i/>
                <w:iCs/>
                <w:sz w:val="18"/>
                <w:szCs w:val="18"/>
              </w:rPr>
            </w:pPr>
            <w:r w:rsidRPr="000B588C">
              <w:rPr>
                <w:rFonts w:cs="Arial"/>
                <w:b/>
                <w:bCs/>
                <w:i/>
                <w:iCs/>
                <w:sz w:val="18"/>
                <w:szCs w:val="18"/>
              </w:rPr>
              <w:t>2,282</w:t>
            </w:r>
          </w:p>
        </w:tc>
        <w:tc>
          <w:tcPr>
            <w:tcW w:w="883" w:type="dxa"/>
            <w:tcBorders>
              <w:bottom w:val="single" w:sz="8" w:space="0" w:color="007A33"/>
            </w:tcBorders>
            <w:noWrap/>
            <w:vAlign w:val="center"/>
          </w:tcPr>
          <w:p w14:paraId="4BA6A9A0" w14:textId="2FD646E6" w:rsidR="004F1F8E" w:rsidRPr="000B588C" w:rsidRDefault="004F1F8E" w:rsidP="00834AD9">
            <w:pPr>
              <w:pStyle w:val="DHHStabletext"/>
              <w:spacing w:before="0" w:after="0"/>
              <w:jc w:val="center"/>
              <w:rPr>
                <w:rFonts w:cs="Arial"/>
                <w:b/>
                <w:bCs/>
                <w:i/>
                <w:iCs/>
                <w:sz w:val="18"/>
                <w:szCs w:val="18"/>
              </w:rPr>
            </w:pPr>
            <w:r w:rsidRPr="000B588C">
              <w:rPr>
                <w:rFonts w:cs="Arial"/>
                <w:b/>
                <w:bCs/>
                <w:i/>
                <w:iCs/>
                <w:sz w:val="18"/>
                <w:szCs w:val="18"/>
              </w:rPr>
              <w:t>$400</w:t>
            </w:r>
          </w:p>
        </w:tc>
        <w:tc>
          <w:tcPr>
            <w:tcW w:w="1046" w:type="dxa"/>
            <w:tcBorders>
              <w:bottom w:val="single" w:sz="8" w:space="0" w:color="007A33"/>
            </w:tcBorders>
            <w:noWrap/>
            <w:vAlign w:val="center"/>
          </w:tcPr>
          <w:p w14:paraId="53C63D75" w14:textId="79A2755D" w:rsidR="004F1F8E" w:rsidRPr="000B588C" w:rsidRDefault="004F1F8E" w:rsidP="00834AD9">
            <w:pPr>
              <w:pStyle w:val="DHHStabletext"/>
              <w:spacing w:before="0" w:after="0"/>
              <w:jc w:val="center"/>
              <w:rPr>
                <w:rFonts w:cs="Arial"/>
                <w:b/>
                <w:bCs/>
                <w:i/>
                <w:iCs/>
                <w:sz w:val="18"/>
                <w:szCs w:val="18"/>
              </w:rPr>
            </w:pPr>
            <w:r w:rsidRPr="000B588C">
              <w:rPr>
                <w:rFonts w:cs="Arial"/>
                <w:b/>
                <w:bCs/>
                <w:i/>
                <w:iCs/>
                <w:sz w:val="18"/>
                <w:szCs w:val="18"/>
              </w:rPr>
              <w:t>8.1%</w:t>
            </w:r>
          </w:p>
        </w:tc>
      </w:tr>
      <w:tr w:rsidR="00FB393C" w:rsidRPr="00EB715B" w14:paraId="23051CAB" w14:textId="77777777" w:rsidTr="00287E32">
        <w:trPr>
          <w:trHeight w:val="397"/>
        </w:trPr>
        <w:tc>
          <w:tcPr>
            <w:tcW w:w="14742" w:type="dxa"/>
            <w:gridSpan w:val="13"/>
            <w:tcBorders>
              <w:top w:val="single" w:sz="8" w:space="0" w:color="007A33"/>
            </w:tcBorders>
            <w:noWrap/>
            <w:vAlign w:val="bottom"/>
          </w:tcPr>
          <w:p w14:paraId="204F7340" w14:textId="77777777" w:rsidR="00FB393C" w:rsidRPr="00EB715B" w:rsidRDefault="00FB393C" w:rsidP="00EB715B">
            <w:pPr>
              <w:pStyle w:val="DHHStabletext"/>
              <w:spacing w:before="0" w:after="0"/>
              <w:rPr>
                <w:rFonts w:cs="Arial"/>
                <w:b/>
                <w:sz w:val="18"/>
                <w:szCs w:val="18"/>
                <w:lang w:eastAsia="en-AU"/>
              </w:rPr>
            </w:pPr>
            <w:r w:rsidRPr="00EB715B">
              <w:rPr>
                <w:rFonts w:cs="Arial"/>
                <w:b/>
                <w:sz w:val="18"/>
                <w:szCs w:val="18"/>
                <w:lang w:eastAsia="en-AU"/>
              </w:rPr>
              <w:t>Ballarat</w:t>
            </w:r>
          </w:p>
        </w:tc>
      </w:tr>
      <w:tr w:rsidR="004F1F8E" w:rsidRPr="0097282B" w14:paraId="7AEAA5AC" w14:textId="77777777" w:rsidTr="00834AD9">
        <w:trPr>
          <w:trHeight w:val="312"/>
        </w:trPr>
        <w:tc>
          <w:tcPr>
            <w:tcW w:w="3422" w:type="dxa"/>
            <w:noWrap/>
            <w:vAlign w:val="center"/>
          </w:tcPr>
          <w:p w14:paraId="16298B5D" w14:textId="77777777" w:rsidR="004F1F8E" w:rsidRPr="0097282B" w:rsidRDefault="004F1F8E" w:rsidP="004F1F8E">
            <w:pPr>
              <w:pStyle w:val="DHHStabletext"/>
              <w:spacing w:before="0" w:after="0"/>
              <w:rPr>
                <w:rFonts w:cs="Arial"/>
                <w:sz w:val="18"/>
                <w:szCs w:val="18"/>
              </w:rPr>
            </w:pPr>
            <w:r w:rsidRPr="0097282B">
              <w:rPr>
                <w:rFonts w:cs="Arial"/>
                <w:sz w:val="18"/>
                <w:szCs w:val="18"/>
              </w:rPr>
              <w:t>Ballarat</w:t>
            </w:r>
          </w:p>
        </w:tc>
        <w:tc>
          <w:tcPr>
            <w:tcW w:w="829" w:type="dxa"/>
            <w:noWrap/>
            <w:vAlign w:val="center"/>
          </w:tcPr>
          <w:p w14:paraId="52D42DF3" w14:textId="318E4DE9" w:rsidR="004F1F8E" w:rsidRPr="0097282B" w:rsidRDefault="004F1F8E" w:rsidP="00834AD9">
            <w:pPr>
              <w:pStyle w:val="DHHStabletext"/>
              <w:spacing w:before="0" w:after="0"/>
              <w:jc w:val="center"/>
              <w:rPr>
                <w:rFonts w:cs="Arial"/>
                <w:sz w:val="18"/>
                <w:szCs w:val="18"/>
              </w:rPr>
            </w:pPr>
            <w:r w:rsidRPr="004F1F8E">
              <w:rPr>
                <w:rFonts w:cs="Arial"/>
                <w:sz w:val="18"/>
                <w:szCs w:val="18"/>
              </w:rPr>
              <w:t>58</w:t>
            </w:r>
          </w:p>
        </w:tc>
        <w:tc>
          <w:tcPr>
            <w:tcW w:w="1009" w:type="dxa"/>
            <w:noWrap/>
            <w:vAlign w:val="center"/>
          </w:tcPr>
          <w:p w14:paraId="30F3A1D7" w14:textId="7A2E31DC" w:rsidR="004F1F8E" w:rsidRPr="0097282B" w:rsidRDefault="004F1F8E" w:rsidP="00834AD9">
            <w:pPr>
              <w:pStyle w:val="DHHStabletext"/>
              <w:spacing w:before="0" w:after="0"/>
              <w:jc w:val="center"/>
              <w:rPr>
                <w:rFonts w:cs="Arial"/>
                <w:sz w:val="18"/>
                <w:szCs w:val="18"/>
              </w:rPr>
            </w:pPr>
            <w:r w:rsidRPr="004F1F8E">
              <w:rPr>
                <w:rFonts w:cs="Arial"/>
                <w:sz w:val="18"/>
                <w:szCs w:val="18"/>
              </w:rPr>
              <w:t>$218</w:t>
            </w:r>
          </w:p>
        </w:tc>
        <w:tc>
          <w:tcPr>
            <w:tcW w:w="1046" w:type="dxa"/>
            <w:noWrap/>
            <w:vAlign w:val="center"/>
          </w:tcPr>
          <w:p w14:paraId="0D94716D" w14:textId="61461991" w:rsidR="004F1F8E" w:rsidRPr="0097282B" w:rsidRDefault="004F1F8E" w:rsidP="00834AD9">
            <w:pPr>
              <w:pStyle w:val="DHHStabletext"/>
              <w:spacing w:before="0" w:after="0"/>
              <w:jc w:val="center"/>
              <w:rPr>
                <w:rFonts w:cs="Arial"/>
                <w:sz w:val="18"/>
                <w:szCs w:val="18"/>
              </w:rPr>
            </w:pPr>
            <w:r w:rsidRPr="004F1F8E">
              <w:rPr>
                <w:rFonts w:cs="Arial"/>
                <w:sz w:val="18"/>
                <w:szCs w:val="18"/>
              </w:rPr>
              <w:t>3.8%</w:t>
            </w:r>
          </w:p>
        </w:tc>
        <w:tc>
          <w:tcPr>
            <w:tcW w:w="883" w:type="dxa"/>
            <w:noWrap/>
            <w:vAlign w:val="center"/>
          </w:tcPr>
          <w:p w14:paraId="12D01E8B" w14:textId="606EDB64" w:rsidR="004F1F8E" w:rsidRPr="0097282B" w:rsidRDefault="004F1F8E" w:rsidP="00834AD9">
            <w:pPr>
              <w:pStyle w:val="DHHStabletext"/>
              <w:spacing w:before="0" w:after="0"/>
              <w:jc w:val="center"/>
              <w:rPr>
                <w:rFonts w:cs="Arial"/>
                <w:sz w:val="18"/>
                <w:szCs w:val="18"/>
              </w:rPr>
            </w:pPr>
            <w:r w:rsidRPr="004F1F8E">
              <w:rPr>
                <w:rFonts w:cs="Arial"/>
                <w:sz w:val="18"/>
                <w:szCs w:val="18"/>
              </w:rPr>
              <w:t>187</w:t>
            </w:r>
          </w:p>
        </w:tc>
        <w:tc>
          <w:tcPr>
            <w:tcW w:w="883" w:type="dxa"/>
            <w:noWrap/>
            <w:vAlign w:val="center"/>
          </w:tcPr>
          <w:p w14:paraId="553079F6" w14:textId="0B6A8040" w:rsidR="004F1F8E" w:rsidRPr="0097282B" w:rsidRDefault="004F1F8E" w:rsidP="00834AD9">
            <w:pPr>
              <w:pStyle w:val="DHHStabletext"/>
              <w:spacing w:before="0" w:after="0"/>
              <w:jc w:val="center"/>
              <w:rPr>
                <w:rFonts w:cs="Arial"/>
                <w:sz w:val="18"/>
                <w:szCs w:val="18"/>
              </w:rPr>
            </w:pPr>
            <w:r w:rsidRPr="004F1F8E">
              <w:rPr>
                <w:rFonts w:cs="Arial"/>
                <w:sz w:val="18"/>
                <w:szCs w:val="18"/>
              </w:rPr>
              <w:t>$280</w:t>
            </w:r>
          </w:p>
        </w:tc>
        <w:tc>
          <w:tcPr>
            <w:tcW w:w="1046" w:type="dxa"/>
            <w:noWrap/>
            <w:vAlign w:val="center"/>
          </w:tcPr>
          <w:p w14:paraId="3FC3A670" w14:textId="5A4D5CDE" w:rsidR="004F1F8E" w:rsidRPr="0097282B" w:rsidRDefault="004F1F8E" w:rsidP="00834AD9">
            <w:pPr>
              <w:pStyle w:val="DHHStabletext"/>
              <w:spacing w:before="0" w:after="0"/>
              <w:jc w:val="center"/>
              <w:rPr>
                <w:rFonts w:cs="Arial"/>
                <w:sz w:val="18"/>
                <w:szCs w:val="18"/>
              </w:rPr>
            </w:pPr>
            <w:r w:rsidRPr="004F1F8E">
              <w:rPr>
                <w:rFonts w:cs="Arial"/>
                <w:sz w:val="18"/>
                <w:szCs w:val="18"/>
              </w:rPr>
              <w:t>3.7%</w:t>
            </w:r>
          </w:p>
        </w:tc>
        <w:tc>
          <w:tcPr>
            <w:tcW w:w="883" w:type="dxa"/>
            <w:noWrap/>
            <w:vAlign w:val="center"/>
          </w:tcPr>
          <w:p w14:paraId="4FD4E8E2" w14:textId="7D50B44F" w:rsidR="004F1F8E" w:rsidRPr="0097282B" w:rsidRDefault="004F1F8E" w:rsidP="00834AD9">
            <w:pPr>
              <w:pStyle w:val="DHHStabletext"/>
              <w:spacing w:before="0" w:after="0"/>
              <w:jc w:val="center"/>
              <w:rPr>
                <w:rFonts w:cs="Arial"/>
                <w:sz w:val="18"/>
                <w:szCs w:val="18"/>
              </w:rPr>
            </w:pPr>
            <w:r w:rsidRPr="004F1F8E">
              <w:rPr>
                <w:rFonts w:cs="Arial"/>
                <w:sz w:val="18"/>
                <w:szCs w:val="18"/>
              </w:rPr>
              <w:t>214</w:t>
            </w:r>
          </w:p>
        </w:tc>
        <w:tc>
          <w:tcPr>
            <w:tcW w:w="883" w:type="dxa"/>
            <w:noWrap/>
            <w:vAlign w:val="center"/>
          </w:tcPr>
          <w:p w14:paraId="35F709E8" w14:textId="66CD7203" w:rsidR="004F1F8E" w:rsidRPr="0097282B" w:rsidRDefault="004F1F8E" w:rsidP="00834AD9">
            <w:pPr>
              <w:pStyle w:val="DHHStabletext"/>
              <w:spacing w:before="0" w:after="0"/>
              <w:jc w:val="center"/>
              <w:rPr>
                <w:rFonts w:cs="Arial"/>
                <w:sz w:val="18"/>
                <w:szCs w:val="18"/>
              </w:rPr>
            </w:pPr>
            <w:r w:rsidRPr="004F1F8E">
              <w:rPr>
                <w:rFonts w:cs="Arial"/>
                <w:sz w:val="18"/>
                <w:szCs w:val="18"/>
              </w:rPr>
              <w:t>$300</w:t>
            </w:r>
          </w:p>
        </w:tc>
        <w:tc>
          <w:tcPr>
            <w:tcW w:w="1046" w:type="dxa"/>
            <w:noWrap/>
            <w:vAlign w:val="center"/>
          </w:tcPr>
          <w:p w14:paraId="6143E105" w14:textId="5E66105C" w:rsidR="004F1F8E" w:rsidRPr="0097282B" w:rsidRDefault="004F1F8E" w:rsidP="00834AD9">
            <w:pPr>
              <w:pStyle w:val="DHHStabletext"/>
              <w:spacing w:before="0" w:after="0"/>
              <w:jc w:val="center"/>
              <w:rPr>
                <w:rFonts w:cs="Arial"/>
                <w:sz w:val="18"/>
                <w:szCs w:val="18"/>
              </w:rPr>
            </w:pPr>
            <w:r w:rsidRPr="004F1F8E">
              <w:rPr>
                <w:rFonts w:cs="Arial"/>
                <w:sz w:val="18"/>
                <w:szCs w:val="18"/>
              </w:rPr>
              <w:t>3.4%</w:t>
            </w:r>
          </w:p>
        </w:tc>
        <w:tc>
          <w:tcPr>
            <w:tcW w:w="883" w:type="dxa"/>
            <w:noWrap/>
            <w:vAlign w:val="center"/>
          </w:tcPr>
          <w:p w14:paraId="041C718F" w14:textId="5197CF9D" w:rsidR="004F1F8E" w:rsidRPr="0097282B" w:rsidRDefault="004F1F8E" w:rsidP="00834AD9">
            <w:pPr>
              <w:pStyle w:val="DHHStabletext"/>
              <w:spacing w:before="0" w:after="0"/>
              <w:jc w:val="center"/>
              <w:rPr>
                <w:rFonts w:cs="Arial"/>
                <w:sz w:val="18"/>
                <w:szCs w:val="18"/>
              </w:rPr>
            </w:pPr>
            <w:r w:rsidRPr="004F1F8E">
              <w:rPr>
                <w:rFonts w:cs="Arial"/>
                <w:sz w:val="18"/>
                <w:szCs w:val="18"/>
              </w:rPr>
              <w:t>728</w:t>
            </w:r>
          </w:p>
        </w:tc>
        <w:tc>
          <w:tcPr>
            <w:tcW w:w="883" w:type="dxa"/>
            <w:noWrap/>
            <w:vAlign w:val="center"/>
          </w:tcPr>
          <w:p w14:paraId="523D2E46" w14:textId="71F1D252" w:rsidR="004F1F8E" w:rsidRPr="0097282B" w:rsidRDefault="004F1F8E" w:rsidP="00834AD9">
            <w:pPr>
              <w:pStyle w:val="DHHStabletext"/>
              <w:spacing w:before="0" w:after="0"/>
              <w:jc w:val="center"/>
              <w:rPr>
                <w:rFonts w:cs="Arial"/>
                <w:sz w:val="18"/>
                <w:szCs w:val="18"/>
              </w:rPr>
            </w:pPr>
            <w:r w:rsidRPr="004F1F8E">
              <w:rPr>
                <w:rFonts w:cs="Arial"/>
                <w:sz w:val="18"/>
                <w:szCs w:val="18"/>
              </w:rPr>
              <w:t>$350</w:t>
            </w:r>
          </w:p>
        </w:tc>
        <w:tc>
          <w:tcPr>
            <w:tcW w:w="1046" w:type="dxa"/>
            <w:noWrap/>
            <w:vAlign w:val="center"/>
          </w:tcPr>
          <w:p w14:paraId="10251D88" w14:textId="60571212" w:rsidR="004F1F8E" w:rsidRPr="0097282B" w:rsidRDefault="004F1F8E" w:rsidP="00834AD9">
            <w:pPr>
              <w:pStyle w:val="DHHStabletext"/>
              <w:spacing w:before="0" w:after="0"/>
              <w:jc w:val="center"/>
              <w:rPr>
                <w:rFonts w:cs="Arial"/>
                <w:sz w:val="18"/>
                <w:szCs w:val="18"/>
              </w:rPr>
            </w:pPr>
            <w:r w:rsidRPr="004F1F8E">
              <w:rPr>
                <w:rFonts w:cs="Arial"/>
                <w:sz w:val="18"/>
                <w:szCs w:val="18"/>
              </w:rPr>
              <w:t>6.1%</w:t>
            </w:r>
          </w:p>
        </w:tc>
      </w:tr>
      <w:tr w:rsidR="004F1F8E" w:rsidRPr="0097282B" w14:paraId="48009724" w14:textId="77777777" w:rsidTr="00834AD9">
        <w:trPr>
          <w:trHeight w:val="312"/>
        </w:trPr>
        <w:tc>
          <w:tcPr>
            <w:tcW w:w="3422" w:type="dxa"/>
            <w:noWrap/>
            <w:vAlign w:val="center"/>
          </w:tcPr>
          <w:p w14:paraId="16E2AB54" w14:textId="77777777" w:rsidR="004F1F8E" w:rsidRPr="0097282B" w:rsidRDefault="004F1F8E" w:rsidP="004F1F8E">
            <w:pPr>
              <w:pStyle w:val="DHHStabletext"/>
              <w:spacing w:before="0" w:after="0"/>
              <w:rPr>
                <w:rFonts w:cs="Arial"/>
                <w:sz w:val="18"/>
                <w:szCs w:val="18"/>
              </w:rPr>
            </w:pPr>
            <w:r w:rsidRPr="0097282B">
              <w:rPr>
                <w:rFonts w:cs="Arial"/>
                <w:sz w:val="18"/>
                <w:szCs w:val="18"/>
              </w:rPr>
              <w:t>Mount Clear-Buninyong</w:t>
            </w:r>
          </w:p>
        </w:tc>
        <w:tc>
          <w:tcPr>
            <w:tcW w:w="829" w:type="dxa"/>
            <w:noWrap/>
            <w:vAlign w:val="center"/>
          </w:tcPr>
          <w:p w14:paraId="10D3621A" w14:textId="1D270B43" w:rsidR="004F1F8E" w:rsidRPr="0097282B" w:rsidRDefault="004F1F8E" w:rsidP="00834AD9">
            <w:pPr>
              <w:pStyle w:val="DHHStabletext"/>
              <w:spacing w:before="0" w:after="0"/>
              <w:jc w:val="center"/>
              <w:rPr>
                <w:rFonts w:cs="Arial"/>
                <w:sz w:val="18"/>
                <w:szCs w:val="18"/>
              </w:rPr>
            </w:pPr>
            <w:r w:rsidRPr="004F1F8E">
              <w:rPr>
                <w:rFonts w:cs="Arial"/>
                <w:sz w:val="18"/>
                <w:szCs w:val="18"/>
              </w:rPr>
              <w:t>-</w:t>
            </w:r>
          </w:p>
        </w:tc>
        <w:tc>
          <w:tcPr>
            <w:tcW w:w="1009" w:type="dxa"/>
            <w:noWrap/>
            <w:vAlign w:val="center"/>
          </w:tcPr>
          <w:p w14:paraId="186735D9" w14:textId="3EA80B12" w:rsidR="004F1F8E" w:rsidRPr="0097282B" w:rsidRDefault="004F1F8E" w:rsidP="00834AD9">
            <w:pPr>
              <w:pStyle w:val="DHHStabletext"/>
              <w:spacing w:before="0" w:after="0"/>
              <w:jc w:val="center"/>
              <w:rPr>
                <w:rFonts w:cs="Arial"/>
                <w:sz w:val="18"/>
                <w:szCs w:val="18"/>
              </w:rPr>
            </w:pPr>
            <w:r w:rsidRPr="004F1F8E">
              <w:rPr>
                <w:rFonts w:cs="Arial"/>
                <w:sz w:val="18"/>
                <w:szCs w:val="18"/>
              </w:rPr>
              <w:t>-</w:t>
            </w:r>
          </w:p>
        </w:tc>
        <w:tc>
          <w:tcPr>
            <w:tcW w:w="1046" w:type="dxa"/>
            <w:noWrap/>
            <w:vAlign w:val="center"/>
          </w:tcPr>
          <w:p w14:paraId="4A89745D" w14:textId="36EC0AA7" w:rsidR="004F1F8E" w:rsidRPr="0097282B" w:rsidRDefault="004F1F8E" w:rsidP="00834AD9">
            <w:pPr>
              <w:pStyle w:val="DHHStabletext"/>
              <w:spacing w:before="0" w:after="0"/>
              <w:jc w:val="center"/>
              <w:rPr>
                <w:rFonts w:cs="Arial"/>
                <w:sz w:val="18"/>
                <w:szCs w:val="18"/>
              </w:rPr>
            </w:pPr>
            <w:r w:rsidRPr="004F1F8E">
              <w:rPr>
                <w:rFonts w:cs="Arial"/>
                <w:sz w:val="18"/>
                <w:szCs w:val="18"/>
              </w:rPr>
              <w:t>-</w:t>
            </w:r>
          </w:p>
        </w:tc>
        <w:tc>
          <w:tcPr>
            <w:tcW w:w="883" w:type="dxa"/>
            <w:noWrap/>
            <w:vAlign w:val="center"/>
          </w:tcPr>
          <w:p w14:paraId="1641E5E9" w14:textId="6BE4B46B" w:rsidR="004F1F8E" w:rsidRPr="0097282B" w:rsidRDefault="004F1F8E" w:rsidP="00834AD9">
            <w:pPr>
              <w:pStyle w:val="DHHStabletext"/>
              <w:spacing w:before="0" w:after="0"/>
              <w:jc w:val="center"/>
              <w:rPr>
                <w:rFonts w:cs="Arial"/>
                <w:sz w:val="18"/>
                <w:szCs w:val="18"/>
              </w:rPr>
            </w:pPr>
            <w:r w:rsidRPr="004F1F8E">
              <w:rPr>
                <w:rFonts w:cs="Arial"/>
                <w:sz w:val="18"/>
                <w:szCs w:val="18"/>
              </w:rPr>
              <w:t>17</w:t>
            </w:r>
          </w:p>
        </w:tc>
        <w:tc>
          <w:tcPr>
            <w:tcW w:w="883" w:type="dxa"/>
            <w:noWrap/>
            <w:vAlign w:val="center"/>
          </w:tcPr>
          <w:p w14:paraId="791DD21D" w14:textId="1E4210D8" w:rsidR="004F1F8E" w:rsidRPr="0097282B" w:rsidRDefault="004F1F8E" w:rsidP="00834AD9">
            <w:pPr>
              <w:pStyle w:val="DHHStabletext"/>
              <w:spacing w:before="0" w:after="0"/>
              <w:jc w:val="center"/>
              <w:rPr>
                <w:rFonts w:cs="Arial"/>
                <w:sz w:val="18"/>
                <w:szCs w:val="18"/>
              </w:rPr>
            </w:pPr>
            <w:r w:rsidRPr="004F1F8E">
              <w:rPr>
                <w:rFonts w:cs="Arial"/>
                <w:sz w:val="18"/>
                <w:szCs w:val="18"/>
              </w:rPr>
              <w:t>$290</w:t>
            </w:r>
          </w:p>
        </w:tc>
        <w:tc>
          <w:tcPr>
            <w:tcW w:w="1046" w:type="dxa"/>
            <w:noWrap/>
            <w:vAlign w:val="center"/>
          </w:tcPr>
          <w:p w14:paraId="0812A4C4" w14:textId="237FAA2F" w:rsidR="004F1F8E" w:rsidRPr="0097282B" w:rsidRDefault="004F1F8E" w:rsidP="00834AD9">
            <w:pPr>
              <w:pStyle w:val="DHHStabletext"/>
              <w:spacing w:before="0" w:after="0"/>
              <w:jc w:val="center"/>
              <w:rPr>
                <w:rFonts w:cs="Arial"/>
                <w:sz w:val="18"/>
                <w:szCs w:val="18"/>
              </w:rPr>
            </w:pPr>
            <w:r w:rsidRPr="004F1F8E">
              <w:rPr>
                <w:rFonts w:cs="Arial"/>
                <w:sz w:val="18"/>
                <w:szCs w:val="18"/>
              </w:rPr>
              <w:t>11.5%</w:t>
            </w:r>
          </w:p>
        </w:tc>
        <w:tc>
          <w:tcPr>
            <w:tcW w:w="883" w:type="dxa"/>
            <w:noWrap/>
            <w:vAlign w:val="center"/>
          </w:tcPr>
          <w:p w14:paraId="4E479AFD" w14:textId="55491281" w:rsidR="004F1F8E" w:rsidRPr="0097282B" w:rsidRDefault="004F1F8E" w:rsidP="00834AD9">
            <w:pPr>
              <w:pStyle w:val="DHHStabletext"/>
              <w:spacing w:before="0" w:after="0"/>
              <w:jc w:val="center"/>
              <w:rPr>
                <w:rFonts w:cs="Arial"/>
                <w:sz w:val="18"/>
                <w:szCs w:val="18"/>
              </w:rPr>
            </w:pPr>
            <w:r w:rsidRPr="004F1F8E">
              <w:rPr>
                <w:rFonts w:cs="Arial"/>
                <w:sz w:val="18"/>
                <w:szCs w:val="18"/>
              </w:rPr>
              <w:t>14</w:t>
            </w:r>
          </w:p>
        </w:tc>
        <w:tc>
          <w:tcPr>
            <w:tcW w:w="883" w:type="dxa"/>
            <w:noWrap/>
            <w:vAlign w:val="center"/>
          </w:tcPr>
          <w:p w14:paraId="2C11C70F" w14:textId="172CB6D6" w:rsidR="004F1F8E" w:rsidRPr="0097282B" w:rsidRDefault="004F1F8E" w:rsidP="00834AD9">
            <w:pPr>
              <w:pStyle w:val="DHHStabletext"/>
              <w:spacing w:before="0" w:after="0"/>
              <w:jc w:val="center"/>
              <w:rPr>
                <w:rFonts w:cs="Arial"/>
                <w:sz w:val="18"/>
                <w:szCs w:val="18"/>
              </w:rPr>
            </w:pPr>
            <w:r w:rsidRPr="004F1F8E">
              <w:rPr>
                <w:rFonts w:cs="Arial"/>
                <w:sz w:val="18"/>
                <w:szCs w:val="18"/>
              </w:rPr>
              <w:t>$323</w:t>
            </w:r>
          </w:p>
        </w:tc>
        <w:tc>
          <w:tcPr>
            <w:tcW w:w="1046" w:type="dxa"/>
            <w:noWrap/>
            <w:vAlign w:val="center"/>
          </w:tcPr>
          <w:p w14:paraId="410E5A8C" w14:textId="1F7F9C77" w:rsidR="004F1F8E" w:rsidRPr="0097282B" w:rsidRDefault="004F1F8E" w:rsidP="00834AD9">
            <w:pPr>
              <w:pStyle w:val="DHHStabletext"/>
              <w:spacing w:before="0" w:after="0"/>
              <w:jc w:val="center"/>
              <w:rPr>
                <w:rFonts w:cs="Arial"/>
                <w:sz w:val="18"/>
                <w:szCs w:val="18"/>
              </w:rPr>
            </w:pPr>
            <w:r w:rsidRPr="004F1F8E">
              <w:rPr>
                <w:rFonts w:cs="Arial"/>
                <w:sz w:val="18"/>
                <w:szCs w:val="18"/>
              </w:rPr>
              <w:t>24.2%</w:t>
            </w:r>
          </w:p>
        </w:tc>
        <w:tc>
          <w:tcPr>
            <w:tcW w:w="883" w:type="dxa"/>
            <w:noWrap/>
            <w:vAlign w:val="center"/>
          </w:tcPr>
          <w:p w14:paraId="5EB48D5E" w14:textId="542B85A6" w:rsidR="004F1F8E" w:rsidRPr="0097282B" w:rsidRDefault="004F1F8E" w:rsidP="00834AD9">
            <w:pPr>
              <w:pStyle w:val="DHHStabletext"/>
              <w:spacing w:before="0" w:after="0"/>
              <w:jc w:val="center"/>
              <w:rPr>
                <w:rFonts w:cs="Arial"/>
                <w:sz w:val="18"/>
                <w:szCs w:val="18"/>
              </w:rPr>
            </w:pPr>
            <w:r w:rsidRPr="004F1F8E">
              <w:rPr>
                <w:rFonts w:cs="Arial"/>
                <w:sz w:val="18"/>
                <w:szCs w:val="18"/>
              </w:rPr>
              <w:t>83</w:t>
            </w:r>
          </w:p>
        </w:tc>
        <w:tc>
          <w:tcPr>
            <w:tcW w:w="883" w:type="dxa"/>
            <w:noWrap/>
            <w:vAlign w:val="center"/>
          </w:tcPr>
          <w:p w14:paraId="4FA02730" w14:textId="0312E3E0" w:rsidR="004F1F8E" w:rsidRPr="0097282B" w:rsidRDefault="004F1F8E" w:rsidP="00834AD9">
            <w:pPr>
              <w:pStyle w:val="DHHStabletext"/>
              <w:spacing w:before="0" w:after="0"/>
              <w:jc w:val="center"/>
              <w:rPr>
                <w:rFonts w:cs="Arial"/>
                <w:sz w:val="18"/>
                <w:szCs w:val="18"/>
              </w:rPr>
            </w:pPr>
            <w:r w:rsidRPr="004F1F8E">
              <w:rPr>
                <w:rFonts w:cs="Arial"/>
                <w:sz w:val="18"/>
                <w:szCs w:val="18"/>
              </w:rPr>
              <w:t>$360</w:t>
            </w:r>
          </w:p>
        </w:tc>
        <w:tc>
          <w:tcPr>
            <w:tcW w:w="1046" w:type="dxa"/>
            <w:noWrap/>
            <w:vAlign w:val="center"/>
          </w:tcPr>
          <w:p w14:paraId="4E0C46AF" w14:textId="13FD8F2A" w:rsidR="004F1F8E" w:rsidRPr="0097282B" w:rsidRDefault="004F1F8E" w:rsidP="00834AD9">
            <w:pPr>
              <w:pStyle w:val="DHHStabletext"/>
              <w:spacing w:before="0" w:after="0"/>
              <w:jc w:val="center"/>
              <w:rPr>
                <w:rFonts w:cs="Arial"/>
                <w:sz w:val="18"/>
                <w:szCs w:val="18"/>
              </w:rPr>
            </w:pPr>
            <w:r w:rsidRPr="004F1F8E">
              <w:rPr>
                <w:rFonts w:cs="Arial"/>
                <w:sz w:val="18"/>
                <w:szCs w:val="18"/>
              </w:rPr>
              <w:t>5.9%</w:t>
            </w:r>
          </w:p>
        </w:tc>
      </w:tr>
      <w:tr w:rsidR="004F1F8E" w:rsidRPr="0097282B" w14:paraId="63039638" w14:textId="77777777" w:rsidTr="00834AD9">
        <w:trPr>
          <w:trHeight w:val="312"/>
        </w:trPr>
        <w:tc>
          <w:tcPr>
            <w:tcW w:w="3422" w:type="dxa"/>
            <w:noWrap/>
            <w:vAlign w:val="center"/>
          </w:tcPr>
          <w:p w14:paraId="59B32BAD" w14:textId="77777777" w:rsidR="004F1F8E" w:rsidRPr="0097282B" w:rsidRDefault="004F1F8E" w:rsidP="004F1F8E">
            <w:pPr>
              <w:pStyle w:val="DHHStabletext"/>
              <w:spacing w:before="0" w:after="0"/>
              <w:rPr>
                <w:rFonts w:cs="Arial"/>
                <w:sz w:val="18"/>
                <w:szCs w:val="18"/>
              </w:rPr>
            </w:pPr>
            <w:r w:rsidRPr="0097282B">
              <w:rPr>
                <w:rFonts w:cs="Arial"/>
                <w:sz w:val="18"/>
                <w:szCs w:val="18"/>
              </w:rPr>
              <w:t>Sebastopol-Delacombe</w:t>
            </w:r>
          </w:p>
        </w:tc>
        <w:tc>
          <w:tcPr>
            <w:tcW w:w="829" w:type="dxa"/>
            <w:noWrap/>
            <w:vAlign w:val="center"/>
          </w:tcPr>
          <w:p w14:paraId="499F5F64" w14:textId="56ECE032" w:rsidR="004F1F8E" w:rsidRPr="0097282B" w:rsidRDefault="004F1F8E" w:rsidP="00834AD9">
            <w:pPr>
              <w:pStyle w:val="DHHStabletext"/>
              <w:spacing w:before="0" w:after="0"/>
              <w:jc w:val="center"/>
              <w:rPr>
                <w:rFonts w:cs="Arial"/>
                <w:sz w:val="18"/>
                <w:szCs w:val="18"/>
              </w:rPr>
            </w:pPr>
            <w:r w:rsidRPr="004F1F8E">
              <w:rPr>
                <w:rFonts w:cs="Arial"/>
                <w:sz w:val="18"/>
                <w:szCs w:val="18"/>
              </w:rPr>
              <w:t>50</w:t>
            </w:r>
          </w:p>
        </w:tc>
        <w:tc>
          <w:tcPr>
            <w:tcW w:w="1009" w:type="dxa"/>
            <w:noWrap/>
            <w:vAlign w:val="center"/>
          </w:tcPr>
          <w:p w14:paraId="021B6D7A" w14:textId="36C77804" w:rsidR="004F1F8E" w:rsidRPr="0097282B" w:rsidRDefault="004F1F8E" w:rsidP="00834AD9">
            <w:pPr>
              <w:pStyle w:val="DHHStabletext"/>
              <w:spacing w:before="0" w:after="0"/>
              <w:jc w:val="center"/>
              <w:rPr>
                <w:rFonts w:cs="Arial"/>
                <w:sz w:val="18"/>
                <w:szCs w:val="18"/>
              </w:rPr>
            </w:pPr>
            <w:r w:rsidRPr="004F1F8E">
              <w:rPr>
                <w:rFonts w:cs="Arial"/>
                <w:sz w:val="18"/>
                <w:szCs w:val="18"/>
              </w:rPr>
              <w:t>$223</w:t>
            </w:r>
          </w:p>
        </w:tc>
        <w:tc>
          <w:tcPr>
            <w:tcW w:w="1046" w:type="dxa"/>
            <w:noWrap/>
            <w:vAlign w:val="center"/>
          </w:tcPr>
          <w:p w14:paraId="7143953E" w14:textId="3D9DDE45" w:rsidR="004F1F8E" w:rsidRPr="0097282B" w:rsidRDefault="004F1F8E" w:rsidP="00834AD9">
            <w:pPr>
              <w:pStyle w:val="DHHStabletext"/>
              <w:spacing w:before="0" w:after="0"/>
              <w:jc w:val="center"/>
              <w:rPr>
                <w:rFonts w:cs="Arial"/>
                <w:sz w:val="18"/>
                <w:szCs w:val="18"/>
              </w:rPr>
            </w:pPr>
            <w:r w:rsidRPr="004F1F8E">
              <w:rPr>
                <w:rFonts w:cs="Arial"/>
                <w:sz w:val="18"/>
                <w:szCs w:val="18"/>
              </w:rPr>
              <w:t>1.4%</w:t>
            </w:r>
          </w:p>
        </w:tc>
        <w:tc>
          <w:tcPr>
            <w:tcW w:w="883" w:type="dxa"/>
            <w:noWrap/>
            <w:vAlign w:val="center"/>
          </w:tcPr>
          <w:p w14:paraId="48C16702" w14:textId="7386F499" w:rsidR="004F1F8E" w:rsidRPr="0097282B" w:rsidRDefault="004F1F8E" w:rsidP="00834AD9">
            <w:pPr>
              <w:pStyle w:val="DHHStabletext"/>
              <w:spacing w:before="0" w:after="0"/>
              <w:jc w:val="center"/>
              <w:rPr>
                <w:rFonts w:cs="Arial"/>
                <w:sz w:val="18"/>
                <w:szCs w:val="18"/>
              </w:rPr>
            </w:pPr>
            <w:r w:rsidRPr="004F1F8E">
              <w:rPr>
                <w:rFonts w:cs="Arial"/>
                <w:sz w:val="18"/>
                <w:szCs w:val="18"/>
              </w:rPr>
              <w:t>122</w:t>
            </w:r>
          </w:p>
        </w:tc>
        <w:tc>
          <w:tcPr>
            <w:tcW w:w="883" w:type="dxa"/>
            <w:noWrap/>
            <w:vAlign w:val="center"/>
          </w:tcPr>
          <w:p w14:paraId="3E998F78" w14:textId="2CC7FD11" w:rsidR="004F1F8E" w:rsidRPr="0097282B" w:rsidRDefault="004F1F8E" w:rsidP="00834AD9">
            <w:pPr>
              <w:pStyle w:val="DHHStabletext"/>
              <w:spacing w:before="0" w:after="0"/>
              <w:jc w:val="center"/>
              <w:rPr>
                <w:rFonts w:cs="Arial"/>
                <w:sz w:val="18"/>
                <w:szCs w:val="18"/>
              </w:rPr>
            </w:pPr>
            <w:r w:rsidRPr="004F1F8E">
              <w:rPr>
                <w:rFonts w:cs="Arial"/>
                <w:sz w:val="18"/>
                <w:szCs w:val="18"/>
              </w:rPr>
              <w:t>$280</w:t>
            </w:r>
          </w:p>
        </w:tc>
        <w:tc>
          <w:tcPr>
            <w:tcW w:w="1046" w:type="dxa"/>
            <w:noWrap/>
            <w:vAlign w:val="center"/>
          </w:tcPr>
          <w:p w14:paraId="2421BCF9" w14:textId="45CCB559" w:rsidR="004F1F8E" w:rsidRPr="0097282B" w:rsidRDefault="004F1F8E" w:rsidP="00834AD9">
            <w:pPr>
              <w:pStyle w:val="DHHStabletext"/>
              <w:spacing w:before="0" w:after="0"/>
              <w:jc w:val="center"/>
              <w:rPr>
                <w:rFonts w:cs="Arial"/>
                <w:sz w:val="18"/>
                <w:szCs w:val="18"/>
              </w:rPr>
            </w:pPr>
            <w:r w:rsidRPr="004F1F8E">
              <w:rPr>
                <w:rFonts w:cs="Arial"/>
                <w:sz w:val="18"/>
                <w:szCs w:val="18"/>
              </w:rPr>
              <w:t>7.7%</w:t>
            </w:r>
          </w:p>
        </w:tc>
        <w:tc>
          <w:tcPr>
            <w:tcW w:w="883" w:type="dxa"/>
            <w:noWrap/>
            <w:vAlign w:val="center"/>
          </w:tcPr>
          <w:p w14:paraId="3D5B4FC9" w14:textId="50402019" w:rsidR="004F1F8E" w:rsidRPr="0097282B" w:rsidRDefault="004F1F8E" w:rsidP="00834AD9">
            <w:pPr>
              <w:pStyle w:val="DHHStabletext"/>
              <w:spacing w:before="0" w:after="0"/>
              <w:jc w:val="center"/>
              <w:rPr>
                <w:rFonts w:cs="Arial"/>
                <w:sz w:val="18"/>
                <w:szCs w:val="18"/>
              </w:rPr>
            </w:pPr>
            <w:r w:rsidRPr="004F1F8E">
              <w:rPr>
                <w:rFonts w:cs="Arial"/>
                <w:sz w:val="18"/>
                <w:szCs w:val="18"/>
              </w:rPr>
              <w:t>65</w:t>
            </w:r>
          </w:p>
        </w:tc>
        <w:tc>
          <w:tcPr>
            <w:tcW w:w="883" w:type="dxa"/>
            <w:noWrap/>
            <w:vAlign w:val="center"/>
          </w:tcPr>
          <w:p w14:paraId="731095C0" w14:textId="1FC672A9" w:rsidR="004F1F8E" w:rsidRPr="0097282B" w:rsidRDefault="004F1F8E" w:rsidP="00834AD9">
            <w:pPr>
              <w:pStyle w:val="DHHStabletext"/>
              <w:spacing w:before="0" w:after="0"/>
              <w:jc w:val="center"/>
              <w:rPr>
                <w:rFonts w:cs="Arial"/>
                <w:sz w:val="18"/>
                <w:szCs w:val="18"/>
              </w:rPr>
            </w:pPr>
            <w:r w:rsidRPr="004F1F8E">
              <w:rPr>
                <w:rFonts w:cs="Arial"/>
                <w:sz w:val="18"/>
                <w:szCs w:val="18"/>
              </w:rPr>
              <w:t>$285</w:t>
            </w:r>
          </w:p>
        </w:tc>
        <w:tc>
          <w:tcPr>
            <w:tcW w:w="1046" w:type="dxa"/>
            <w:noWrap/>
            <w:vAlign w:val="center"/>
          </w:tcPr>
          <w:p w14:paraId="5E4DEEBE" w14:textId="21C77692" w:rsidR="004F1F8E" w:rsidRPr="0097282B" w:rsidRDefault="004F1F8E" w:rsidP="00834AD9">
            <w:pPr>
              <w:pStyle w:val="DHHStabletext"/>
              <w:spacing w:before="0" w:after="0"/>
              <w:jc w:val="center"/>
              <w:rPr>
                <w:rFonts w:cs="Arial"/>
                <w:sz w:val="18"/>
                <w:szCs w:val="18"/>
              </w:rPr>
            </w:pPr>
            <w:r w:rsidRPr="004F1F8E">
              <w:rPr>
                <w:rFonts w:cs="Arial"/>
                <w:sz w:val="18"/>
                <w:szCs w:val="18"/>
              </w:rPr>
              <w:t>3.6%</w:t>
            </w:r>
          </w:p>
        </w:tc>
        <w:tc>
          <w:tcPr>
            <w:tcW w:w="883" w:type="dxa"/>
            <w:noWrap/>
            <w:vAlign w:val="center"/>
          </w:tcPr>
          <w:p w14:paraId="6ECCE2EF" w14:textId="6DF13AA0" w:rsidR="004F1F8E" w:rsidRPr="0097282B" w:rsidRDefault="004F1F8E" w:rsidP="00834AD9">
            <w:pPr>
              <w:pStyle w:val="DHHStabletext"/>
              <w:spacing w:before="0" w:after="0"/>
              <w:jc w:val="center"/>
              <w:rPr>
                <w:rFonts w:cs="Arial"/>
                <w:sz w:val="18"/>
                <w:szCs w:val="18"/>
              </w:rPr>
            </w:pPr>
            <w:r w:rsidRPr="004F1F8E">
              <w:rPr>
                <w:rFonts w:cs="Arial"/>
                <w:sz w:val="18"/>
                <w:szCs w:val="18"/>
              </w:rPr>
              <w:t>309</w:t>
            </w:r>
          </w:p>
        </w:tc>
        <w:tc>
          <w:tcPr>
            <w:tcW w:w="883" w:type="dxa"/>
            <w:noWrap/>
            <w:vAlign w:val="center"/>
          </w:tcPr>
          <w:p w14:paraId="452AEAF4" w14:textId="2480C867" w:rsidR="004F1F8E" w:rsidRPr="0097282B" w:rsidRDefault="004F1F8E" w:rsidP="00834AD9">
            <w:pPr>
              <w:pStyle w:val="DHHStabletext"/>
              <w:spacing w:before="0" w:after="0"/>
              <w:jc w:val="center"/>
              <w:rPr>
                <w:rFonts w:cs="Arial"/>
                <w:sz w:val="18"/>
                <w:szCs w:val="18"/>
              </w:rPr>
            </w:pPr>
            <w:r w:rsidRPr="004F1F8E">
              <w:rPr>
                <w:rFonts w:cs="Arial"/>
                <w:sz w:val="18"/>
                <w:szCs w:val="18"/>
              </w:rPr>
              <w:t>$340</w:t>
            </w:r>
          </w:p>
        </w:tc>
        <w:tc>
          <w:tcPr>
            <w:tcW w:w="1046" w:type="dxa"/>
            <w:noWrap/>
            <w:vAlign w:val="center"/>
          </w:tcPr>
          <w:p w14:paraId="1A845D7F" w14:textId="19B67CA5" w:rsidR="004F1F8E" w:rsidRPr="0097282B" w:rsidRDefault="004F1F8E" w:rsidP="00834AD9">
            <w:pPr>
              <w:pStyle w:val="DHHStabletext"/>
              <w:spacing w:before="0" w:after="0"/>
              <w:jc w:val="center"/>
              <w:rPr>
                <w:rFonts w:cs="Arial"/>
                <w:sz w:val="18"/>
                <w:szCs w:val="18"/>
              </w:rPr>
            </w:pPr>
            <w:r w:rsidRPr="004F1F8E">
              <w:rPr>
                <w:rFonts w:cs="Arial"/>
                <w:sz w:val="18"/>
                <w:szCs w:val="18"/>
              </w:rPr>
              <w:t>6.3%</w:t>
            </w:r>
          </w:p>
        </w:tc>
      </w:tr>
      <w:tr w:rsidR="004F1F8E" w:rsidRPr="0097282B" w14:paraId="207A40EB" w14:textId="77777777" w:rsidTr="00834AD9">
        <w:trPr>
          <w:trHeight w:val="312"/>
        </w:trPr>
        <w:tc>
          <w:tcPr>
            <w:tcW w:w="3422" w:type="dxa"/>
            <w:noWrap/>
            <w:vAlign w:val="center"/>
          </w:tcPr>
          <w:p w14:paraId="1BA6CE51" w14:textId="77777777" w:rsidR="004F1F8E" w:rsidRPr="0097282B" w:rsidRDefault="004F1F8E" w:rsidP="004F1F8E">
            <w:pPr>
              <w:pStyle w:val="DHHStabletext"/>
              <w:spacing w:before="0" w:after="0"/>
              <w:rPr>
                <w:rFonts w:cs="Arial"/>
                <w:sz w:val="18"/>
                <w:szCs w:val="18"/>
              </w:rPr>
            </w:pPr>
            <w:r w:rsidRPr="0097282B">
              <w:rPr>
                <w:rFonts w:cs="Arial"/>
                <w:sz w:val="18"/>
                <w:szCs w:val="18"/>
              </w:rPr>
              <w:t>Wendouree-Alfredton</w:t>
            </w:r>
          </w:p>
        </w:tc>
        <w:tc>
          <w:tcPr>
            <w:tcW w:w="829" w:type="dxa"/>
            <w:noWrap/>
            <w:vAlign w:val="center"/>
          </w:tcPr>
          <w:p w14:paraId="6945C972" w14:textId="770F6900" w:rsidR="004F1F8E" w:rsidRPr="0097282B" w:rsidRDefault="004F1F8E" w:rsidP="00834AD9">
            <w:pPr>
              <w:pStyle w:val="DHHStabletext"/>
              <w:spacing w:before="0" w:after="0"/>
              <w:jc w:val="center"/>
              <w:rPr>
                <w:rFonts w:cs="Arial"/>
                <w:sz w:val="18"/>
                <w:szCs w:val="18"/>
              </w:rPr>
            </w:pPr>
            <w:r w:rsidRPr="004F1F8E">
              <w:rPr>
                <w:rFonts w:cs="Arial"/>
                <w:sz w:val="18"/>
                <w:szCs w:val="18"/>
              </w:rPr>
              <w:t>65</w:t>
            </w:r>
          </w:p>
        </w:tc>
        <w:tc>
          <w:tcPr>
            <w:tcW w:w="1009" w:type="dxa"/>
            <w:noWrap/>
            <w:vAlign w:val="center"/>
          </w:tcPr>
          <w:p w14:paraId="354E1A51" w14:textId="0F498F31" w:rsidR="004F1F8E" w:rsidRPr="0097282B" w:rsidRDefault="004F1F8E" w:rsidP="00834AD9">
            <w:pPr>
              <w:pStyle w:val="DHHStabletext"/>
              <w:spacing w:before="0" w:after="0"/>
              <w:jc w:val="center"/>
              <w:rPr>
                <w:rFonts w:cs="Arial"/>
                <w:sz w:val="18"/>
                <w:szCs w:val="18"/>
              </w:rPr>
            </w:pPr>
            <w:r w:rsidRPr="004F1F8E">
              <w:rPr>
                <w:rFonts w:cs="Arial"/>
                <w:sz w:val="18"/>
                <w:szCs w:val="18"/>
              </w:rPr>
              <w:t>$200</w:t>
            </w:r>
          </w:p>
        </w:tc>
        <w:tc>
          <w:tcPr>
            <w:tcW w:w="1046" w:type="dxa"/>
            <w:noWrap/>
            <w:vAlign w:val="center"/>
          </w:tcPr>
          <w:p w14:paraId="10547197" w14:textId="6DF93D12" w:rsidR="004F1F8E" w:rsidRPr="0097282B" w:rsidRDefault="004F1F8E" w:rsidP="00834AD9">
            <w:pPr>
              <w:pStyle w:val="DHHStabletext"/>
              <w:spacing w:before="0" w:after="0"/>
              <w:jc w:val="center"/>
              <w:rPr>
                <w:rFonts w:cs="Arial"/>
                <w:sz w:val="18"/>
                <w:szCs w:val="18"/>
              </w:rPr>
            </w:pPr>
            <w:r w:rsidRPr="004F1F8E">
              <w:rPr>
                <w:rFonts w:cs="Arial"/>
                <w:sz w:val="18"/>
                <w:szCs w:val="18"/>
              </w:rPr>
              <w:t>11.1%</w:t>
            </w:r>
          </w:p>
        </w:tc>
        <w:tc>
          <w:tcPr>
            <w:tcW w:w="883" w:type="dxa"/>
            <w:noWrap/>
            <w:vAlign w:val="center"/>
          </w:tcPr>
          <w:p w14:paraId="1296715E" w14:textId="208A4AA4" w:rsidR="004F1F8E" w:rsidRPr="0097282B" w:rsidRDefault="004F1F8E" w:rsidP="00834AD9">
            <w:pPr>
              <w:pStyle w:val="DHHStabletext"/>
              <w:spacing w:before="0" w:after="0"/>
              <w:jc w:val="center"/>
              <w:rPr>
                <w:rFonts w:cs="Arial"/>
                <w:sz w:val="18"/>
                <w:szCs w:val="18"/>
              </w:rPr>
            </w:pPr>
            <w:r w:rsidRPr="004F1F8E">
              <w:rPr>
                <w:rFonts w:cs="Arial"/>
                <w:sz w:val="18"/>
                <w:szCs w:val="18"/>
              </w:rPr>
              <w:t>99</w:t>
            </w:r>
          </w:p>
        </w:tc>
        <w:tc>
          <w:tcPr>
            <w:tcW w:w="883" w:type="dxa"/>
            <w:noWrap/>
            <w:vAlign w:val="center"/>
          </w:tcPr>
          <w:p w14:paraId="3087EFE0" w14:textId="5BB2EBBF" w:rsidR="004F1F8E" w:rsidRPr="0097282B" w:rsidRDefault="004F1F8E" w:rsidP="00834AD9">
            <w:pPr>
              <w:pStyle w:val="DHHStabletext"/>
              <w:spacing w:before="0" w:after="0"/>
              <w:jc w:val="center"/>
              <w:rPr>
                <w:rFonts w:cs="Arial"/>
                <w:sz w:val="18"/>
                <w:szCs w:val="18"/>
              </w:rPr>
            </w:pPr>
            <w:r w:rsidRPr="004F1F8E">
              <w:rPr>
                <w:rFonts w:cs="Arial"/>
                <w:sz w:val="18"/>
                <w:szCs w:val="18"/>
              </w:rPr>
              <w:t>$270</w:t>
            </w:r>
          </w:p>
        </w:tc>
        <w:tc>
          <w:tcPr>
            <w:tcW w:w="1046" w:type="dxa"/>
            <w:noWrap/>
            <w:vAlign w:val="center"/>
          </w:tcPr>
          <w:p w14:paraId="6A0A3E36" w14:textId="10E18F09" w:rsidR="004F1F8E" w:rsidRPr="0097282B" w:rsidRDefault="004F1F8E" w:rsidP="00834AD9">
            <w:pPr>
              <w:pStyle w:val="DHHStabletext"/>
              <w:spacing w:before="0" w:after="0"/>
              <w:jc w:val="center"/>
              <w:rPr>
                <w:rFonts w:cs="Arial"/>
                <w:sz w:val="18"/>
                <w:szCs w:val="18"/>
              </w:rPr>
            </w:pPr>
            <w:r w:rsidRPr="004F1F8E">
              <w:rPr>
                <w:rFonts w:cs="Arial"/>
                <w:sz w:val="18"/>
                <w:szCs w:val="18"/>
              </w:rPr>
              <w:t>0.0%</w:t>
            </w:r>
          </w:p>
        </w:tc>
        <w:tc>
          <w:tcPr>
            <w:tcW w:w="883" w:type="dxa"/>
            <w:noWrap/>
            <w:vAlign w:val="center"/>
          </w:tcPr>
          <w:p w14:paraId="260195A7" w14:textId="7BE0A944" w:rsidR="004F1F8E" w:rsidRPr="0097282B" w:rsidRDefault="004F1F8E" w:rsidP="00834AD9">
            <w:pPr>
              <w:pStyle w:val="DHHStabletext"/>
              <w:spacing w:before="0" w:after="0"/>
              <w:jc w:val="center"/>
              <w:rPr>
                <w:rFonts w:cs="Arial"/>
                <w:sz w:val="18"/>
                <w:szCs w:val="18"/>
              </w:rPr>
            </w:pPr>
            <w:r w:rsidRPr="004F1F8E">
              <w:rPr>
                <w:rFonts w:cs="Arial"/>
                <w:sz w:val="18"/>
                <w:szCs w:val="18"/>
              </w:rPr>
              <w:t>76</w:t>
            </w:r>
          </w:p>
        </w:tc>
        <w:tc>
          <w:tcPr>
            <w:tcW w:w="883" w:type="dxa"/>
            <w:noWrap/>
            <w:vAlign w:val="center"/>
          </w:tcPr>
          <w:p w14:paraId="25D7010F" w14:textId="18A11128" w:rsidR="004F1F8E" w:rsidRPr="0097282B" w:rsidRDefault="004F1F8E" w:rsidP="00834AD9">
            <w:pPr>
              <w:pStyle w:val="DHHStabletext"/>
              <w:spacing w:before="0" w:after="0"/>
              <w:jc w:val="center"/>
              <w:rPr>
                <w:rFonts w:cs="Arial"/>
                <w:sz w:val="18"/>
                <w:szCs w:val="18"/>
              </w:rPr>
            </w:pPr>
            <w:r w:rsidRPr="004F1F8E">
              <w:rPr>
                <w:rFonts w:cs="Arial"/>
                <w:sz w:val="18"/>
                <w:szCs w:val="18"/>
              </w:rPr>
              <w:t>$310</w:t>
            </w:r>
          </w:p>
        </w:tc>
        <w:tc>
          <w:tcPr>
            <w:tcW w:w="1046" w:type="dxa"/>
            <w:noWrap/>
            <w:vAlign w:val="center"/>
          </w:tcPr>
          <w:p w14:paraId="44506AAD" w14:textId="258969F0" w:rsidR="004F1F8E" w:rsidRPr="0097282B" w:rsidRDefault="004F1F8E" w:rsidP="00834AD9">
            <w:pPr>
              <w:pStyle w:val="DHHStabletext"/>
              <w:spacing w:before="0" w:after="0"/>
              <w:jc w:val="center"/>
              <w:rPr>
                <w:rFonts w:cs="Arial"/>
                <w:sz w:val="18"/>
                <w:szCs w:val="18"/>
              </w:rPr>
            </w:pPr>
            <w:r w:rsidRPr="004F1F8E">
              <w:rPr>
                <w:rFonts w:cs="Arial"/>
                <w:sz w:val="18"/>
                <w:szCs w:val="18"/>
              </w:rPr>
              <w:t>10.7%</w:t>
            </w:r>
          </w:p>
        </w:tc>
        <w:tc>
          <w:tcPr>
            <w:tcW w:w="883" w:type="dxa"/>
            <w:noWrap/>
            <w:vAlign w:val="center"/>
          </w:tcPr>
          <w:p w14:paraId="5C193A99" w14:textId="77EB7941" w:rsidR="004F1F8E" w:rsidRPr="0097282B" w:rsidRDefault="004F1F8E" w:rsidP="00834AD9">
            <w:pPr>
              <w:pStyle w:val="DHHStabletext"/>
              <w:spacing w:before="0" w:after="0"/>
              <w:jc w:val="center"/>
              <w:rPr>
                <w:rFonts w:cs="Arial"/>
                <w:sz w:val="18"/>
                <w:szCs w:val="18"/>
              </w:rPr>
            </w:pPr>
            <w:r w:rsidRPr="004F1F8E">
              <w:rPr>
                <w:rFonts w:cs="Arial"/>
                <w:sz w:val="18"/>
                <w:szCs w:val="18"/>
              </w:rPr>
              <w:t>559</w:t>
            </w:r>
          </w:p>
        </w:tc>
        <w:tc>
          <w:tcPr>
            <w:tcW w:w="883" w:type="dxa"/>
            <w:noWrap/>
            <w:vAlign w:val="center"/>
          </w:tcPr>
          <w:p w14:paraId="4EE9F1EC" w14:textId="17EDA21C" w:rsidR="004F1F8E" w:rsidRPr="0097282B" w:rsidRDefault="004F1F8E" w:rsidP="00834AD9">
            <w:pPr>
              <w:pStyle w:val="DHHStabletext"/>
              <w:spacing w:before="0" w:after="0"/>
              <w:jc w:val="center"/>
              <w:rPr>
                <w:rFonts w:cs="Arial"/>
                <w:sz w:val="18"/>
                <w:szCs w:val="18"/>
              </w:rPr>
            </w:pPr>
            <w:r w:rsidRPr="004F1F8E">
              <w:rPr>
                <w:rFonts w:cs="Arial"/>
                <w:sz w:val="18"/>
                <w:szCs w:val="18"/>
              </w:rPr>
              <w:t>$350</w:t>
            </w:r>
          </w:p>
        </w:tc>
        <w:tc>
          <w:tcPr>
            <w:tcW w:w="1046" w:type="dxa"/>
            <w:noWrap/>
            <w:vAlign w:val="center"/>
          </w:tcPr>
          <w:p w14:paraId="7FF2CB9D" w14:textId="0B46EB8A" w:rsidR="004F1F8E" w:rsidRPr="0097282B" w:rsidRDefault="004F1F8E" w:rsidP="00834AD9">
            <w:pPr>
              <w:pStyle w:val="DHHStabletext"/>
              <w:spacing w:before="0" w:after="0"/>
              <w:jc w:val="center"/>
              <w:rPr>
                <w:rFonts w:cs="Arial"/>
                <w:sz w:val="18"/>
                <w:szCs w:val="18"/>
              </w:rPr>
            </w:pPr>
            <w:r w:rsidRPr="004F1F8E">
              <w:rPr>
                <w:rFonts w:cs="Arial"/>
                <w:sz w:val="18"/>
                <w:szCs w:val="18"/>
              </w:rPr>
              <w:t>2.9%</w:t>
            </w:r>
          </w:p>
        </w:tc>
      </w:tr>
      <w:tr w:rsidR="004F1F8E" w:rsidRPr="00EB715B" w14:paraId="520B0780" w14:textId="77777777" w:rsidTr="00834AD9">
        <w:trPr>
          <w:trHeight w:val="283"/>
        </w:trPr>
        <w:tc>
          <w:tcPr>
            <w:tcW w:w="3422" w:type="dxa"/>
            <w:tcBorders>
              <w:bottom w:val="single" w:sz="8" w:space="0" w:color="007A33"/>
            </w:tcBorders>
            <w:noWrap/>
            <w:vAlign w:val="center"/>
          </w:tcPr>
          <w:p w14:paraId="0D194D04" w14:textId="77777777" w:rsidR="004F1F8E" w:rsidRPr="00EB715B" w:rsidRDefault="004F1F8E" w:rsidP="004F1F8E">
            <w:pPr>
              <w:pStyle w:val="DHHStabletext"/>
              <w:spacing w:before="0" w:after="0"/>
              <w:jc w:val="right"/>
              <w:rPr>
                <w:rFonts w:cs="Arial"/>
                <w:b/>
                <w:i/>
                <w:sz w:val="18"/>
                <w:szCs w:val="18"/>
                <w:lang w:eastAsia="en-AU"/>
              </w:rPr>
            </w:pPr>
            <w:r w:rsidRPr="00EB715B">
              <w:rPr>
                <w:rFonts w:cs="Arial"/>
                <w:b/>
                <w:i/>
                <w:sz w:val="18"/>
                <w:szCs w:val="18"/>
                <w:lang w:eastAsia="en-AU"/>
              </w:rPr>
              <w:t>Ballarat - Total</w:t>
            </w:r>
          </w:p>
        </w:tc>
        <w:tc>
          <w:tcPr>
            <w:tcW w:w="829" w:type="dxa"/>
            <w:tcBorders>
              <w:bottom w:val="single" w:sz="8" w:space="0" w:color="007A33"/>
            </w:tcBorders>
            <w:noWrap/>
            <w:vAlign w:val="center"/>
          </w:tcPr>
          <w:p w14:paraId="1EAC5D89" w14:textId="76AF88A4" w:rsidR="004F1F8E" w:rsidRPr="000B588C" w:rsidRDefault="004F1F8E" w:rsidP="00834AD9">
            <w:pPr>
              <w:pStyle w:val="DHHStabletext"/>
              <w:spacing w:before="0" w:after="0"/>
              <w:jc w:val="center"/>
              <w:rPr>
                <w:rFonts w:cs="Arial"/>
                <w:b/>
                <w:bCs/>
                <w:i/>
                <w:iCs/>
                <w:sz w:val="18"/>
                <w:szCs w:val="18"/>
              </w:rPr>
            </w:pPr>
            <w:r w:rsidRPr="000B588C">
              <w:rPr>
                <w:rFonts w:cs="Arial"/>
                <w:b/>
                <w:bCs/>
                <w:i/>
                <w:iCs/>
                <w:sz w:val="18"/>
                <w:szCs w:val="18"/>
              </w:rPr>
              <w:t>181</w:t>
            </w:r>
          </w:p>
        </w:tc>
        <w:tc>
          <w:tcPr>
            <w:tcW w:w="1009" w:type="dxa"/>
            <w:tcBorders>
              <w:bottom w:val="single" w:sz="8" w:space="0" w:color="007A33"/>
            </w:tcBorders>
            <w:noWrap/>
            <w:vAlign w:val="center"/>
          </w:tcPr>
          <w:p w14:paraId="558D0465" w14:textId="4A785DDB" w:rsidR="004F1F8E" w:rsidRPr="000B588C" w:rsidRDefault="004F1F8E" w:rsidP="00834AD9">
            <w:pPr>
              <w:pStyle w:val="DHHStabletext"/>
              <w:spacing w:before="0" w:after="0"/>
              <w:jc w:val="center"/>
              <w:rPr>
                <w:rFonts w:cs="Arial"/>
                <w:b/>
                <w:bCs/>
                <w:i/>
                <w:iCs/>
                <w:sz w:val="18"/>
                <w:szCs w:val="18"/>
              </w:rPr>
            </w:pPr>
            <w:r w:rsidRPr="000B588C">
              <w:rPr>
                <w:rFonts w:cs="Arial"/>
                <w:b/>
                <w:bCs/>
                <w:i/>
                <w:iCs/>
                <w:sz w:val="18"/>
                <w:szCs w:val="18"/>
              </w:rPr>
              <w:t>$210</w:t>
            </w:r>
          </w:p>
        </w:tc>
        <w:tc>
          <w:tcPr>
            <w:tcW w:w="1046" w:type="dxa"/>
            <w:tcBorders>
              <w:bottom w:val="single" w:sz="8" w:space="0" w:color="007A33"/>
            </w:tcBorders>
            <w:noWrap/>
            <w:vAlign w:val="center"/>
          </w:tcPr>
          <w:p w14:paraId="1DEE764D" w14:textId="78CC6F68" w:rsidR="004F1F8E" w:rsidRPr="000B588C" w:rsidRDefault="004F1F8E" w:rsidP="00834AD9">
            <w:pPr>
              <w:pStyle w:val="DHHStabletext"/>
              <w:spacing w:before="0" w:after="0"/>
              <w:jc w:val="center"/>
              <w:rPr>
                <w:rFonts w:cs="Arial"/>
                <w:b/>
                <w:bCs/>
                <w:i/>
                <w:iCs/>
                <w:sz w:val="18"/>
                <w:szCs w:val="18"/>
              </w:rPr>
            </w:pPr>
            <w:r w:rsidRPr="000B588C">
              <w:rPr>
                <w:rFonts w:cs="Arial"/>
                <w:b/>
                <w:bCs/>
                <w:i/>
                <w:iCs/>
                <w:sz w:val="18"/>
                <w:szCs w:val="18"/>
              </w:rPr>
              <w:t>8.8%</w:t>
            </w:r>
          </w:p>
        </w:tc>
        <w:tc>
          <w:tcPr>
            <w:tcW w:w="883" w:type="dxa"/>
            <w:tcBorders>
              <w:bottom w:val="single" w:sz="8" w:space="0" w:color="007A33"/>
            </w:tcBorders>
            <w:noWrap/>
            <w:vAlign w:val="center"/>
          </w:tcPr>
          <w:p w14:paraId="603D391E" w14:textId="4945C76F" w:rsidR="004F1F8E" w:rsidRPr="000B588C" w:rsidRDefault="004F1F8E" w:rsidP="00834AD9">
            <w:pPr>
              <w:pStyle w:val="DHHStabletext"/>
              <w:spacing w:before="0" w:after="0"/>
              <w:jc w:val="center"/>
              <w:rPr>
                <w:rFonts w:cs="Arial"/>
                <w:b/>
                <w:bCs/>
                <w:i/>
                <w:iCs/>
                <w:sz w:val="18"/>
                <w:szCs w:val="18"/>
              </w:rPr>
            </w:pPr>
            <w:r w:rsidRPr="000B588C">
              <w:rPr>
                <w:rFonts w:cs="Arial"/>
                <w:b/>
                <w:bCs/>
                <w:i/>
                <w:iCs/>
                <w:sz w:val="18"/>
                <w:szCs w:val="18"/>
              </w:rPr>
              <w:t>425</w:t>
            </w:r>
          </w:p>
        </w:tc>
        <w:tc>
          <w:tcPr>
            <w:tcW w:w="883" w:type="dxa"/>
            <w:tcBorders>
              <w:bottom w:val="single" w:sz="8" w:space="0" w:color="007A33"/>
            </w:tcBorders>
            <w:noWrap/>
            <w:vAlign w:val="center"/>
          </w:tcPr>
          <w:p w14:paraId="27C5293D" w14:textId="5C9FE881" w:rsidR="004F1F8E" w:rsidRPr="000B588C" w:rsidRDefault="004F1F8E" w:rsidP="00834AD9">
            <w:pPr>
              <w:pStyle w:val="DHHStabletext"/>
              <w:spacing w:before="0" w:after="0"/>
              <w:jc w:val="center"/>
              <w:rPr>
                <w:rFonts w:cs="Arial"/>
                <w:b/>
                <w:bCs/>
                <w:i/>
                <w:iCs/>
                <w:sz w:val="18"/>
                <w:szCs w:val="18"/>
              </w:rPr>
            </w:pPr>
            <w:r w:rsidRPr="000B588C">
              <w:rPr>
                <w:rFonts w:cs="Arial"/>
                <w:b/>
                <w:bCs/>
                <w:i/>
                <w:iCs/>
                <w:sz w:val="18"/>
                <w:szCs w:val="18"/>
              </w:rPr>
              <w:t>$280</w:t>
            </w:r>
          </w:p>
        </w:tc>
        <w:tc>
          <w:tcPr>
            <w:tcW w:w="1046" w:type="dxa"/>
            <w:tcBorders>
              <w:bottom w:val="single" w:sz="8" w:space="0" w:color="007A33"/>
            </w:tcBorders>
            <w:noWrap/>
            <w:vAlign w:val="center"/>
          </w:tcPr>
          <w:p w14:paraId="51CBCDDE" w14:textId="1BD810B2" w:rsidR="004F1F8E" w:rsidRPr="000B588C" w:rsidRDefault="004F1F8E" w:rsidP="00834AD9">
            <w:pPr>
              <w:pStyle w:val="DHHStabletext"/>
              <w:spacing w:before="0" w:after="0"/>
              <w:jc w:val="center"/>
              <w:rPr>
                <w:rFonts w:cs="Arial"/>
                <w:b/>
                <w:bCs/>
                <w:i/>
                <w:iCs/>
                <w:sz w:val="18"/>
                <w:szCs w:val="18"/>
              </w:rPr>
            </w:pPr>
            <w:r w:rsidRPr="000B588C">
              <w:rPr>
                <w:rFonts w:cs="Arial"/>
                <w:b/>
                <w:bCs/>
                <w:i/>
                <w:iCs/>
                <w:sz w:val="18"/>
                <w:szCs w:val="18"/>
              </w:rPr>
              <w:t>5.7%</w:t>
            </w:r>
          </w:p>
        </w:tc>
        <w:tc>
          <w:tcPr>
            <w:tcW w:w="883" w:type="dxa"/>
            <w:tcBorders>
              <w:bottom w:val="single" w:sz="8" w:space="0" w:color="007A33"/>
            </w:tcBorders>
            <w:noWrap/>
            <w:vAlign w:val="center"/>
          </w:tcPr>
          <w:p w14:paraId="12A5AD25" w14:textId="22F79106" w:rsidR="004F1F8E" w:rsidRPr="000B588C" w:rsidRDefault="004F1F8E" w:rsidP="00834AD9">
            <w:pPr>
              <w:pStyle w:val="DHHStabletext"/>
              <w:spacing w:before="0" w:after="0"/>
              <w:jc w:val="center"/>
              <w:rPr>
                <w:rFonts w:cs="Arial"/>
                <w:b/>
                <w:bCs/>
                <w:i/>
                <w:iCs/>
                <w:sz w:val="18"/>
                <w:szCs w:val="18"/>
              </w:rPr>
            </w:pPr>
            <w:r w:rsidRPr="000B588C">
              <w:rPr>
                <w:rFonts w:cs="Arial"/>
                <w:b/>
                <w:bCs/>
                <w:i/>
                <w:iCs/>
                <w:sz w:val="18"/>
                <w:szCs w:val="18"/>
              </w:rPr>
              <w:t>369</w:t>
            </w:r>
          </w:p>
        </w:tc>
        <w:tc>
          <w:tcPr>
            <w:tcW w:w="883" w:type="dxa"/>
            <w:tcBorders>
              <w:bottom w:val="single" w:sz="8" w:space="0" w:color="007A33"/>
            </w:tcBorders>
            <w:noWrap/>
            <w:vAlign w:val="center"/>
          </w:tcPr>
          <w:p w14:paraId="78F022B4" w14:textId="62A3EE5E" w:rsidR="004F1F8E" w:rsidRPr="000B588C" w:rsidRDefault="004F1F8E" w:rsidP="00834AD9">
            <w:pPr>
              <w:pStyle w:val="DHHStabletext"/>
              <w:spacing w:before="0" w:after="0"/>
              <w:jc w:val="center"/>
              <w:rPr>
                <w:rFonts w:cs="Arial"/>
                <w:b/>
                <w:bCs/>
                <w:i/>
                <w:iCs/>
                <w:sz w:val="18"/>
                <w:szCs w:val="18"/>
              </w:rPr>
            </w:pPr>
            <w:r w:rsidRPr="000B588C">
              <w:rPr>
                <w:rFonts w:cs="Arial"/>
                <w:b/>
                <w:bCs/>
                <w:i/>
                <w:iCs/>
                <w:sz w:val="18"/>
                <w:szCs w:val="18"/>
              </w:rPr>
              <w:t>$300</w:t>
            </w:r>
          </w:p>
        </w:tc>
        <w:tc>
          <w:tcPr>
            <w:tcW w:w="1046" w:type="dxa"/>
            <w:tcBorders>
              <w:bottom w:val="single" w:sz="8" w:space="0" w:color="007A33"/>
            </w:tcBorders>
            <w:noWrap/>
            <w:vAlign w:val="center"/>
          </w:tcPr>
          <w:p w14:paraId="2F70516C" w14:textId="0017DE9E" w:rsidR="004F1F8E" w:rsidRPr="000B588C" w:rsidRDefault="004F1F8E" w:rsidP="00834AD9">
            <w:pPr>
              <w:pStyle w:val="DHHStabletext"/>
              <w:spacing w:before="0" w:after="0"/>
              <w:jc w:val="center"/>
              <w:rPr>
                <w:rFonts w:cs="Arial"/>
                <w:b/>
                <w:bCs/>
                <w:i/>
                <w:iCs/>
                <w:sz w:val="18"/>
                <w:szCs w:val="18"/>
              </w:rPr>
            </w:pPr>
            <w:r w:rsidRPr="000B588C">
              <w:rPr>
                <w:rFonts w:cs="Arial"/>
                <w:b/>
                <w:bCs/>
                <w:i/>
                <w:iCs/>
                <w:sz w:val="18"/>
                <w:szCs w:val="18"/>
              </w:rPr>
              <w:t>7.1%</w:t>
            </w:r>
          </w:p>
        </w:tc>
        <w:tc>
          <w:tcPr>
            <w:tcW w:w="883" w:type="dxa"/>
            <w:tcBorders>
              <w:bottom w:val="single" w:sz="8" w:space="0" w:color="007A33"/>
            </w:tcBorders>
            <w:noWrap/>
            <w:vAlign w:val="center"/>
          </w:tcPr>
          <w:p w14:paraId="02F063CC" w14:textId="3381B771" w:rsidR="004F1F8E" w:rsidRPr="000B588C" w:rsidRDefault="004F1F8E" w:rsidP="00834AD9">
            <w:pPr>
              <w:pStyle w:val="DHHStabletext"/>
              <w:spacing w:before="0" w:after="0"/>
              <w:jc w:val="center"/>
              <w:rPr>
                <w:rFonts w:cs="Arial"/>
                <w:b/>
                <w:bCs/>
                <w:i/>
                <w:iCs/>
                <w:sz w:val="18"/>
                <w:szCs w:val="18"/>
              </w:rPr>
            </w:pPr>
            <w:r w:rsidRPr="000B588C">
              <w:rPr>
                <w:rFonts w:cs="Arial"/>
                <w:b/>
                <w:bCs/>
                <w:i/>
                <w:iCs/>
                <w:sz w:val="18"/>
                <w:szCs w:val="18"/>
              </w:rPr>
              <w:t>1,679</w:t>
            </w:r>
          </w:p>
        </w:tc>
        <w:tc>
          <w:tcPr>
            <w:tcW w:w="883" w:type="dxa"/>
            <w:tcBorders>
              <w:bottom w:val="single" w:sz="8" w:space="0" w:color="007A33"/>
            </w:tcBorders>
            <w:noWrap/>
            <w:vAlign w:val="center"/>
          </w:tcPr>
          <w:p w14:paraId="5B312821" w14:textId="1F118E97" w:rsidR="004F1F8E" w:rsidRPr="000B588C" w:rsidRDefault="004F1F8E" w:rsidP="00834AD9">
            <w:pPr>
              <w:pStyle w:val="DHHStabletext"/>
              <w:spacing w:before="0" w:after="0"/>
              <w:jc w:val="center"/>
              <w:rPr>
                <w:rFonts w:cs="Arial"/>
                <w:b/>
                <w:bCs/>
                <w:i/>
                <w:iCs/>
                <w:sz w:val="18"/>
                <w:szCs w:val="18"/>
              </w:rPr>
            </w:pPr>
            <w:r w:rsidRPr="000B588C">
              <w:rPr>
                <w:rFonts w:cs="Arial"/>
                <w:b/>
                <w:bCs/>
                <w:i/>
                <w:iCs/>
                <w:sz w:val="18"/>
                <w:szCs w:val="18"/>
              </w:rPr>
              <w:t>$350</w:t>
            </w:r>
          </w:p>
        </w:tc>
        <w:tc>
          <w:tcPr>
            <w:tcW w:w="1046" w:type="dxa"/>
            <w:noWrap/>
            <w:vAlign w:val="center"/>
          </w:tcPr>
          <w:p w14:paraId="07DD5B7A" w14:textId="017B96C3" w:rsidR="004F1F8E" w:rsidRPr="000B588C" w:rsidRDefault="004F1F8E" w:rsidP="00834AD9">
            <w:pPr>
              <w:pStyle w:val="DHHStabletext"/>
              <w:spacing w:before="0" w:after="0"/>
              <w:jc w:val="center"/>
              <w:rPr>
                <w:rFonts w:cs="Arial"/>
                <w:b/>
                <w:bCs/>
                <w:i/>
                <w:iCs/>
                <w:sz w:val="18"/>
                <w:szCs w:val="18"/>
              </w:rPr>
            </w:pPr>
            <w:r w:rsidRPr="000B588C">
              <w:rPr>
                <w:rFonts w:cs="Arial"/>
                <w:b/>
                <w:bCs/>
                <w:i/>
                <w:iCs/>
                <w:sz w:val="18"/>
                <w:szCs w:val="18"/>
              </w:rPr>
              <w:t>6.1%</w:t>
            </w:r>
          </w:p>
        </w:tc>
      </w:tr>
      <w:tr w:rsidR="00FB393C" w:rsidRPr="00EB715B" w14:paraId="7D926FDA" w14:textId="77777777" w:rsidTr="00287E32">
        <w:trPr>
          <w:trHeight w:val="397"/>
        </w:trPr>
        <w:tc>
          <w:tcPr>
            <w:tcW w:w="14742" w:type="dxa"/>
            <w:gridSpan w:val="13"/>
            <w:tcBorders>
              <w:top w:val="single" w:sz="8" w:space="0" w:color="007A33"/>
            </w:tcBorders>
            <w:noWrap/>
            <w:vAlign w:val="bottom"/>
          </w:tcPr>
          <w:p w14:paraId="0C2B8B7A" w14:textId="77777777" w:rsidR="00FB393C" w:rsidRPr="00EB715B" w:rsidRDefault="00FB393C" w:rsidP="00EB715B">
            <w:pPr>
              <w:pStyle w:val="DHHStabletext"/>
              <w:spacing w:before="0" w:after="0"/>
              <w:rPr>
                <w:rFonts w:cs="Arial"/>
                <w:b/>
                <w:sz w:val="18"/>
                <w:szCs w:val="18"/>
                <w:lang w:eastAsia="en-AU"/>
              </w:rPr>
            </w:pPr>
            <w:r w:rsidRPr="00EB715B">
              <w:rPr>
                <w:rFonts w:cs="Arial"/>
                <w:b/>
                <w:sz w:val="18"/>
                <w:szCs w:val="18"/>
                <w:lang w:eastAsia="en-AU"/>
              </w:rPr>
              <w:t>Bendigo</w:t>
            </w:r>
          </w:p>
        </w:tc>
      </w:tr>
      <w:tr w:rsidR="004F1F8E" w:rsidRPr="0097282B" w14:paraId="470050CD" w14:textId="77777777" w:rsidTr="00834AD9">
        <w:trPr>
          <w:trHeight w:val="312"/>
        </w:trPr>
        <w:tc>
          <w:tcPr>
            <w:tcW w:w="3422" w:type="dxa"/>
            <w:noWrap/>
            <w:vAlign w:val="center"/>
          </w:tcPr>
          <w:p w14:paraId="75DA08A9" w14:textId="77777777" w:rsidR="004F1F8E" w:rsidRPr="0097282B" w:rsidRDefault="004F1F8E" w:rsidP="004F1F8E">
            <w:pPr>
              <w:pStyle w:val="DHHStabletext"/>
              <w:spacing w:before="0" w:after="0"/>
              <w:rPr>
                <w:rFonts w:cs="Arial"/>
                <w:sz w:val="18"/>
                <w:szCs w:val="18"/>
              </w:rPr>
            </w:pPr>
            <w:r w:rsidRPr="0097282B">
              <w:rPr>
                <w:rFonts w:cs="Arial"/>
                <w:sz w:val="18"/>
                <w:szCs w:val="18"/>
              </w:rPr>
              <w:t>Bendigo</w:t>
            </w:r>
          </w:p>
        </w:tc>
        <w:tc>
          <w:tcPr>
            <w:tcW w:w="829" w:type="dxa"/>
            <w:noWrap/>
            <w:vAlign w:val="center"/>
          </w:tcPr>
          <w:p w14:paraId="488B2F02" w14:textId="5F10A51E" w:rsidR="004F1F8E" w:rsidRPr="0097282B" w:rsidRDefault="004F1F8E" w:rsidP="00834AD9">
            <w:pPr>
              <w:pStyle w:val="DHHStabletext"/>
              <w:spacing w:before="0" w:after="0"/>
              <w:jc w:val="center"/>
              <w:rPr>
                <w:rFonts w:cs="Arial"/>
                <w:sz w:val="18"/>
                <w:szCs w:val="18"/>
              </w:rPr>
            </w:pPr>
            <w:r w:rsidRPr="004F1F8E">
              <w:rPr>
                <w:rFonts w:cs="Arial"/>
                <w:sz w:val="18"/>
                <w:szCs w:val="18"/>
              </w:rPr>
              <w:t>35</w:t>
            </w:r>
          </w:p>
        </w:tc>
        <w:tc>
          <w:tcPr>
            <w:tcW w:w="1009" w:type="dxa"/>
            <w:noWrap/>
            <w:vAlign w:val="center"/>
          </w:tcPr>
          <w:p w14:paraId="1E97440F" w14:textId="1025DE45" w:rsidR="004F1F8E" w:rsidRPr="0097282B" w:rsidRDefault="004F1F8E" w:rsidP="00834AD9">
            <w:pPr>
              <w:pStyle w:val="DHHStabletext"/>
              <w:spacing w:before="0" w:after="0"/>
              <w:jc w:val="center"/>
              <w:rPr>
                <w:rFonts w:cs="Arial"/>
                <w:sz w:val="18"/>
                <w:szCs w:val="18"/>
              </w:rPr>
            </w:pPr>
            <w:r w:rsidRPr="004F1F8E">
              <w:rPr>
                <w:rFonts w:cs="Arial"/>
                <w:sz w:val="18"/>
                <w:szCs w:val="18"/>
              </w:rPr>
              <w:t>$250</w:t>
            </w:r>
          </w:p>
        </w:tc>
        <w:tc>
          <w:tcPr>
            <w:tcW w:w="1046" w:type="dxa"/>
            <w:noWrap/>
            <w:vAlign w:val="center"/>
          </w:tcPr>
          <w:p w14:paraId="2C1AAF3E" w14:textId="23DCA7D1" w:rsidR="004F1F8E" w:rsidRPr="0097282B" w:rsidRDefault="004F1F8E" w:rsidP="00834AD9">
            <w:pPr>
              <w:pStyle w:val="DHHStabletext"/>
              <w:spacing w:before="0" w:after="0"/>
              <w:jc w:val="center"/>
              <w:rPr>
                <w:rFonts w:cs="Arial"/>
                <w:sz w:val="18"/>
                <w:szCs w:val="18"/>
              </w:rPr>
            </w:pPr>
            <w:r w:rsidRPr="004F1F8E">
              <w:rPr>
                <w:rFonts w:cs="Arial"/>
                <w:sz w:val="18"/>
                <w:szCs w:val="18"/>
              </w:rPr>
              <w:t>6.4%</w:t>
            </w:r>
          </w:p>
        </w:tc>
        <w:tc>
          <w:tcPr>
            <w:tcW w:w="883" w:type="dxa"/>
            <w:noWrap/>
            <w:vAlign w:val="center"/>
          </w:tcPr>
          <w:p w14:paraId="16C1B56B" w14:textId="2BC10CD3" w:rsidR="004F1F8E" w:rsidRPr="0097282B" w:rsidRDefault="004F1F8E" w:rsidP="00834AD9">
            <w:pPr>
              <w:pStyle w:val="DHHStabletext"/>
              <w:spacing w:before="0" w:after="0"/>
              <w:jc w:val="center"/>
              <w:rPr>
                <w:rFonts w:cs="Arial"/>
                <w:sz w:val="18"/>
                <w:szCs w:val="18"/>
              </w:rPr>
            </w:pPr>
            <w:r w:rsidRPr="004F1F8E">
              <w:rPr>
                <w:rFonts w:cs="Arial"/>
                <w:sz w:val="18"/>
                <w:szCs w:val="18"/>
              </w:rPr>
              <w:t>76</w:t>
            </w:r>
          </w:p>
        </w:tc>
        <w:tc>
          <w:tcPr>
            <w:tcW w:w="883" w:type="dxa"/>
            <w:noWrap/>
            <w:vAlign w:val="center"/>
          </w:tcPr>
          <w:p w14:paraId="20597FD2" w14:textId="65527C4D" w:rsidR="004F1F8E" w:rsidRPr="0097282B" w:rsidRDefault="004F1F8E" w:rsidP="00834AD9">
            <w:pPr>
              <w:pStyle w:val="DHHStabletext"/>
              <w:spacing w:before="0" w:after="0"/>
              <w:jc w:val="center"/>
              <w:rPr>
                <w:rFonts w:cs="Arial"/>
                <w:sz w:val="18"/>
                <w:szCs w:val="18"/>
              </w:rPr>
            </w:pPr>
            <w:r w:rsidRPr="004F1F8E">
              <w:rPr>
                <w:rFonts w:cs="Arial"/>
                <w:sz w:val="18"/>
                <w:szCs w:val="18"/>
              </w:rPr>
              <w:t>$313</w:t>
            </w:r>
          </w:p>
        </w:tc>
        <w:tc>
          <w:tcPr>
            <w:tcW w:w="1046" w:type="dxa"/>
            <w:noWrap/>
            <w:vAlign w:val="center"/>
          </w:tcPr>
          <w:p w14:paraId="24896CBD" w14:textId="0C818847" w:rsidR="004F1F8E" w:rsidRPr="0097282B" w:rsidRDefault="004F1F8E" w:rsidP="00834AD9">
            <w:pPr>
              <w:pStyle w:val="DHHStabletext"/>
              <w:spacing w:before="0" w:after="0"/>
              <w:jc w:val="center"/>
              <w:rPr>
                <w:rFonts w:cs="Arial"/>
                <w:sz w:val="18"/>
                <w:szCs w:val="18"/>
              </w:rPr>
            </w:pPr>
            <w:r w:rsidRPr="004F1F8E">
              <w:rPr>
                <w:rFonts w:cs="Arial"/>
                <w:sz w:val="18"/>
                <w:szCs w:val="18"/>
              </w:rPr>
              <w:t>7.9%</w:t>
            </w:r>
          </w:p>
        </w:tc>
        <w:tc>
          <w:tcPr>
            <w:tcW w:w="883" w:type="dxa"/>
            <w:noWrap/>
            <w:vAlign w:val="center"/>
          </w:tcPr>
          <w:p w14:paraId="471D5325" w14:textId="5369B951" w:rsidR="004F1F8E" w:rsidRPr="0097282B" w:rsidRDefault="004F1F8E" w:rsidP="00834AD9">
            <w:pPr>
              <w:pStyle w:val="DHHStabletext"/>
              <w:spacing w:before="0" w:after="0"/>
              <w:jc w:val="center"/>
              <w:rPr>
                <w:rFonts w:cs="Arial"/>
                <w:sz w:val="18"/>
                <w:szCs w:val="18"/>
              </w:rPr>
            </w:pPr>
            <w:r w:rsidRPr="004F1F8E">
              <w:rPr>
                <w:rFonts w:cs="Arial"/>
                <w:sz w:val="18"/>
                <w:szCs w:val="18"/>
              </w:rPr>
              <w:t>69</w:t>
            </w:r>
          </w:p>
        </w:tc>
        <w:tc>
          <w:tcPr>
            <w:tcW w:w="883" w:type="dxa"/>
            <w:noWrap/>
            <w:vAlign w:val="center"/>
          </w:tcPr>
          <w:p w14:paraId="4B0B8D08" w14:textId="3CD9FAA8" w:rsidR="004F1F8E" w:rsidRPr="0097282B" w:rsidRDefault="004F1F8E" w:rsidP="00834AD9">
            <w:pPr>
              <w:pStyle w:val="DHHStabletext"/>
              <w:spacing w:before="0" w:after="0"/>
              <w:jc w:val="center"/>
              <w:rPr>
                <w:rFonts w:cs="Arial"/>
                <w:sz w:val="18"/>
                <w:szCs w:val="18"/>
              </w:rPr>
            </w:pPr>
            <w:r w:rsidRPr="004F1F8E">
              <w:rPr>
                <w:rFonts w:cs="Arial"/>
                <w:sz w:val="18"/>
                <w:szCs w:val="18"/>
              </w:rPr>
              <w:t>$350</w:t>
            </w:r>
          </w:p>
        </w:tc>
        <w:tc>
          <w:tcPr>
            <w:tcW w:w="1046" w:type="dxa"/>
            <w:noWrap/>
            <w:vAlign w:val="center"/>
          </w:tcPr>
          <w:p w14:paraId="152E368A" w14:textId="592942B5" w:rsidR="004F1F8E" w:rsidRPr="0097282B" w:rsidRDefault="004F1F8E" w:rsidP="00834AD9">
            <w:pPr>
              <w:pStyle w:val="DHHStabletext"/>
              <w:spacing w:before="0" w:after="0"/>
              <w:jc w:val="center"/>
              <w:rPr>
                <w:rFonts w:cs="Arial"/>
                <w:sz w:val="18"/>
                <w:szCs w:val="18"/>
              </w:rPr>
            </w:pPr>
            <w:r w:rsidRPr="004F1F8E">
              <w:rPr>
                <w:rFonts w:cs="Arial"/>
                <w:sz w:val="18"/>
                <w:szCs w:val="18"/>
              </w:rPr>
              <w:t>6.1%</w:t>
            </w:r>
          </w:p>
        </w:tc>
        <w:tc>
          <w:tcPr>
            <w:tcW w:w="883" w:type="dxa"/>
            <w:noWrap/>
            <w:vAlign w:val="center"/>
          </w:tcPr>
          <w:p w14:paraId="28EEFC50" w14:textId="1D113C25" w:rsidR="004F1F8E" w:rsidRPr="0097282B" w:rsidRDefault="004F1F8E" w:rsidP="00834AD9">
            <w:pPr>
              <w:pStyle w:val="DHHStabletext"/>
              <w:spacing w:before="0" w:after="0"/>
              <w:jc w:val="center"/>
              <w:rPr>
                <w:rFonts w:cs="Arial"/>
                <w:sz w:val="18"/>
                <w:szCs w:val="18"/>
              </w:rPr>
            </w:pPr>
            <w:r w:rsidRPr="004F1F8E">
              <w:rPr>
                <w:rFonts w:cs="Arial"/>
                <w:sz w:val="18"/>
                <w:szCs w:val="18"/>
              </w:rPr>
              <w:t>200</w:t>
            </w:r>
          </w:p>
        </w:tc>
        <w:tc>
          <w:tcPr>
            <w:tcW w:w="883" w:type="dxa"/>
            <w:noWrap/>
            <w:vAlign w:val="center"/>
          </w:tcPr>
          <w:p w14:paraId="73525B08" w14:textId="751DD372" w:rsidR="004F1F8E" w:rsidRPr="0097282B" w:rsidRDefault="004F1F8E" w:rsidP="00834AD9">
            <w:pPr>
              <w:pStyle w:val="DHHStabletext"/>
              <w:spacing w:before="0" w:after="0"/>
              <w:jc w:val="center"/>
              <w:rPr>
                <w:rFonts w:cs="Arial"/>
                <w:sz w:val="18"/>
                <w:szCs w:val="18"/>
              </w:rPr>
            </w:pPr>
            <w:r w:rsidRPr="004F1F8E">
              <w:rPr>
                <w:rFonts w:cs="Arial"/>
                <w:sz w:val="18"/>
                <w:szCs w:val="18"/>
              </w:rPr>
              <w:t>$390</w:t>
            </w:r>
          </w:p>
        </w:tc>
        <w:tc>
          <w:tcPr>
            <w:tcW w:w="1046" w:type="dxa"/>
            <w:noWrap/>
            <w:vAlign w:val="center"/>
          </w:tcPr>
          <w:p w14:paraId="397B372B" w14:textId="5236AD02" w:rsidR="004F1F8E" w:rsidRPr="0097282B" w:rsidRDefault="004F1F8E" w:rsidP="00834AD9">
            <w:pPr>
              <w:pStyle w:val="DHHStabletext"/>
              <w:spacing w:before="0" w:after="0"/>
              <w:jc w:val="center"/>
              <w:rPr>
                <w:rFonts w:cs="Arial"/>
                <w:sz w:val="18"/>
                <w:szCs w:val="18"/>
              </w:rPr>
            </w:pPr>
            <w:r w:rsidRPr="004F1F8E">
              <w:rPr>
                <w:rFonts w:cs="Arial"/>
                <w:sz w:val="18"/>
                <w:szCs w:val="18"/>
              </w:rPr>
              <w:t>11.4%</w:t>
            </w:r>
          </w:p>
        </w:tc>
      </w:tr>
      <w:tr w:rsidR="004F1F8E" w:rsidRPr="0097282B" w14:paraId="0AAD94C8" w14:textId="77777777" w:rsidTr="00834AD9">
        <w:trPr>
          <w:trHeight w:val="312"/>
        </w:trPr>
        <w:tc>
          <w:tcPr>
            <w:tcW w:w="3422" w:type="dxa"/>
            <w:noWrap/>
            <w:vAlign w:val="center"/>
          </w:tcPr>
          <w:p w14:paraId="72289CB0" w14:textId="77777777" w:rsidR="004F1F8E" w:rsidRPr="0097282B" w:rsidRDefault="004F1F8E" w:rsidP="004F1F8E">
            <w:pPr>
              <w:pStyle w:val="DHHStabletext"/>
              <w:spacing w:before="0" w:after="0"/>
              <w:rPr>
                <w:rFonts w:cs="Arial"/>
                <w:sz w:val="18"/>
                <w:szCs w:val="18"/>
              </w:rPr>
            </w:pPr>
            <w:r w:rsidRPr="0097282B">
              <w:rPr>
                <w:rFonts w:cs="Arial"/>
                <w:sz w:val="18"/>
                <w:szCs w:val="18"/>
              </w:rPr>
              <w:t>Flora Hill-Bendigo East</w:t>
            </w:r>
          </w:p>
        </w:tc>
        <w:tc>
          <w:tcPr>
            <w:tcW w:w="829" w:type="dxa"/>
            <w:noWrap/>
            <w:vAlign w:val="center"/>
          </w:tcPr>
          <w:p w14:paraId="1B101270" w14:textId="63A6A7A5" w:rsidR="004F1F8E" w:rsidRPr="0097282B" w:rsidRDefault="004F1F8E" w:rsidP="00834AD9">
            <w:pPr>
              <w:pStyle w:val="DHHStabletext"/>
              <w:spacing w:before="0" w:after="0"/>
              <w:jc w:val="center"/>
              <w:rPr>
                <w:rFonts w:cs="Arial"/>
                <w:sz w:val="18"/>
                <w:szCs w:val="18"/>
              </w:rPr>
            </w:pPr>
            <w:r w:rsidRPr="004F1F8E">
              <w:rPr>
                <w:rFonts w:cs="Arial"/>
                <w:sz w:val="18"/>
                <w:szCs w:val="18"/>
              </w:rPr>
              <w:t>33</w:t>
            </w:r>
          </w:p>
        </w:tc>
        <w:tc>
          <w:tcPr>
            <w:tcW w:w="1009" w:type="dxa"/>
            <w:noWrap/>
            <w:vAlign w:val="center"/>
          </w:tcPr>
          <w:p w14:paraId="52A007F6" w14:textId="6BD5AFAE" w:rsidR="004F1F8E" w:rsidRPr="0097282B" w:rsidRDefault="004F1F8E" w:rsidP="00834AD9">
            <w:pPr>
              <w:pStyle w:val="DHHStabletext"/>
              <w:spacing w:before="0" w:after="0"/>
              <w:jc w:val="center"/>
              <w:rPr>
                <w:rFonts w:cs="Arial"/>
                <w:sz w:val="18"/>
                <w:szCs w:val="18"/>
              </w:rPr>
            </w:pPr>
            <w:r w:rsidRPr="004F1F8E">
              <w:rPr>
                <w:rFonts w:cs="Arial"/>
                <w:sz w:val="18"/>
                <w:szCs w:val="18"/>
              </w:rPr>
              <w:t>$200</w:t>
            </w:r>
          </w:p>
        </w:tc>
        <w:tc>
          <w:tcPr>
            <w:tcW w:w="1046" w:type="dxa"/>
            <w:noWrap/>
            <w:vAlign w:val="center"/>
          </w:tcPr>
          <w:p w14:paraId="605E47D3" w14:textId="3FF246AC" w:rsidR="004F1F8E" w:rsidRPr="0097282B" w:rsidRDefault="004F1F8E" w:rsidP="00834AD9">
            <w:pPr>
              <w:pStyle w:val="DHHStabletext"/>
              <w:spacing w:before="0" w:after="0"/>
              <w:jc w:val="center"/>
              <w:rPr>
                <w:rFonts w:cs="Arial"/>
                <w:sz w:val="18"/>
                <w:szCs w:val="18"/>
              </w:rPr>
            </w:pPr>
            <w:r w:rsidRPr="004F1F8E">
              <w:rPr>
                <w:rFonts w:cs="Arial"/>
                <w:sz w:val="18"/>
                <w:szCs w:val="18"/>
              </w:rPr>
              <w:t>8.1%</w:t>
            </w:r>
          </w:p>
        </w:tc>
        <w:tc>
          <w:tcPr>
            <w:tcW w:w="883" w:type="dxa"/>
            <w:noWrap/>
            <w:vAlign w:val="center"/>
          </w:tcPr>
          <w:p w14:paraId="1BF6533B" w14:textId="7E21F657" w:rsidR="004F1F8E" w:rsidRPr="0097282B" w:rsidRDefault="004F1F8E" w:rsidP="00834AD9">
            <w:pPr>
              <w:pStyle w:val="DHHStabletext"/>
              <w:spacing w:before="0" w:after="0"/>
              <w:jc w:val="center"/>
              <w:rPr>
                <w:rFonts w:cs="Arial"/>
                <w:sz w:val="18"/>
                <w:szCs w:val="18"/>
              </w:rPr>
            </w:pPr>
            <w:r w:rsidRPr="004F1F8E">
              <w:rPr>
                <w:rFonts w:cs="Arial"/>
                <w:sz w:val="18"/>
                <w:szCs w:val="18"/>
              </w:rPr>
              <w:t>188</w:t>
            </w:r>
          </w:p>
        </w:tc>
        <w:tc>
          <w:tcPr>
            <w:tcW w:w="883" w:type="dxa"/>
            <w:noWrap/>
            <w:vAlign w:val="center"/>
          </w:tcPr>
          <w:p w14:paraId="53E3AF49" w14:textId="78336B71" w:rsidR="004F1F8E" w:rsidRPr="0097282B" w:rsidRDefault="004F1F8E" w:rsidP="00834AD9">
            <w:pPr>
              <w:pStyle w:val="DHHStabletext"/>
              <w:spacing w:before="0" w:after="0"/>
              <w:jc w:val="center"/>
              <w:rPr>
                <w:rFonts w:cs="Arial"/>
                <w:sz w:val="18"/>
                <w:szCs w:val="18"/>
              </w:rPr>
            </w:pPr>
            <w:r w:rsidRPr="004F1F8E">
              <w:rPr>
                <w:rFonts w:cs="Arial"/>
                <w:sz w:val="18"/>
                <w:szCs w:val="18"/>
              </w:rPr>
              <w:t>$290</w:t>
            </w:r>
          </w:p>
        </w:tc>
        <w:tc>
          <w:tcPr>
            <w:tcW w:w="1046" w:type="dxa"/>
            <w:noWrap/>
            <w:vAlign w:val="center"/>
          </w:tcPr>
          <w:p w14:paraId="60C86DD7" w14:textId="0ED1C7C4" w:rsidR="004F1F8E" w:rsidRPr="0097282B" w:rsidRDefault="004F1F8E" w:rsidP="00834AD9">
            <w:pPr>
              <w:pStyle w:val="DHHStabletext"/>
              <w:spacing w:before="0" w:after="0"/>
              <w:jc w:val="center"/>
              <w:rPr>
                <w:rFonts w:cs="Arial"/>
                <w:sz w:val="18"/>
                <w:szCs w:val="18"/>
              </w:rPr>
            </w:pPr>
            <w:r w:rsidRPr="004F1F8E">
              <w:rPr>
                <w:rFonts w:cs="Arial"/>
                <w:sz w:val="18"/>
                <w:szCs w:val="18"/>
              </w:rPr>
              <w:t>7.4%</w:t>
            </w:r>
          </w:p>
        </w:tc>
        <w:tc>
          <w:tcPr>
            <w:tcW w:w="883" w:type="dxa"/>
            <w:noWrap/>
            <w:vAlign w:val="center"/>
          </w:tcPr>
          <w:p w14:paraId="042AC7A5" w14:textId="32431ED3" w:rsidR="004F1F8E" w:rsidRPr="0097282B" w:rsidRDefault="004F1F8E" w:rsidP="00834AD9">
            <w:pPr>
              <w:pStyle w:val="DHHStabletext"/>
              <w:spacing w:before="0" w:after="0"/>
              <w:jc w:val="center"/>
              <w:rPr>
                <w:rFonts w:cs="Arial"/>
                <w:sz w:val="18"/>
                <w:szCs w:val="18"/>
              </w:rPr>
            </w:pPr>
            <w:r w:rsidRPr="004F1F8E">
              <w:rPr>
                <w:rFonts w:cs="Arial"/>
                <w:sz w:val="18"/>
                <w:szCs w:val="18"/>
              </w:rPr>
              <w:t>55</w:t>
            </w:r>
          </w:p>
        </w:tc>
        <w:tc>
          <w:tcPr>
            <w:tcW w:w="883" w:type="dxa"/>
            <w:noWrap/>
            <w:vAlign w:val="center"/>
          </w:tcPr>
          <w:p w14:paraId="7839C60D" w14:textId="7A48F56F" w:rsidR="004F1F8E" w:rsidRPr="0097282B" w:rsidRDefault="004F1F8E" w:rsidP="00834AD9">
            <w:pPr>
              <w:pStyle w:val="DHHStabletext"/>
              <w:spacing w:before="0" w:after="0"/>
              <w:jc w:val="center"/>
              <w:rPr>
                <w:rFonts w:cs="Arial"/>
                <w:sz w:val="18"/>
                <w:szCs w:val="18"/>
              </w:rPr>
            </w:pPr>
            <w:r w:rsidRPr="004F1F8E">
              <w:rPr>
                <w:rFonts w:cs="Arial"/>
                <w:sz w:val="18"/>
                <w:szCs w:val="18"/>
              </w:rPr>
              <w:t>$320</w:t>
            </w:r>
          </w:p>
        </w:tc>
        <w:tc>
          <w:tcPr>
            <w:tcW w:w="1046" w:type="dxa"/>
            <w:noWrap/>
            <w:vAlign w:val="center"/>
          </w:tcPr>
          <w:p w14:paraId="5B6FDB01" w14:textId="04233A5A" w:rsidR="004F1F8E" w:rsidRPr="0097282B" w:rsidRDefault="004F1F8E" w:rsidP="00834AD9">
            <w:pPr>
              <w:pStyle w:val="DHHStabletext"/>
              <w:spacing w:before="0" w:after="0"/>
              <w:jc w:val="center"/>
              <w:rPr>
                <w:rFonts w:cs="Arial"/>
                <w:sz w:val="18"/>
                <w:szCs w:val="18"/>
              </w:rPr>
            </w:pPr>
            <w:r w:rsidRPr="004F1F8E">
              <w:rPr>
                <w:rFonts w:cs="Arial"/>
                <w:sz w:val="18"/>
                <w:szCs w:val="18"/>
              </w:rPr>
              <w:t>14.3%</w:t>
            </w:r>
          </w:p>
        </w:tc>
        <w:tc>
          <w:tcPr>
            <w:tcW w:w="883" w:type="dxa"/>
            <w:noWrap/>
            <w:vAlign w:val="center"/>
          </w:tcPr>
          <w:p w14:paraId="6D319FFC" w14:textId="5CF811C0" w:rsidR="004F1F8E" w:rsidRPr="0097282B" w:rsidRDefault="004F1F8E" w:rsidP="00834AD9">
            <w:pPr>
              <w:pStyle w:val="DHHStabletext"/>
              <w:spacing w:before="0" w:after="0"/>
              <w:jc w:val="center"/>
              <w:rPr>
                <w:rFonts w:cs="Arial"/>
                <w:sz w:val="18"/>
                <w:szCs w:val="18"/>
              </w:rPr>
            </w:pPr>
            <w:r w:rsidRPr="004F1F8E">
              <w:rPr>
                <w:rFonts w:cs="Arial"/>
                <w:sz w:val="18"/>
                <w:szCs w:val="18"/>
              </w:rPr>
              <w:t>351</w:t>
            </w:r>
          </w:p>
        </w:tc>
        <w:tc>
          <w:tcPr>
            <w:tcW w:w="883" w:type="dxa"/>
            <w:noWrap/>
            <w:vAlign w:val="center"/>
          </w:tcPr>
          <w:p w14:paraId="23D37298" w14:textId="7D30C05B" w:rsidR="004F1F8E" w:rsidRPr="0097282B" w:rsidRDefault="004F1F8E" w:rsidP="00834AD9">
            <w:pPr>
              <w:pStyle w:val="DHHStabletext"/>
              <w:spacing w:before="0" w:after="0"/>
              <w:jc w:val="center"/>
              <w:rPr>
                <w:rFonts w:cs="Arial"/>
                <w:sz w:val="18"/>
                <w:szCs w:val="18"/>
              </w:rPr>
            </w:pPr>
            <w:r w:rsidRPr="004F1F8E">
              <w:rPr>
                <w:rFonts w:cs="Arial"/>
                <w:sz w:val="18"/>
                <w:szCs w:val="18"/>
              </w:rPr>
              <w:t>$380</w:t>
            </w:r>
          </w:p>
        </w:tc>
        <w:tc>
          <w:tcPr>
            <w:tcW w:w="1046" w:type="dxa"/>
            <w:noWrap/>
            <w:vAlign w:val="center"/>
          </w:tcPr>
          <w:p w14:paraId="01E0085D" w14:textId="6EE90B16" w:rsidR="004F1F8E" w:rsidRPr="0097282B" w:rsidRDefault="004F1F8E" w:rsidP="00834AD9">
            <w:pPr>
              <w:pStyle w:val="DHHStabletext"/>
              <w:spacing w:before="0" w:after="0"/>
              <w:jc w:val="center"/>
              <w:rPr>
                <w:rFonts w:cs="Arial"/>
                <w:sz w:val="18"/>
                <w:szCs w:val="18"/>
              </w:rPr>
            </w:pPr>
            <w:r w:rsidRPr="004F1F8E">
              <w:rPr>
                <w:rFonts w:cs="Arial"/>
                <w:sz w:val="18"/>
                <w:szCs w:val="18"/>
              </w:rPr>
              <w:t>10.1%</w:t>
            </w:r>
          </w:p>
        </w:tc>
      </w:tr>
      <w:tr w:rsidR="004F1F8E" w:rsidRPr="0097282B" w14:paraId="462858D0" w14:textId="77777777" w:rsidTr="00834AD9">
        <w:trPr>
          <w:trHeight w:val="312"/>
        </w:trPr>
        <w:tc>
          <w:tcPr>
            <w:tcW w:w="3422" w:type="dxa"/>
            <w:noWrap/>
            <w:vAlign w:val="center"/>
          </w:tcPr>
          <w:p w14:paraId="40316A97" w14:textId="77777777" w:rsidR="004F1F8E" w:rsidRPr="0097282B" w:rsidRDefault="004F1F8E" w:rsidP="004F1F8E">
            <w:pPr>
              <w:pStyle w:val="DHHStabletext"/>
              <w:spacing w:before="0" w:after="0"/>
              <w:rPr>
                <w:rFonts w:cs="Arial"/>
                <w:sz w:val="18"/>
                <w:szCs w:val="18"/>
              </w:rPr>
            </w:pPr>
            <w:r w:rsidRPr="0097282B">
              <w:rPr>
                <w:rFonts w:cs="Arial"/>
                <w:sz w:val="18"/>
                <w:szCs w:val="18"/>
              </w:rPr>
              <w:t>Golden Square-Kangaroo Flat</w:t>
            </w:r>
          </w:p>
        </w:tc>
        <w:tc>
          <w:tcPr>
            <w:tcW w:w="829" w:type="dxa"/>
            <w:noWrap/>
            <w:vAlign w:val="center"/>
          </w:tcPr>
          <w:p w14:paraId="42D2FA96" w14:textId="2DEB6254" w:rsidR="004F1F8E" w:rsidRPr="0097282B" w:rsidRDefault="004F1F8E" w:rsidP="00834AD9">
            <w:pPr>
              <w:pStyle w:val="DHHStabletext"/>
              <w:spacing w:before="0" w:after="0"/>
              <w:jc w:val="center"/>
              <w:rPr>
                <w:rFonts w:cs="Arial"/>
                <w:sz w:val="18"/>
                <w:szCs w:val="18"/>
              </w:rPr>
            </w:pPr>
            <w:r w:rsidRPr="004F1F8E">
              <w:rPr>
                <w:rFonts w:cs="Arial"/>
                <w:sz w:val="18"/>
                <w:szCs w:val="18"/>
              </w:rPr>
              <w:t>15</w:t>
            </w:r>
          </w:p>
        </w:tc>
        <w:tc>
          <w:tcPr>
            <w:tcW w:w="1009" w:type="dxa"/>
            <w:noWrap/>
            <w:vAlign w:val="center"/>
          </w:tcPr>
          <w:p w14:paraId="32E431F2" w14:textId="2D2216BB" w:rsidR="004F1F8E" w:rsidRPr="0097282B" w:rsidRDefault="004F1F8E" w:rsidP="00834AD9">
            <w:pPr>
              <w:pStyle w:val="DHHStabletext"/>
              <w:spacing w:before="0" w:after="0"/>
              <w:jc w:val="center"/>
              <w:rPr>
                <w:rFonts w:cs="Arial"/>
                <w:sz w:val="18"/>
                <w:szCs w:val="18"/>
              </w:rPr>
            </w:pPr>
            <w:r w:rsidRPr="004F1F8E">
              <w:rPr>
                <w:rFonts w:cs="Arial"/>
                <w:sz w:val="18"/>
                <w:szCs w:val="18"/>
              </w:rPr>
              <w:t>$220</w:t>
            </w:r>
          </w:p>
        </w:tc>
        <w:tc>
          <w:tcPr>
            <w:tcW w:w="1046" w:type="dxa"/>
            <w:noWrap/>
            <w:vAlign w:val="center"/>
          </w:tcPr>
          <w:p w14:paraId="775CE881" w14:textId="0E0D8761" w:rsidR="004F1F8E" w:rsidRPr="0097282B" w:rsidRDefault="004F1F8E" w:rsidP="00834AD9">
            <w:pPr>
              <w:pStyle w:val="DHHStabletext"/>
              <w:spacing w:before="0" w:after="0"/>
              <w:jc w:val="center"/>
              <w:rPr>
                <w:rFonts w:cs="Arial"/>
                <w:sz w:val="18"/>
                <w:szCs w:val="18"/>
              </w:rPr>
            </w:pPr>
            <w:r w:rsidRPr="004F1F8E">
              <w:rPr>
                <w:rFonts w:cs="Arial"/>
                <w:sz w:val="18"/>
                <w:szCs w:val="18"/>
              </w:rPr>
              <w:t>15.8%</w:t>
            </w:r>
          </w:p>
        </w:tc>
        <w:tc>
          <w:tcPr>
            <w:tcW w:w="883" w:type="dxa"/>
            <w:noWrap/>
            <w:vAlign w:val="center"/>
          </w:tcPr>
          <w:p w14:paraId="425083AA" w14:textId="40E25F40" w:rsidR="004F1F8E" w:rsidRPr="0097282B" w:rsidRDefault="004F1F8E" w:rsidP="00834AD9">
            <w:pPr>
              <w:pStyle w:val="DHHStabletext"/>
              <w:spacing w:before="0" w:after="0"/>
              <w:jc w:val="center"/>
              <w:rPr>
                <w:rFonts w:cs="Arial"/>
                <w:sz w:val="18"/>
                <w:szCs w:val="18"/>
              </w:rPr>
            </w:pPr>
            <w:r w:rsidRPr="004F1F8E">
              <w:rPr>
                <w:rFonts w:cs="Arial"/>
                <w:sz w:val="18"/>
                <w:szCs w:val="18"/>
              </w:rPr>
              <w:t>71</w:t>
            </w:r>
          </w:p>
        </w:tc>
        <w:tc>
          <w:tcPr>
            <w:tcW w:w="883" w:type="dxa"/>
            <w:noWrap/>
            <w:vAlign w:val="center"/>
          </w:tcPr>
          <w:p w14:paraId="25D7F2B1" w14:textId="3AEB1BDF" w:rsidR="004F1F8E" w:rsidRPr="0097282B" w:rsidRDefault="004F1F8E" w:rsidP="00834AD9">
            <w:pPr>
              <w:pStyle w:val="DHHStabletext"/>
              <w:spacing w:before="0" w:after="0"/>
              <w:jc w:val="center"/>
              <w:rPr>
                <w:rFonts w:cs="Arial"/>
                <w:sz w:val="18"/>
                <w:szCs w:val="18"/>
              </w:rPr>
            </w:pPr>
            <w:r w:rsidRPr="004F1F8E">
              <w:rPr>
                <w:rFonts w:cs="Arial"/>
                <w:sz w:val="18"/>
                <w:szCs w:val="18"/>
              </w:rPr>
              <w:t>$295</w:t>
            </w:r>
          </w:p>
        </w:tc>
        <w:tc>
          <w:tcPr>
            <w:tcW w:w="1046" w:type="dxa"/>
            <w:noWrap/>
            <w:vAlign w:val="center"/>
          </w:tcPr>
          <w:p w14:paraId="68863349" w14:textId="52FA6B1C" w:rsidR="004F1F8E" w:rsidRPr="0097282B" w:rsidRDefault="004F1F8E" w:rsidP="00834AD9">
            <w:pPr>
              <w:pStyle w:val="DHHStabletext"/>
              <w:spacing w:before="0" w:after="0"/>
              <w:jc w:val="center"/>
              <w:rPr>
                <w:rFonts w:cs="Arial"/>
                <w:sz w:val="18"/>
                <w:szCs w:val="18"/>
              </w:rPr>
            </w:pPr>
            <w:r w:rsidRPr="004F1F8E">
              <w:rPr>
                <w:rFonts w:cs="Arial"/>
                <w:sz w:val="18"/>
                <w:szCs w:val="18"/>
              </w:rPr>
              <w:t>9.3%</w:t>
            </w:r>
          </w:p>
        </w:tc>
        <w:tc>
          <w:tcPr>
            <w:tcW w:w="883" w:type="dxa"/>
            <w:noWrap/>
            <w:vAlign w:val="center"/>
          </w:tcPr>
          <w:p w14:paraId="7F6A6031" w14:textId="54A96381" w:rsidR="004F1F8E" w:rsidRPr="0097282B" w:rsidRDefault="004F1F8E" w:rsidP="00834AD9">
            <w:pPr>
              <w:pStyle w:val="DHHStabletext"/>
              <w:spacing w:before="0" w:after="0"/>
              <w:jc w:val="center"/>
              <w:rPr>
                <w:rFonts w:cs="Arial"/>
                <w:sz w:val="18"/>
                <w:szCs w:val="18"/>
              </w:rPr>
            </w:pPr>
            <w:r w:rsidRPr="004F1F8E">
              <w:rPr>
                <w:rFonts w:cs="Arial"/>
                <w:sz w:val="18"/>
                <w:szCs w:val="18"/>
              </w:rPr>
              <w:t>42</w:t>
            </w:r>
          </w:p>
        </w:tc>
        <w:tc>
          <w:tcPr>
            <w:tcW w:w="883" w:type="dxa"/>
            <w:noWrap/>
            <w:vAlign w:val="center"/>
          </w:tcPr>
          <w:p w14:paraId="2EF92E7D" w14:textId="1F74CB11" w:rsidR="004F1F8E" w:rsidRPr="0097282B" w:rsidRDefault="004F1F8E" w:rsidP="00834AD9">
            <w:pPr>
              <w:pStyle w:val="DHHStabletext"/>
              <w:spacing w:before="0" w:after="0"/>
              <w:jc w:val="center"/>
              <w:rPr>
                <w:rFonts w:cs="Arial"/>
                <w:sz w:val="18"/>
                <w:szCs w:val="18"/>
              </w:rPr>
            </w:pPr>
            <w:r w:rsidRPr="004F1F8E">
              <w:rPr>
                <w:rFonts w:cs="Arial"/>
                <w:sz w:val="18"/>
                <w:szCs w:val="18"/>
              </w:rPr>
              <w:t>$325</w:t>
            </w:r>
          </w:p>
        </w:tc>
        <w:tc>
          <w:tcPr>
            <w:tcW w:w="1046" w:type="dxa"/>
            <w:noWrap/>
            <w:vAlign w:val="center"/>
          </w:tcPr>
          <w:p w14:paraId="28794076" w14:textId="17314C19" w:rsidR="004F1F8E" w:rsidRPr="0097282B" w:rsidRDefault="004F1F8E" w:rsidP="00834AD9">
            <w:pPr>
              <w:pStyle w:val="DHHStabletext"/>
              <w:spacing w:before="0" w:after="0"/>
              <w:jc w:val="center"/>
              <w:rPr>
                <w:rFonts w:cs="Arial"/>
                <w:sz w:val="18"/>
                <w:szCs w:val="18"/>
              </w:rPr>
            </w:pPr>
            <w:r w:rsidRPr="004F1F8E">
              <w:rPr>
                <w:rFonts w:cs="Arial"/>
                <w:sz w:val="18"/>
                <w:szCs w:val="18"/>
              </w:rPr>
              <w:t>16.1%</w:t>
            </w:r>
          </w:p>
        </w:tc>
        <w:tc>
          <w:tcPr>
            <w:tcW w:w="883" w:type="dxa"/>
            <w:noWrap/>
            <w:vAlign w:val="center"/>
          </w:tcPr>
          <w:p w14:paraId="4EAABA8B" w14:textId="33A6C9C8" w:rsidR="004F1F8E" w:rsidRPr="0097282B" w:rsidRDefault="004F1F8E" w:rsidP="00834AD9">
            <w:pPr>
              <w:pStyle w:val="DHHStabletext"/>
              <w:spacing w:before="0" w:after="0"/>
              <w:jc w:val="center"/>
              <w:rPr>
                <w:rFonts w:cs="Arial"/>
                <w:sz w:val="18"/>
                <w:szCs w:val="18"/>
              </w:rPr>
            </w:pPr>
            <w:r w:rsidRPr="004F1F8E">
              <w:rPr>
                <w:rFonts w:cs="Arial"/>
                <w:sz w:val="18"/>
                <w:szCs w:val="18"/>
              </w:rPr>
              <w:t>289</w:t>
            </w:r>
          </w:p>
        </w:tc>
        <w:tc>
          <w:tcPr>
            <w:tcW w:w="883" w:type="dxa"/>
            <w:noWrap/>
            <w:vAlign w:val="center"/>
          </w:tcPr>
          <w:p w14:paraId="06C351DF" w14:textId="79BD7121" w:rsidR="004F1F8E" w:rsidRPr="0097282B" w:rsidRDefault="004F1F8E" w:rsidP="00834AD9">
            <w:pPr>
              <w:pStyle w:val="DHHStabletext"/>
              <w:spacing w:before="0" w:after="0"/>
              <w:jc w:val="center"/>
              <w:rPr>
                <w:rFonts w:cs="Arial"/>
                <w:sz w:val="18"/>
                <w:szCs w:val="18"/>
              </w:rPr>
            </w:pPr>
            <w:r w:rsidRPr="004F1F8E">
              <w:rPr>
                <w:rFonts w:cs="Arial"/>
                <w:sz w:val="18"/>
                <w:szCs w:val="18"/>
              </w:rPr>
              <w:t>$370</w:t>
            </w:r>
          </w:p>
        </w:tc>
        <w:tc>
          <w:tcPr>
            <w:tcW w:w="1046" w:type="dxa"/>
            <w:noWrap/>
            <w:vAlign w:val="center"/>
          </w:tcPr>
          <w:p w14:paraId="0E2896A8" w14:textId="58E40CD3" w:rsidR="004F1F8E" w:rsidRPr="0097282B" w:rsidRDefault="004F1F8E" w:rsidP="00834AD9">
            <w:pPr>
              <w:pStyle w:val="DHHStabletext"/>
              <w:spacing w:before="0" w:after="0"/>
              <w:jc w:val="center"/>
              <w:rPr>
                <w:rFonts w:cs="Arial"/>
                <w:sz w:val="18"/>
                <w:szCs w:val="18"/>
              </w:rPr>
            </w:pPr>
            <w:r w:rsidRPr="004F1F8E">
              <w:rPr>
                <w:rFonts w:cs="Arial"/>
                <w:sz w:val="18"/>
                <w:szCs w:val="18"/>
              </w:rPr>
              <w:t>11.8%</w:t>
            </w:r>
          </w:p>
        </w:tc>
      </w:tr>
      <w:tr w:rsidR="004F1F8E" w:rsidRPr="0097282B" w14:paraId="73726BB9" w14:textId="77777777" w:rsidTr="00834AD9">
        <w:trPr>
          <w:trHeight w:val="312"/>
        </w:trPr>
        <w:tc>
          <w:tcPr>
            <w:tcW w:w="3422" w:type="dxa"/>
            <w:noWrap/>
            <w:vAlign w:val="center"/>
          </w:tcPr>
          <w:p w14:paraId="14E3FCBB" w14:textId="77777777" w:rsidR="004F1F8E" w:rsidRPr="0097282B" w:rsidRDefault="004F1F8E" w:rsidP="004F1F8E">
            <w:pPr>
              <w:pStyle w:val="DHHStabletext"/>
              <w:spacing w:before="0" w:after="0"/>
              <w:rPr>
                <w:rFonts w:cs="Arial"/>
                <w:sz w:val="18"/>
                <w:szCs w:val="18"/>
              </w:rPr>
            </w:pPr>
            <w:r w:rsidRPr="0097282B">
              <w:rPr>
                <w:rFonts w:cs="Arial"/>
                <w:sz w:val="18"/>
                <w:szCs w:val="18"/>
              </w:rPr>
              <w:t>North Bendigo</w:t>
            </w:r>
          </w:p>
        </w:tc>
        <w:tc>
          <w:tcPr>
            <w:tcW w:w="829" w:type="dxa"/>
            <w:noWrap/>
            <w:vAlign w:val="center"/>
          </w:tcPr>
          <w:p w14:paraId="09634B42" w14:textId="309630B9" w:rsidR="004F1F8E" w:rsidRPr="0097282B" w:rsidRDefault="004F1F8E" w:rsidP="00834AD9">
            <w:pPr>
              <w:pStyle w:val="DHHStabletext"/>
              <w:spacing w:before="0" w:after="0"/>
              <w:jc w:val="center"/>
              <w:rPr>
                <w:rFonts w:cs="Arial"/>
                <w:sz w:val="18"/>
                <w:szCs w:val="18"/>
              </w:rPr>
            </w:pPr>
            <w:r w:rsidRPr="004F1F8E">
              <w:rPr>
                <w:rFonts w:cs="Arial"/>
                <w:sz w:val="18"/>
                <w:szCs w:val="18"/>
              </w:rPr>
              <w:t>13</w:t>
            </w:r>
          </w:p>
        </w:tc>
        <w:tc>
          <w:tcPr>
            <w:tcW w:w="1009" w:type="dxa"/>
            <w:noWrap/>
            <w:vAlign w:val="center"/>
          </w:tcPr>
          <w:p w14:paraId="414AD4BB" w14:textId="528A1C9B" w:rsidR="004F1F8E" w:rsidRPr="0097282B" w:rsidRDefault="004F1F8E" w:rsidP="00834AD9">
            <w:pPr>
              <w:pStyle w:val="DHHStabletext"/>
              <w:spacing w:before="0" w:after="0"/>
              <w:jc w:val="center"/>
              <w:rPr>
                <w:rFonts w:cs="Arial"/>
                <w:sz w:val="18"/>
                <w:szCs w:val="18"/>
              </w:rPr>
            </w:pPr>
            <w:r w:rsidRPr="004F1F8E">
              <w:rPr>
                <w:rFonts w:cs="Arial"/>
                <w:sz w:val="18"/>
                <w:szCs w:val="18"/>
              </w:rPr>
              <w:t>$235</w:t>
            </w:r>
          </w:p>
        </w:tc>
        <w:tc>
          <w:tcPr>
            <w:tcW w:w="1046" w:type="dxa"/>
            <w:noWrap/>
            <w:vAlign w:val="center"/>
          </w:tcPr>
          <w:p w14:paraId="6ECFD4C9" w14:textId="7A72CCC9" w:rsidR="004F1F8E" w:rsidRPr="0097282B" w:rsidRDefault="004F1F8E" w:rsidP="00834AD9">
            <w:pPr>
              <w:pStyle w:val="DHHStabletext"/>
              <w:spacing w:before="0" w:after="0"/>
              <w:jc w:val="center"/>
              <w:rPr>
                <w:rFonts w:cs="Arial"/>
                <w:sz w:val="18"/>
                <w:szCs w:val="18"/>
              </w:rPr>
            </w:pPr>
            <w:r w:rsidRPr="004F1F8E">
              <w:rPr>
                <w:rFonts w:cs="Arial"/>
                <w:sz w:val="18"/>
                <w:szCs w:val="18"/>
              </w:rPr>
              <w:t>6.8%</w:t>
            </w:r>
          </w:p>
        </w:tc>
        <w:tc>
          <w:tcPr>
            <w:tcW w:w="883" w:type="dxa"/>
            <w:noWrap/>
            <w:vAlign w:val="center"/>
          </w:tcPr>
          <w:p w14:paraId="36230E78" w14:textId="777F9DD1" w:rsidR="004F1F8E" w:rsidRPr="0097282B" w:rsidRDefault="004F1F8E" w:rsidP="00834AD9">
            <w:pPr>
              <w:pStyle w:val="DHHStabletext"/>
              <w:spacing w:before="0" w:after="0"/>
              <w:jc w:val="center"/>
              <w:rPr>
                <w:rFonts w:cs="Arial"/>
                <w:sz w:val="18"/>
                <w:szCs w:val="18"/>
              </w:rPr>
            </w:pPr>
            <w:r w:rsidRPr="004F1F8E">
              <w:rPr>
                <w:rFonts w:cs="Arial"/>
                <w:sz w:val="18"/>
                <w:szCs w:val="18"/>
              </w:rPr>
              <w:t>90</w:t>
            </w:r>
          </w:p>
        </w:tc>
        <w:tc>
          <w:tcPr>
            <w:tcW w:w="883" w:type="dxa"/>
            <w:noWrap/>
            <w:vAlign w:val="center"/>
          </w:tcPr>
          <w:p w14:paraId="79EED759" w14:textId="3822D8D0" w:rsidR="004F1F8E" w:rsidRPr="0097282B" w:rsidRDefault="004F1F8E" w:rsidP="00834AD9">
            <w:pPr>
              <w:pStyle w:val="DHHStabletext"/>
              <w:spacing w:before="0" w:after="0"/>
              <w:jc w:val="center"/>
              <w:rPr>
                <w:rFonts w:cs="Arial"/>
                <w:sz w:val="18"/>
                <w:szCs w:val="18"/>
              </w:rPr>
            </w:pPr>
            <w:r w:rsidRPr="004F1F8E">
              <w:rPr>
                <w:rFonts w:cs="Arial"/>
                <w:sz w:val="18"/>
                <w:szCs w:val="18"/>
              </w:rPr>
              <w:t>$290</w:t>
            </w:r>
          </w:p>
        </w:tc>
        <w:tc>
          <w:tcPr>
            <w:tcW w:w="1046" w:type="dxa"/>
            <w:noWrap/>
            <w:vAlign w:val="center"/>
          </w:tcPr>
          <w:p w14:paraId="5AC875A7" w14:textId="75D43F4C" w:rsidR="004F1F8E" w:rsidRPr="0097282B" w:rsidRDefault="004F1F8E" w:rsidP="00834AD9">
            <w:pPr>
              <w:pStyle w:val="DHHStabletext"/>
              <w:spacing w:before="0" w:after="0"/>
              <w:jc w:val="center"/>
              <w:rPr>
                <w:rFonts w:cs="Arial"/>
                <w:sz w:val="18"/>
                <w:szCs w:val="18"/>
              </w:rPr>
            </w:pPr>
            <w:r w:rsidRPr="004F1F8E">
              <w:rPr>
                <w:rFonts w:cs="Arial"/>
                <w:sz w:val="18"/>
                <w:szCs w:val="18"/>
              </w:rPr>
              <w:t>5.5%</w:t>
            </w:r>
          </w:p>
        </w:tc>
        <w:tc>
          <w:tcPr>
            <w:tcW w:w="883" w:type="dxa"/>
            <w:noWrap/>
            <w:vAlign w:val="center"/>
          </w:tcPr>
          <w:p w14:paraId="57567F7A" w14:textId="469DC56F" w:rsidR="004F1F8E" w:rsidRPr="0097282B" w:rsidRDefault="004F1F8E" w:rsidP="00834AD9">
            <w:pPr>
              <w:pStyle w:val="DHHStabletext"/>
              <w:spacing w:before="0" w:after="0"/>
              <w:jc w:val="center"/>
              <w:rPr>
                <w:rFonts w:cs="Arial"/>
                <w:sz w:val="18"/>
                <w:szCs w:val="18"/>
              </w:rPr>
            </w:pPr>
            <w:r w:rsidRPr="004F1F8E">
              <w:rPr>
                <w:rFonts w:cs="Arial"/>
                <w:sz w:val="18"/>
                <w:szCs w:val="18"/>
              </w:rPr>
              <w:t>54</w:t>
            </w:r>
          </w:p>
        </w:tc>
        <w:tc>
          <w:tcPr>
            <w:tcW w:w="883" w:type="dxa"/>
            <w:noWrap/>
            <w:vAlign w:val="center"/>
          </w:tcPr>
          <w:p w14:paraId="2C65562B" w14:textId="3BC13E98" w:rsidR="004F1F8E" w:rsidRPr="0097282B" w:rsidRDefault="004F1F8E" w:rsidP="00834AD9">
            <w:pPr>
              <w:pStyle w:val="DHHStabletext"/>
              <w:spacing w:before="0" w:after="0"/>
              <w:jc w:val="center"/>
              <w:rPr>
                <w:rFonts w:cs="Arial"/>
                <w:sz w:val="18"/>
                <w:szCs w:val="18"/>
              </w:rPr>
            </w:pPr>
            <w:r w:rsidRPr="004F1F8E">
              <w:rPr>
                <w:rFonts w:cs="Arial"/>
                <w:sz w:val="18"/>
                <w:szCs w:val="18"/>
              </w:rPr>
              <w:t>$318</w:t>
            </w:r>
          </w:p>
        </w:tc>
        <w:tc>
          <w:tcPr>
            <w:tcW w:w="1046" w:type="dxa"/>
            <w:noWrap/>
            <w:vAlign w:val="center"/>
          </w:tcPr>
          <w:p w14:paraId="46A78A36" w14:textId="19774FD6" w:rsidR="004F1F8E" w:rsidRPr="0097282B" w:rsidRDefault="004F1F8E" w:rsidP="00834AD9">
            <w:pPr>
              <w:pStyle w:val="DHHStabletext"/>
              <w:spacing w:before="0" w:after="0"/>
              <w:jc w:val="center"/>
              <w:rPr>
                <w:rFonts w:cs="Arial"/>
                <w:sz w:val="18"/>
                <w:szCs w:val="18"/>
              </w:rPr>
            </w:pPr>
            <w:r w:rsidRPr="004F1F8E">
              <w:rPr>
                <w:rFonts w:cs="Arial"/>
                <w:sz w:val="18"/>
                <w:szCs w:val="18"/>
              </w:rPr>
              <w:t>14.4%</w:t>
            </w:r>
          </w:p>
        </w:tc>
        <w:tc>
          <w:tcPr>
            <w:tcW w:w="883" w:type="dxa"/>
            <w:noWrap/>
            <w:vAlign w:val="center"/>
          </w:tcPr>
          <w:p w14:paraId="246E043F" w14:textId="291A5A07" w:rsidR="004F1F8E" w:rsidRPr="0097282B" w:rsidRDefault="004F1F8E" w:rsidP="00834AD9">
            <w:pPr>
              <w:pStyle w:val="DHHStabletext"/>
              <w:spacing w:before="0" w:after="0"/>
              <w:jc w:val="center"/>
              <w:rPr>
                <w:rFonts w:cs="Arial"/>
                <w:sz w:val="18"/>
                <w:szCs w:val="18"/>
              </w:rPr>
            </w:pPr>
            <w:r w:rsidRPr="004F1F8E">
              <w:rPr>
                <w:rFonts w:cs="Arial"/>
                <w:sz w:val="18"/>
                <w:szCs w:val="18"/>
              </w:rPr>
              <w:t>340</w:t>
            </w:r>
          </w:p>
        </w:tc>
        <w:tc>
          <w:tcPr>
            <w:tcW w:w="883" w:type="dxa"/>
            <w:noWrap/>
            <w:vAlign w:val="center"/>
          </w:tcPr>
          <w:p w14:paraId="2BA5BB6E" w14:textId="5E4F4634" w:rsidR="004F1F8E" w:rsidRPr="0097282B" w:rsidRDefault="004F1F8E" w:rsidP="00834AD9">
            <w:pPr>
              <w:pStyle w:val="DHHStabletext"/>
              <w:spacing w:before="0" w:after="0"/>
              <w:jc w:val="center"/>
              <w:rPr>
                <w:rFonts w:cs="Arial"/>
                <w:sz w:val="18"/>
                <w:szCs w:val="18"/>
              </w:rPr>
            </w:pPr>
            <w:r w:rsidRPr="004F1F8E">
              <w:rPr>
                <w:rFonts w:cs="Arial"/>
                <w:sz w:val="18"/>
                <w:szCs w:val="18"/>
              </w:rPr>
              <w:t>$370</w:t>
            </w:r>
          </w:p>
        </w:tc>
        <w:tc>
          <w:tcPr>
            <w:tcW w:w="1046" w:type="dxa"/>
            <w:noWrap/>
            <w:vAlign w:val="center"/>
          </w:tcPr>
          <w:p w14:paraId="10143CF0" w14:textId="532530FA" w:rsidR="004F1F8E" w:rsidRPr="0097282B" w:rsidRDefault="004F1F8E" w:rsidP="00834AD9">
            <w:pPr>
              <w:pStyle w:val="DHHStabletext"/>
              <w:spacing w:before="0" w:after="0"/>
              <w:jc w:val="center"/>
              <w:rPr>
                <w:rFonts w:cs="Arial"/>
                <w:sz w:val="18"/>
                <w:szCs w:val="18"/>
              </w:rPr>
            </w:pPr>
            <w:r w:rsidRPr="004F1F8E">
              <w:rPr>
                <w:rFonts w:cs="Arial"/>
                <w:sz w:val="18"/>
                <w:szCs w:val="18"/>
              </w:rPr>
              <w:t>12.1%</w:t>
            </w:r>
          </w:p>
        </w:tc>
      </w:tr>
      <w:tr w:rsidR="004F1F8E" w:rsidRPr="00EB715B" w14:paraId="499C53A6" w14:textId="77777777" w:rsidTr="00834AD9">
        <w:trPr>
          <w:trHeight w:val="283"/>
        </w:trPr>
        <w:tc>
          <w:tcPr>
            <w:tcW w:w="3422" w:type="dxa"/>
            <w:tcBorders>
              <w:bottom w:val="single" w:sz="8" w:space="0" w:color="007A33"/>
            </w:tcBorders>
            <w:noWrap/>
            <w:vAlign w:val="center"/>
          </w:tcPr>
          <w:p w14:paraId="079B7C51" w14:textId="77777777" w:rsidR="004F1F8E" w:rsidRPr="00EB715B" w:rsidRDefault="004F1F8E" w:rsidP="004F1F8E">
            <w:pPr>
              <w:pStyle w:val="DHHStabletext"/>
              <w:spacing w:before="0" w:after="0"/>
              <w:jc w:val="right"/>
              <w:rPr>
                <w:rFonts w:cs="Arial"/>
                <w:b/>
                <w:i/>
                <w:sz w:val="18"/>
                <w:szCs w:val="18"/>
                <w:lang w:eastAsia="en-AU"/>
              </w:rPr>
            </w:pPr>
            <w:r w:rsidRPr="00EB715B">
              <w:rPr>
                <w:rFonts w:cs="Arial"/>
                <w:b/>
                <w:i/>
                <w:sz w:val="18"/>
                <w:szCs w:val="18"/>
                <w:lang w:eastAsia="en-AU"/>
              </w:rPr>
              <w:t>Bendigo - Total</w:t>
            </w:r>
          </w:p>
        </w:tc>
        <w:tc>
          <w:tcPr>
            <w:tcW w:w="829" w:type="dxa"/>
            <w:tcBorders>
              <w:bottom w:val="single" w:sz="8" w:space="0" w:color="007A33"/>
            </w:tcBorders>
            <w:noWrap/>
            <w:vAlign w:val="center"/>
          </w:tcPr>
          <w:p w14:paraId="72FCD650" w14:textId="045F7D7F" w:rsidR="004F1F8E" w:rsidRPr="000B588C" w:rsidRDefault="004F1F8E" w:rsidP="00834AD9">
            <w:pPr>
              <w:pStyle w:val="DHHStabletext"/>
              <w:spacing w:before="0" w:after="0"/>
              <w:jc w:val="center"/>
              <w:rPr>
                <w:rFonts w:cs="Arial"/>
                <w:b/>
                <w:bCs/>
                <w:i/>
                <w:iCs/>
                <w:sz w:val="18"/>
                <w:szCs w:val="18"/>
              </w:rPr>
            </w:pPr>
            <w:r w:rsidRPr="000B588C">
              <w:rPr>
                <w:rFonts w:cs="Arial"/>
                <w:b/>
                <w:bCs/>
                <w:i/>
                <w:iCs/>
                <w:sz w:val="18"/>
                <w:szCs w:val="18"/>
              </w:rPr>
              <w:t>96</w:t>
            </w:r>
          </w:p>
        </w:tc>
        <w:tc>
          <w:tcPr>
            <w:tcW w:w="1009" w:type="dxa"/>
            <w:tcBorders>
              <w:bottom w:val="single" w:sz="8" w:space="0" w:color="007A33"/>
            </w:tcBorders>
            <w:noWrap/>
            <w:vAlign w:val="center"/>
          </w:tcPr>
          <w:p w14:paraId="68B69F50" w14:textId="5D5BE4F2" w:rsidR="004F1F8E" w:rsidRPr="000B588C" w:rsidRDefault="004F1F8E" w:rsidP="00834AD9">
            <w:pPr>
              <w:pStyle w:val="DHHStabletext"/>
              <w:spacing w:before="0" w:after="0"/>
              <w:jc w:val="center"/>
              <w:rPr>
                <w:rFonts w:cs="Arial"/>
                <w:b/>
                <w:bCs/>
                <w:i/>
                <w:iCs/>
                <w:sz w:val="18"/>
                <w:szCs w:val="18"/>
              </w:rPr>
            </w:pPr>
            <w:r w:rsidRPr="000B588C">
              <w:rPr>
                <w:rFonts w:cs="Arial"/>
                <w:b/>
                <w:bCs/>
                <w:i/>
                <w:iCs/>
                <w:sz w:val="18"/>
                <w:szCs w:val="18"/>
              </w:rPr>
              <w:t>$230</w:t>
            </w:r>
          </w:p>
        </w:tc>
        <w:tc>
          <w:tcPr>
            <w:tcW w:w="1046" w:type="dxa"/>
            <w:tcBorders>
              <w:bottom w:val="single" w:sz="8" w:space="0" w:color="007A33"/>
            </w:tcBorders>
            <w:noWrap/>
            <w:vAlign w:val="center"/>
          </w:tcPr>
          <w:p w14:paraId="410AC1C3" w14:textId="09E866D6" w:rsidR="004F1F8E" w:rsidRPr="000B588C" w:rsidRDefault="004F1F8E" w:rsidP="00834AD9">
            <w:pPr>
              <w:pStyle w:val="DHHStabletext"/>
              <w:spacing w:before="0" w:after="0"/>
              <w:jc w:val="center"/>
              <w:rPr>
                <w:rFonts w:cs="Arial"/>
                <w:b/>
                <w:bCs/>
                <w:i/>
                <w:iCs/>
                <w:sz w:val="18"/>
                <w:szCs w:val="18"/>
              </w:rPr>
            </w:pPr>
            <w:r w:rsidRPr="000B588C">
              <w:rPr>
                <w:rFonts w:cs="Arial"/>
                <w:b/>
                <w:bCs/>
                <w:i/>
                <w:iCs/>
                <w:sz w:val="18"/>
                <w:szCs w:val="18"/>
              </w:rPr>
              <w:t>9.5%</w:t>
            </w:r>
          </w:p>
        </w:tc>
        <w:tc>
          <w:tcPr>
            <w:tcW w:w="883" w:type="dxa"/>
            <w:tcBorders>
              <w:bottom w:val="single" w:sz="8" w:space="0" w:color="007A33"/>
            </w:tcBorders>
            <w:noWrap/>
            <w:vAlign w:val="center"/>
          </w:tcPr>
          <w:p w14:paraId="54B83FCA" w14:textId="1514D4BE" w:rsidR="004F1F8E" w:rsidRPr="000B588C" w:rsidRDefault="004F1F8E" w:rsidP="00834AD9">
            <w:pPr>
              <w:pStyle w:val="DHHStabletext"/>
              <w:spacing w:before="0" w:after="0"/>
              <w:jc w:val="center"/>
              <w:rPr>
                <w:rFonts w:cs="Arial"/>
                <w:b/>
                <w:bCs/>
                <w:i/>
                <w:iCs/>
                <w:sz w:val="18"/>
                <w:szCs w:val="18"/>
              </w:rPr>
            </w:pPr>
            <w:r w:rsidRPr="000B588C">
              <w:rPr>
                <w:rFonts w:cs="Arial"/>
                <w:b/>
                <w:bCs/>
                <w:i/>
                <w:iCs/>
                <w:sz w:val="18"/>
                <w:szCs w:val="18"/>
              </w:rPr>
              <w:t>425</w:t>
            </w:r>
          </w:p>
        </w:tc>
        <w:tc>
          <w:tcPr>
            <w:tcW w:w="883" w:type="dxa"/>
            <w:tcBorders>
              <w:bottom w:val="single" w:sz="8" w:space="0" w:color="007A33"/>
            </w:tcBorders>
            <w:noWrap/>
            <w:vAlign w:val="center"/>
          </w:tcPr>
          <w:p w14:paraId="3B73FC14" w14:textId="302228AC" w:rsidR="004F1F8E" w:rsidRPr="000B588C" w:rsidRDefault="004F1F8E" w:rsidP="00834AD9">
            <w:pPr>
              <w:pStyle w:val="DHHStabletext"/>
              <w:spacing w:before="0" w:after="0"/>
              <w:jc w:val="center"/>
              <w:rPr>
                <w:rFonts w:cs="Arial"/>
                <w:b/>
                <w:bCs/>
                <w:i/>
                <w:iCs/>
                <w:sz w:val="18"/>
                <w:szCs w:val="18"/>
              </w:rPr>
            </w:pPr>
            <w:r w:rsidRPr="000B588C">
              <w:rPr>
                <w:rFonts w:cs="Arial"/>
                <w:b/>
                <w:bCs/>
                <w:i/>
                <w:iCs/>
                <w:sz w:val="18"/>
                <w:szCs w:val="18"/>
              </w:rPr>
              <w:t>$290</w:t>
            </w:r>
          </w:p>
        </w:tc>
        <w:tc>
          <w:tcPr>
            <w:tcW w:w="1046" w:type="dxa"/>
            <w:tcBorders>
              <w:bottom w:val="single" w:sz="8" w:space="0" w:color="007A33"/>
            </w:tcBorders>
            <w:noWrap/>
            <w:vAlign w:val="center"/>
          </w:tcPr>
          <w:p w14:paraId="6B9A60FB" w14:textId="0CD659DD" w:rsidR="004F1F8E" w:rsidRPr="000B588C" w:rsidRDefault="004F1F8E" w:rsidP="00834AD9">
            <w:pPr>
              <w:pStyle w:val="DHHStabletext"/>
              <w:spacing w:before="0" w:after="0"/>
              <w:jc w:val="center"/>
              <w:rPr>
                <w:rFonts w:cs="Arial"/>
                <w:b/>
                <w:bCs/>
                <w:i/>
                <w:iCs/>
                <w:sz w:val="18"/>
                <w:szCs w:val="18"/>
              </w:rPr>
            </w:pPr>
            <w:r w:rsidRPr="000B588C">
              <w:rPr>
                <w:rFonts w:cs="Arial"/>
                <w:b/>
                <w:bCs/>
                <w:i/>
                <w:iCs/>
                <w:sz w:val="18"/>
                <w:szCs w:val="18"/>
              </w:rPr>
              <w:t>7.4%</w:t>
            </w:r>
          </w:p>
        </w:tc>
        <w:tc>
          <w:tcPr>
            <w:tcW w:w="883" w:type="dxa"/>
            <w:tcBorders>
              <w:bottom w:val="single" w:sz="8" w:space="0" w:color="007A33"/>
            </w:tcBorders>
            <w:noWrap/>
            <w:vAlign w:val="center"/>
          </w:tcPr>
          <w:p w14:paraId="1C877599" w14:textId="049C0415" w:rsidR="004F1F8E" w:rsidRPr="000B588C" w:rsidRDefault="004F1F8E" w:rsidP="00834AD9">
            <w:pPr>
              <w:pStyle w:val="DHHStabletext"/>
              <w:spacing w:before="0" w:after="0"/>
              <w:jc w:val="center"/>
              <w:rPr>
                <w:rFonts w:cs="Arial"/>
                <w:b/>
                <w:bCs/>
                <w:i/>
                <w:iCs/>
                <w:sz w:val="18"/>
                <w:szCs w:val="18"/>
              </w:rPr>
            </w:pPr>
            <w:r w:rsidRPr="000B588C">
              <w:rPr>
                <w:rFonts w:cs="Arial"/>
                <w:b/>
                <w:bCs/>
                <w:i/>
                <w:iCs/>
                <w:sz w:val="18"/>
                <w:szCs w:val="18"/>
              </w:rPr>
              <w:t>220</w:t>
            </w:r>
          </w:p>
        </w:tc>
        <w:tc>
          <w:tcPr>
            <w:tcW w:w="883" w:type="dxa"/>
            <w:tcBorders>
              <w:bottom w:val="single" w:sz="8" w:space="0" w:color="007A33"/>
            </w:tcBorders>
            <w:noWrap/>
            <w:vAlign w:val="center"/>
          </w:tcPr>
          <w:p w14:paraId="13B71E2A" w14:textId="1392D573" w:rsidR="004F1F8E" w:rsidRPr="000B588C" w:rsidRDefault="004F1F8E" w:rsidP="00834AD9">
            <w:pPr>
              <w:pStyle w:val="DHHStabletext"/>
              <w:spacing w:before="0" w:after="0"/>
              <w:jc w:val="center"/>
              <w:rPr>
                <w:rFonts w:cs="Arial"/>
                <w:b/>
                <w:bCs/>
                <w:i/>
                <w:iCs/>
                <w:sz w:val="18"/>
                <w:szCs w:val="18"/>
              </w:rPr>
            </w:pPr>
            <w:r w:rsidRPr="000B588C">
              <w:rPr>
                <w:rFonts w:cs="Arial"/>
                <w:b/>
                <w:bCs/>
                <w:i/>
                <w:iCs/>
                <w:sz w:val="18"/>
                <w:szCs w:val="18"/>
              </w:rPr>
              <w:t>$330</w:t>
            </w:r>
          </w:p>
        </w:tc>
        <w:tc>
          <w:tcPr>
            <w:tcW w:w="1046" w:type="dxa"/>
            <w:tcBorders>
              <w:bottom w:val="single" w:sz="8" w:space="0" w:color="007A33"/>
            </w:tcBorders>
            <w:noWrap/>
            <w:vAlign w:val="center"/>
          </w:tcPr>
          <w:p w14:paraId="730CF1D8" w14:textId="17BE167E" w:rsidR="004F1F8E" w:rsidRPr="000B588C" w:rsidRDefault="004F1F8E" w:rsidP="00834AD9">
            <w:pPr>
              <w:pStyle w:val="DHHStabletext"/>
              <w:spacing w:before="0" w:after="0"/>
              <w:jc w:val="center"/>
              <w:rPr>
                <w:rFonts w:cs="Arial"/>
                <w:b/>
                <w:bCs/>
                <w:i/>
                <w:iCs/>
                <w:sz w:val="18"/>
                <w:szCs w:val="18"/>
              </w:rPr>
            </w:pPr>
            <w:r w:rsidRPr="000B588C">
              <w:rPr>
                <w:rFonts w:cs="Arial"/>
                <w:b/>
                <w:bCs/>
                <w:i/>
                <w:iCs/>
                <w:sz w:val="18"/>
                <w:szCs w:val="18"/>
              </w:rPr>
              <w:t>13.8%</w:t>
            </w:r>
          </w:p>
        </w:tc>
        <w:tc>
          <w:tcPr>
            <w:tcW w:w="883" w:type="dxa"/>
            <w:tcBorders>
              <w:bottom w:val="single" w:sz="8" w:space="0" w:color="007A33"/>
            </w:tcBorders>
            <w:noWrap/>
            <w:vAlign w:val="center"/>
          </w:tcPr>
          <w:p w14:paraId="52A6DB56" w14:textId="0E18F9AA" w:rsidR="004F1F8E" w:rsidRPr="000B588C" w:rsidRDefault="004F1F8E" w:rsidP="00834AD9">
            <w:pPr>
              <w:pStyle w:val="DHHStabletext"/>
              <w:spacing w:before="0" w:after="0"/>
              <w:jc w:val="center"/>
              <w:rPr>
                <w:rFonts w:cs="Arial"/>
                <w:b/>
                <w:bCs/>
                <w:i/>
                <w:iCs/>
                <w:sz w:val="18"/>
                <w:szCs w:val="18"/>
              </w:rPr>
            </w:pPr>
            <w:r w:rsidRPr="000B588C">
              <w:rPr>
                <w:rFonts w:cs="Arial"/>
                <w:b/>
                <w:bCs/>
                <w:i/>
                <w:iCs/>
                <w:sz w:val="18"/>
                <w:szCs w:val="18"/>
              </w:rPr>
              <w:t>1,180</w:t>
            </w:r>
          </w:p>
        </w:tc>
        <w:tc>
          <w:tcPr>
            <w:tcW w:w="883" w:type="dxa"/>
            <w:tcBorders>
              <w:bottom w:val="single" w:sz="8" w:space="0" w:color="007A33"/>
            </w:tcBorders>
            <w:noWrap/>
            <w:vAlign w:val="center"/>
          </w:tcPr>
          <w:p w14:paraId="6639536C" w14:textId="6BF89F1F" w:rsidR="004F1F8E" w:rsidRPr="000B588C" w:rsidRDefault="004F1F8E" w:rsidP="00834AD9">
            <w:pPr>
              <w:pStyle w:val="DHHStabletext"/>
              <w:spacing w:before="0" w:after="0"/>
              <w:jc w:val="center"/>
              <w:rPr>
                <w:rFonts w:cs="Arial"/>
                <w:b/>
                <w:bCs/>
                <w:i/>
                <w:iCs/>
                <w:sz w:val="18"/>
                <w:szCs w:val="18"/>
              </w:rPr>
            </w:pPr>
            <w:r w:rsidRPr="000B588C">
              <w:rPr>
                <w:rFonts w:cs="Arial"/>
                <w:b/>
                <w:bCs/>
                <w:i/>
                <w:iCs/>
                <w:sz w:val="18"/>
                <w:szCs w:val="18"/>
              </w:rPr>
              <w:t>$380</w:t>
            </w:r>
          </w:p>
        </w:tc>
        <w:tc>
          <w:tcPr>
            <w:tcW w:w="1046" w:type="dxa"/>
            <w:noWrap/>
            <w:vAlign w:val="center"/>
          </w:tcPr>
          <w:p w14:paraId="404246A1" w14:textId="002816D0" w:rsidR="004F1F8E" w:rsidRPr="000B588C" w:rsidRDefault="004F1F8E" w:rsidP="00834AD9">
            <w:pPr>
              <w:pStyle w:val="DHHStabletext"/>
              <w:spacing w:before="0" w:after="0"/>
              <w:jc w:val="center"/>
              <w:rPr>
                <w:rFonts w:cs="Arial"/>
                <w:b/>
                <w:bCs/>
                <w:i/>
                <w:iCs/>
                <w:sz w:val="18"/>
                <w:szCs w:val="18"/>
              </w:rPr>
            </w:pPr>
            <w:r w:rsidRPr="000B588C">
              <w:rPr>
                <w:rFonts w:cs="Arial"/>
                <w:b/>
                <w:bCs/>
                <w:i/>
                <w:iCs/>
                <w:sz w:val="18"/>
                <w:szCs w:val="18"/>
              </w:rPr>
              <w:t>11.8%</w:t>
            </w:r>
          </w:p>
        </w:tc>
      </w:tr>
      <w:tr w:rsidR="00FB393C" w:rsidRPr="00EB715B" w14:paraId="316A5101" w14:textId="77777777" w:rsidTr="00287E32">
        <w:trPr>
          <w:trHeight w:val="397"/>
        </w:trPr>
        <w:tc>
          <w:tcPr>
            <w:tcW w:w="14742" w:type="dxa"/>
            <w:gridSpan w:val="13"/>
            <w:tcBorders>
              <w:top w:val="single" w:sz="8" w:space="0" w:color="007A33"/>
            </w:tcBorders>
            <w:noWrap/>
            <w:vAlign w:val="bottom"/>
          </w:tcPr>
          <w:p w14:paraId="0D41D3E3" w14:textId="77777777" w:rsidR="00FB393C" w:rsidRPr="00EB715B" w:rsidRDefault="00FB393C" w:rsidP="00EB715B">
            <w:pPr>
              <w:pStyle w:val="DHHStabletext"/>
              <w:spacing w:before="0" w:after="0"/>
              <w:rPr>
                <w:rFonts w:cs="Arial"/>
                <w:b/>
                <w:sz w:val="18"/>
                <w:szCs w:val="18"/>
                <w:lang w:eastAsia="en-AU"/>
              </w:rPr>
            </w:pPr>
            <w:r w:rsidRPr="00EB715B">
              <w:rPr>
                <w:rFonts w:cs="Arial"/>
                <w:b/>
                <w:sz w:val="18"/>
                <w:szCs w:val="18"/>
                <w:lang w:eastAsia="en-AU"/>
              </w:rPr>
              <w:t>Other Regional Centres</w:t>
            </w:r>
          </w:p>
        </w:tc>
      </w:tr>
      <w:tr w:rsidR="004F1F8E" w:rsidRPr="0097282B" w14:paraId="5917C7F0" w14:textId="77777777" w:rsidTr="00834AD9">
        <w:trPr>
          <w:trHeight w:val="312"/>
        </w:trPr>
        <w:tc>
          <w:tcPr>
            <w:tcW w:w="3422" w:type="dxa"/>
            <w:noWrap/>
            <w:vAlign w:val="center"/>
          </w:tcPr>
          <w:p w14:paraId="56B26D47" w14:textId="77777777" w:rsidR="004F1F8E" w:rsidRPr="0097282B" w:rsidRDefault="004F1F8E" w:rsidP="004F1F8E">
            <w:pPr>
              <w:pStyle w:val="DHHStabletext"/>
              <w:spacing w:before="0" w:after="0"/>
              <w:rPr>
                <w:rFonts w:cs="Arial"/>
                <w:sz w:val="18"/>
                <w:szCs w:val="18"/>
              </w:rPr>
            </w:pPr>
            <w:r w:rsidRPr="0097282B">
              <w:rPr>
                <w:rFonts w:cs="Arial"/>
                <w:sz w:val="18"/>
                <w:szCs w:val="18"/>
              </w:rPr>
              <w:t>Bairnsdale</w:t>
            </w:r>
          </w:p>
        </w:tc>
        <w:tc>
          <w:tcPr>
            <w:tcW w:w="829" w:type="dxa"/>
            <w:noWrap/>
            <w:vAlign w:val="center"/>
          </w:tcPr>
          <w:p w14:paraId="16171570" w14:textId="372A0E5E" w:rsidR="004F1F8E" w:rsidRPr="0097282B" w:rsidRDefault="004F1F8E" w:rsidP="00834AD9">
            <w:pPr>
              <w:pStyle w:val="DHHStabletext"/>
              <w:spacing w:before="0" w:after="0"/>
              <w:jc w:val="center"/>
              <w:rPr>
                <w:rFonts w:cs="Arial"/>
                <w:sz w:val="18"/>
                <w:szCs w:val="18"/>
              </w:rPr>
            </w:pPr>
            <w:r w:rsidRPr="004F1F8E">
              <w:rPr>
                <w:rFonts w:cs="Arial"/>
                <w:sz w:val="18"/>
                <w:szCs w:val="18"/>
              </w:rPr>
              <w:t>19</w:t>
            </w:r>
          </w:p>
        </w:tc>
        <w:tc>
          <w:tcPr>
            <w:tcW w:w="1009" w:type="dxa"/>
            <w:noWrap/>
            <w:vAlign w:val="center"/>
          </w:tcPr>
          <w:p w14:paraId="0E9E1899" w14:textId="412CB3F4" w:rsidR="004F1F8E" w:rsidRPr="0097282B" w:rsidRDefault="004F1F8E" w:rsidP="00834AD9">
            <w:pPr>
              <w:pStyle w:val="DHHStabletext"/>
              <w:spacing w:before="0" w:after="0"/>
              <w:jc w:val="center"/>
              <w:rPr>
                <w:rFonts w:cs="Arial"/>
                <w:sz w:val="18"/>
                <w:szCs w:val="18"/>
              </w:rPr>
            </w:pPr>
            <w:r w:rsidRPr="004F1F8E">
              <w:rPr>
                <w:rFonts w:cs="Arial"/>
                <w:sz w:val="18"/>
                <w:szCs w:val="18"/>
              </w:rPr>
              <w:t>$240</w:t>
            </w:r>
          </w:p>
        </w:tc>
        <w:tc>
          <w:tcPr>
            <w:tcW w:w="1046" w:type="dxa"/>
            <w:noWrap/>
            <w:vAlign w:val="center"/>
          </w:tcPr>
          <w:p w14:paraId="62224DD1" w14:textId="0BB225FD" w:rsidR="004F1F8E" w:rsidRPr="0097282B" w:rsidRDefault="004F1F8E" w:rsidP="00834AD9">
            <w:pPr>
              <w:pStyle w:val="DHHStabletext"/>
              <w:spacing w:before="0" w:after="0"/>
              <w:jc w:val="center"/>
              <w:rPr>
                <w:rFonts w:cs="Arial"/>
                <w:sz w:val="18"/>
                <w:szCs w:val="18"/>
              </w:rPr>
            </w:pPr>
            <w:r w:rsidRPr="004F1F8E">
              <w:rPr>
                <w:rFonts w:cs="Arial"/>
                <w:sz w:val="18"/>
                <w:szCs w:val="18"/>
              </w:rPr>
              <w:t>14.3%</w:t>
            </w:r>
          </w:p>
        </w:tc>
        <w:tc>
          <w:tcPr>
            <w:tcW w:w="883" w:type="dxa"/>
            <w:noWrap/>
            <w:vAlign w:val="center"/>
          </w:tcPr>
          <w:p w14:paraId="59103985" w14:textId="4E39466E" w:rsidR="004F1F8E" w:rsidRPr="0097282B" w:rsidRDefault="004F1F8E" w:rsidP="00834AD9">
            <w:pPr>
              <w:pStyle w:val="DHHStabletext"/>
              <w:spacing w:before="0" w:after="0"/>
              <w:jc w:val="center"/>
              <w:rPr>
                <w:rFonts w:cs="Arial"/>
                <w:sz w:val="18"/>
                <w:szCs w:val="18"/>
              </w:rPr>
            </w:pPr>
            <w:r w:rsidRPr="004F1F8E">
              <w:rPr>
                <w:rFonts w:cs="Arial"/>
                <w:sz w:val="18"/>
                <w:szCs w:val="18"/>
              </w:rPr>
              <w:t>61</w:t>
            </w:r>
          </w:p>
        </w:tc>
        <w:tc>
          <w:tcPr>
            <w:tcW w:w="883" w:type="dxa"/>
            <w:noWrap/>
            <w:vAlign w:val="center"/>
          </w:tcPr>
          <w:p w14:paraId="5E7B810D" w14:textId="3EC68DBF" w:rsidR="004F1F8E" w:rsidRPr="0097282B" w:rsidRDefault="004F1F8E" w:rsidP="00834AD9">
            <w:pPr>
              <w:pStyle w:val="DHHStabletext"/>
              <w:spacing w:before="0" w:after="0"/>
              <w:jc w:val="center"/>
              <w:rPr>
                <w:rFonts w:cs="Arial"/>
                <w:sz w:val="18"/>
                <w:szCs w:val="18"/>
              </w:rPr>
            </w:pPr>
            <w:r w:rsidRPr="004F1F8E">
              <w:rPr>
                <w:rFonts w:cs="Arial"/>
                <w:sz w:val="18"/>
                <w:szCs w:val="18"/>
              </w:rPr>
              <w:t>$290</w:t>
            </w:r>
          </w:p>
        </w:tc>
        <w:tc>
          <w:tcPr>
            <w:tcW w:w="1046" w:type="dxa"/>
            <w:noWrap/>
            <w:vAlign w:val="center"/>
          </w:tcPr>
          <w:p w14:paraId="4312B27A" w14:textId="33623505" w:rsidR="004F1F8E" w:rsidRPr="0097282B" w:rsidRDefault="004F1F8E" w:rsidP="00834AD9">
            <w:pPr>
              <w:pStyle w:val="DHHStabletext"/>
              <w:spacing w:before="0" w:after="0"/>
              <w:jc w:val="center"/>
              <w:rPr>
                <w:rFonts w:cs="Arial"/>
                <w:sz w:val="18"/>
                <w:szCs w:val="18"/>
              </w:rPr>
            </w:pPr>
            <w:r w:rsidRPr="004F1F8E">
              <w:rPr>
                <w:rFonts w:cs="Arial"/>
                <w:sz w:val="18"/>
                <w:szCs w:val="18"/>
              </w:rPr>
              <w:t>9.4%</w:t>
            </w:r>
          </w:p>
        </w:tc>
        <w:tc>
          <w:tcPr>
            <w:tcW w:w="883" w:type="dxa"/>
            <w:noWrap/>
            <w:vAlign w:val="center"/>
          </w:tcPr>
          <w:p w14:paraId="3F55DB98" w14:textId="573FF9C1" w:rsidR="004F1F8E" w:rsidRPr="0097282B" w:rsidRDefault="004F1F8E" w:rsidP="00834AD9">
            <w:pPr>
              <w:pStyle w:val="DHHStabletext"/>
              <w:spacing w:before="0" w:after="0"/>
              <w:jc w:val="center"/>
              <w:rPr>
                <w:rFonts w:cs="Arial"/>
                <w:sz w:val="18"/>
                <w:szCs w:val="18"/>
              </w:rPr>
            </w:pPr>
            <w:r w:rsidRPr="004F1F8E">
              <w:rPr>
                <w:rFonts w:cs="Arial"/>
                <w:sz w:val="18"/>
                <w:szCs w:val="18"/>
              </w:rPr>
              <w:t>26</w:t>
            </w:r>
          </w:p>
        </w:tc>
        <w:tc>
          <w:tcPr>
            <w:tcW w:w="883" w:type="dxa"/>
            <w:noWrap/>
            <w:vAlign w:val="center"/>
          </w:tcPr>
          <w:p w14:paraId="5BD637ED" w14:textId="3296D2B0" w:rsidR="004F1F8E" w:rsidRPr="0097282B" w:rsidRDefault="004F1F8E" w:rsidP="00834AD9">
            <w:pPr>
              <w:pStyle w:val="DHHStabletext"/>
              <w:spacing w:before="0" w:after="0"/>
              <w:jc w:val="center"/>
              <w:rPr>
                <w:rFonts w:cs="Arial"/>
                <w:sz w:val="18"/>
                <w:szCs w:val="18"/>
              </w:rPr>
            </w:pPr>
            <w:r w:rsidRPr="004F1F8E">
              <w:rPr>
                <w:rFonts w:cs="Arial"/>
                <w:sz w:val="18"/>
                <w:szCs w:val="18"/>
              </w:rPr>
              <w:t>$313</w:t>
            </w:r>
          </w:p>
        </w:tc>
        <w:tc>
          <w:tcPr>
            <w:tcW w:w="1046" w:type="dxa"/>
            <w:noWrap/>
            <w:vAlign w:val="center"/>
          </w:tcPr>
          <w:p w14:paraId="442C538B" w14:textId="0AAB7717" w:rsidR="004F1F8E" w:rsidRPr="0097282B" w:rsidRDefault="004F1F8E" w:rsidP="00834AD9">
            <w:pPr>
              <w:pStyle w:val="DHHStabletext"/>
              <w:spacing w:before="0" w:after="0"/>
              <w:jc w:val="center"/>
              <w:rPr>
                <w:rFonts w:cs="Arial"/>
                <w:sz w:val="18"/>
                <w:szCs w:val="18"/>
              </w:rPr>
            </w:pPr>
            <w:r w:rsidRPr="004F1F8E">
              <w:rPr>
                <w:rFonts w:cs="Arial"/>
                <w:sz w:val="18"/>
                <w:szCs w:val="18"/>
              </w:rPr>
              <w:t>13.8%</w:t>
            </w:r>
          </w:p>
        </w:tc>
        <w:tc>
          <w:tcPr>
            <w:tcW w:w="883" w:type="dxa"/>
            <w:noWrap/>
            <w:vAlign w:val="center"/>
          </w:tcPr>
          <w:p w14:paraId="738DCA2B" w14:textId="14AAAC93" w:rsidR="004F1F8E" w:rsidRPr="0097282B" w:rsidRDefault="004F1F8E" w:rsidP="00834AD9">
            <w:pPr>
              <w:pStyle w:val="DHHStabletext"/>
              <w:spacing w:before="0" w:after="0"/>
              <w:jc w:val="center"/>
              <w:rPr>
                <w:rFonts w:cs="Arial"/>
                <w:sz w:val="18"/>
                <w:szCs w:val="18"/>
              </w:rPr>
            </w:pPr>
            <w:r w:rsidRPr="004F1F8E">
              <w:rPr>
                <w:rFonts w:cs="Arial"/>
                <w:sz w:val="18"/>
                <w:szCs w:val="18"/>
              </w:rPr>
              <w:t>151</w:t>
            </w:r>
          </w:p>
        </w:tc>
        <w:tc>
          <w:tcPr>
            <w:tcW w:w="883" w:type="dxa"/>
            <w:noWrap/>
            <w:vAlign w:val="center"/>
          </w:tcPr>
          <w:p w14:paraId="2191C930" w14:textId="2CB8AF2C" w:rsidR="004F1F8E" w:rsidRPr="0097282B" w:rsidRDefault="004F1F8E" w:rsidP="00834AD9">
            <w:pPr>
              <w:pStyle w:val="DHHStabletext"/>
              <w:spacing w:before="0" w:after="0"/>
              <w:jc w:val="center"/>
              <w:rPr>
                <w:rFonts w:cs="Arial"/>
                <w:sz w:val="18"/>
                <w:szCs w:val="18"/>
              </w:rPr>
            </w:pPr>
            <w:r w:rsidRPr="004F1F8E">
              <w:rPr>
                <w:rFonts w:cs="Arial"/>
                <w:sz w:val="18"/>
                <w:szCs w:val="18"/>
              </w:rPr>
              <w:t>$370</w:t>
            </w:r>
          </w:p>
        </w:tc>
        <w:tc>
          <w:tcPr>
            <w:tcW w:w="1046" w:type="dxa"/>
            <w:noWrap/>
            <w:vAlign w:val="center"/>
          </w:tcPr>
          <w:p w14:paraId="70DFE9C3" w14:textId="57FB0992" w:rsidR="004F1F8E" w:rsidRPr="0097282B" w:rsidRDefault="004F1F8E" w:rsidP="00834AD9">
            <w:pPr>
              <w:pStyle w:val="DHHStabletext"/>
              <w:spacing w:before="0" w:after="0"/>
              <w:jc w:val="center"/>
              <w:rPr>
                <w:rFonts w:cs="Arial"/>
                <w:sz w:val="18"/>
                <w:szCs w:val="18"/>
              </w:rPr>
            </w:pPr>
            <w:r w:rsidRPr="004F1F8E">
              <w:rPr>
                <w:rFonts w:cs="Arial"/>
                <w:sz w:val="18"/>
                <w:szCs w:val="18"/>
              </w:rPr>
              <w:t>12.1%</w:t>
            </w:r>
          </w:p>
        </w:tc>
      </w:tr>
      <w:tr w:rsidR="004F1F8E" w:rsidRPr="0097282B" w14:paraId="1184D460" w14:textId="77777777" w:rsidTr="00834AD9">
        <w:trPr>
          <w:trHeight w:val="312"/>
        </w:trPr>
        <w:tc>
          <w:tcPr>
            <w:tcW w:w="3422" w:type="dxa"/>
            <w:noWrap/>
            <w:vAlign w:val="center"/>
          </w:tcPr>
          <w:p w14:paraId="005E23D3" w14:textId="77777777" w:rsidR="004F1F8E" w:rsidRPr="0097282B" w:rsidRDefault="004F1F8E" w:rsidP="004F1F8E">
            <w:pPr>
              <w:pStyle w:val="DHHStabletext"/>
              <w:spacing w:before="0" w:after="0"/>
              <w:rPr>
                <w:rFonts w:cs="Arial"/>
                <w:sz w:val="18"/>
                <w:szCs w:val="18"/>
              </w:rPr>
            </w:pPr>
            <w:r w:rsidRPr="0097282B">
              <w:rPr>
                <w:rFonts w:cs="Arial"/>
                <w:sz w:val="18"/>
                <w:szCs w:val="18"/>
              </w:rPr>
              <w:t>Benalla</w:t>
            </w:r>
          </w:p>
        </w:tc>
        <w:tc>
          <w:tcPr>
            <w:tcW w:w="829" w:type="dxa"/>
            <w:noWrap/>
            <w:vAlign w:val="center"/>
          </w:tcPr>
          <w:p w14:paraId="3690FCC4" w14:textId="3EB9F153" w:rsidR="004F1F8E" w:rsidRPr="0097282B" w:rsidRDefault="004F1F8E" w:rsidP="00834AD9">
            <w:pPr>
              <w:pStyle w:val="DHHStabletext"/>
              <w:spacing w:before="0" w:after="0"/>
              <w:jc w:val="center"/>
              <w:rPr>
                <w:rFonts w:cs="Arial"/>
                <w:sz w:val="18"/>
                <w:szCs w:val="18"/>
              </w:rPr>
            </w:pPr>
            <w:r w:rsidRPr="004F1F8E">
              <w:rPr>
                <w:rFonts w:cs="Arial"/>
                <w:sz w:val="18"/>
                <w:szCs w:val="18"/>
              </w:rPr>
              <w:t>34</w:t>
            </w:r>
          </w:p>
        </w:tc>
        <w:tc>
          <w:tcPr>
            <w:tcW w:w="1009" w:type="dxa"/>
            <w:noWrap/>
            <w:vAlign w:val="center"/>
          </w:tcPr>
          <w:p w14:paraId="733DBDFF" w14:textId="0A8B1B4B" w:rsidR="004F1F8E" w:rsidRPr="0097282B" w:rsidRDefault="004F1F8E" w:rsidP="00834AD9">
            <w:pPr>
              <w:pStyle w:val="DHHStabletext"/>
              <w:spacing w:before="0" w:after="0"/>
              <w:jc w:val="center"/>
              <w:rPr>
                <w:rFonts w:cs="Arial"/>
                <w:sz w:val="18"/>
                <w:szCs w:val="18"/>
              </w:rPr>
            </w:pPr>
            <w:r w:rsidRPr="004F1F8E">
              <w:rPr>
                <w:rFonts w:cs="Arial"/>
                <w:sz w:val="18"/>
                <w:szCs w:val="18"/>
              </w:rPr>
              <w:t>$213</w:t>
            </w:r>
          </w:p>
        </w:tc>
        <w:tc>
          <w:tcPr>
            <w:tcW w:w="1046" w:type="dxa"/>
            <w:noWrap/>
            <w:vAlign w:val="center"/>
          </w:tcPr>
          <w:p w14:paraId="22AEE337" w14:textId="2059E59B" w:rsidR="004F1F8E" w:rsidRPr="0097282B" w:rsidRDefault="004F1F8E" w:rsidP="00834AD9">
            <w:pPr>
              <w:pStyle w:val="DHHStabletext"/>
              <w:spacing w:before="0" w:after="0"/>
              <w:jc w:val="center"/>
              <w:rPr>
                <w:rFonts w:cs="Arial"/>
                <w:sz w:val="18"/>
                <w:szCs w:val="18"/>
              </w:rPr>
            </w:pPr>
            <w:r w:rsidRPr="004F1F8E">
              <w:rPr>
                <w:rFonts w:cs="Arial"/>
                <w:sz w:val="18"/>
                <w:szCs w:val="18"/>
              </w:rPr>
              <w:t>18.3%</w:t>
            </w:r>
          </w:p>
        </w:tc>
        <w:tc>
          <w:tcPr>
            <w:tcW w:w="883" w:type="dxa"/>
            <w:noWrap/>
            <w:vAlign w:val="center"/>
          </w:tcPr>
          <w:p w14:paraId="2A4F66F6" w14:textId="6CB28F30" w:rsidR="004F1F8E" w:rsidRPr="0097282B" w:rsidRDefault="004F1F8E" w:rsidP="00834AD9">
            <w:pPr>
              <w:pStyle w:val="DHHStabletext"/>
              <w:spacing w:before="0" w:after="0"/>
              <w:jc w:val="center"/>
              <w:rPr>
                <w:rFonts w:cs="Arial"/>
                <w:sz w:val="18"/>
                <w:szCs w:val="18"/>
              </w:rPr>
            </w:pPr>
            <w:r w:rsidRPr="004F1F8E">
              <w:rPr>
                <w:rFonts w:cs="Arial"/>
                <w:sz w:val="18"/>
                <w:szCs w:val="18"/>
              </w:rPr>
              <w:t>81</w:t>
            </w:r>
          </w:p>
        </w:tc>
        <w:tc>
          <w:tcPr>
            <w:tcW w:w="883" w:type="dxa"/>
            <w:noWrap/>
            <w:vAlign w:val="center"/>
          </w:tcPr>
          <w:p w14:paraId="432DA4C3" w14:textId="4C22095C" w:rsidR="004F1F8E" w:rsidRPr="0097282B" w:rsidRDefault="004F1F8E" w:rsidP="00834AD9">
            <w:pPr>
              <w:pStyle w:val="DHHStabletext"/>
              <w:spacing w:before="0" w:after="0"/>
              <w:jc w:val="center"/>
              <w:rPr>
                <w:rFonts w:cs="Arial"/>
                <w:sz w:val="18"/>
                <w:szCs w:val="18"/>
              </w:rPr>
            </w:pPr>
            <w:r w:rsidRPr="004F1F8E">
              <w:rPr>
                <w:rFonts w:cs="Arial"/>
                <w:sz w:val="18"/>
                <w:szCs w:val="18"/>
              </w:rPr>
              <w:t>$280</w:t>
            </w:r>
          </w:p>
        </w:tc>
        <w:tc>
          <w:tcPr>
            <w:tcW w:w="1046" w:type="dxa"/>
            <w:noWrap/>
            <w:vAlign w:val="center"/>
          </w:tcPr>
          <w:p w14:paraId="4916ABEC" w14:textId="0925A38E" w:rsidR="004F1F8E" w:rsidRPr="0097282B" w:rsidRDefault="004F1F8E" w:rsidP="00834AD9">
            <w:pPr>
              <w:pStyle w:val="DHHStabletext"/>
              <w:spacing w:before="0" w:after="0"/>
              <w:jc w:val="center"/>
              <w:rPr>
                <w:rFonts w:cs="Arial"/>
                <w:sz w:val="18"/>
                <w:szCs w:val="18"/>
              </w:rPr>
            </w:pPr>
            <w:r w:rsidRPr="004F1F8E">
              <w:rPr>
                <w:rFonts w:cs="Arial"/>
                <w:sz w:val="18"/>
                <w:szCs w:val="18"/>
              </w:rPr>
              <w:t>12.0%</w:t>
            </w:r>
          </w:p>
        </w:tc>
        <w:tc>
          <w:tcPr>
            <w:tcW w:w="883" w:type="dxa"/>
            <w:noWrap/>
            <w:vAlign w:val="center"/>
          </w:tcPr>
          <w:p w14:paraId="05CE69D5" w14:textId="16B2BFCE" w:rsidR="004F1F8E" w:rsidRPr="0097282B" w:rsidRDefault="004F1F8E" w:rsidP="00834AD9">
            <w:pPr>
              <w:pStyle w:val="DHHStabletext"/>
              <w:spacing w:before="0" w:after="0"/>
              <w:jc w:val="center"/>
              <w:rPr>
                <w:rFonts w:cs="Arial"/>
                <w:sz w:val="18"/>
                <w:szCs w:val="18"/>
              </w:rPr>
            </w:pPr>
            <w:r w:rsidRPr="004F1F8E">
              <w:rPr>
                <w:rFonts w:cs="Arial"/>
                <w:sz w:val="18"/>
                <w:szCs w:val="18"/>
              </w:rPr>
              <w:t>34</w:t>
            </w:r>
          </w:p>
        </w:tc>
        <w:tc>
          <w:tcPr>
            <w:tcW w:w="883" w:type="dxa"/>
            <w:noWrap/>
            <w:vAlign w:val="center"/>
          </w:tcPr>
          <w:p w14:paraId="5ABED5D6" w14:textId="3F5AC88D" w:rsidR="004F1F8E" w:rsidRPr="0097282B" w:rsidRDefault="004F1F8E" w:rsidP="00834AD9">
            <w:pPr>
              <w:pStyle w:val="DHHStabletext"/>
              <w:spacing w:before="0" w:after="0"/>
              <w:jc w:val="center"/>
              <w:rPr>
                <w:rFonts w:cs="Arial"/>
                <w:sz w:val="18"/>
                <w:szCs w:val="18"/>
              </w:rPr>
            </w:pPr>
            <w:r w:rsidRPr="004F1F8E">
              <w:rPr>
                <w:rFonts w:cs="Arial"/>
                <w:sz w:val="18"/>
                <w:szCs w:val="18"/>
              </w:rPr>
              <w:t>$320</w:t>
            </w:r>
          </w:p>
        </w:tc>
        <w:tc>
          <w:tcPr>
            <w:tcW w:w="1046" w:type="dxa"/>
            <w:noWrap/>
            <w:vAlign w:val="center"/>
          </w:tcPr>
          <w:p w14:paraId="661E5B31" w14:textId="7A5F7399" w:rsidR="004F1F8E" w:rsidRPr="0097282B" w:rsidRDefault="004F1F8E" w:rsidP="00834AD9">
            <w:pPr>
              <w:pStyle w:val="DHHStabletext"/>
              <w:spacing w:before="0" w:after="0"/>
              <w:jc w:val="center"/>
              <w:rPr>
                <w:rFonts w:cs="Arial"/>
                <w:sz w:val="18"/>
                <w:szCs w:val="18"/>
              </w:rPr>
            </w:pPr>
            <w:r w:rsidRPr="004F1F8E">
              <w:rPr>
                <w:rFonts w:cs="Arial"/>
                <w:sz w:val="18"/>
                <w:szCs w:val="18"/>
              </w:rPr>
              <w:t>10.3%</w:t>
            </w:r>
          </w:p>
        </w:tc>
        <w:tc>
          <w:tcPr>
            <w:tcW w:w="883" w:type="dxa"/>
            <w:noWrap/>
            <w:vAlign w:val="center"/>
          </w:tcPr>
          <w:p w14:paraId="359D4895" w14:textId="253300DF" w:rsidR="004F1F8E" w:rsidRPr="0097282B" w:rsidRDefault="004F1F8E" w:rsidP="00834AD9">
            <w:pPr>
              <w:pStyle w:val="DHHStabletext"/>
              <w:spacing w:before="0" w:after="0"/>
              <w:jc w:val="center"/>
              <w:rPr>
                <w:rFonts w:cs="Arial"/>
                <w:sz w:val="18"/>
                <w:szCs w:val="18"/>
              </w:rPr>
            </w:pPr>
            <w:r w:rsidRPr="004F1F8E">
              <w:rPr>
                <w:rFonts w:cs="Arial"/>
                <w:sz w:val="18"/>
                <w:szCs w:val="18"/>
              </w:rPr>
              <w:t>124</w:t>
            </w:r>
          </w:p>
        </w:tc>
        <w:tc>
          <w:tcPr>
            <w:tcW w:w="883" w:type="dxa"/>
            <w:noWrap/>
            <w:vAlign w:val="center"/>
          </w:tcPr>
          <w:p w14:paraId="6DF6578A" w14:textId="31567C74" w:rsidR="004F1F8E" w:rsidRPr="0097282B" w:rsidRDefault="004F1F8E" w:rsidP="00834AD9">
            <w:pPr>
              <w:pStyle w:val="DHHStabletext"/>
              <w:spacing w:before="0" w:after="0"/>
              <w:jc w:val="center"/>
              <w:rPr>
                <w:rFonts w:cs="Arial"/>
                <w:sz w:val="18"/>
                <w:szCs w:val="18"/>
              </w:rPr>
            </w:pPr>
            <w:r w:rsidRPr="004F1F8E">
              <w:rPr>
                <w:rFonts w:cs="Arial"/>
                <w:sz w:val="18"/>
                <w:szCs w:val="18"/>
              </w:rPr>
              <w:t>$370</w:t>
            </w:r>
          </w:p>
        </w:tc>
        <w:tc>
          <w:tcPr>
            <w:tcW w:w="1046" w:type="dxa"/>
            <w:noWrap/>
            <w:vAlign w:val="center"/>
          </w:tcPr>
          <w:p w14:paraId="1E893A0D" w14:textId="07BA4F88" w:rsidR="004F1F8E" w:rsidRPr="0097282B" w:rsidRDefault="004F1F8E" w:rsidP="00834AD9">
            <w:pPr>
              <w:pStyle w:val="DHHStabletext"/>
              <w:spacing w:before="0" w:after="0"/>
              <w:jc w:val="center"/>
              <w:rPr>
                <w:rFonts w:cs="Arial"/>
                <w:sz w:val="18"/>
                <w:szCs w:val="18"/>
              </w:rPr>
            </w:pPr>
            <w:r w:rsidRPr="004F1F8E">
              <w:rPr>
                <w:rFonts w:cs="Arial"/>
                <w:sz w:val="18"/>
                <w:szCs w:val="18"/>
              </w:rPr>
              <w:t>8.8%</w:t>
            </w:r>
          </w:p>
        </w:tc>
      </w:tr>
      <w:tr w:rsidR="004F1F8E" w:rsidRPr="0097282B" w14:paraId="5C384097" w14:textId="77777777" w:rsidTr="00834AD9">
        <w:trPr>
          <w:trHeight w:val="312"/>
        </w:trPr>
        <w:tc>
          <w:tcPr>
            <w:tcW w:w="3422" w:type="dxa"/>
            <w:noWrap/>
            <w:vAlign w:val="center"/>
          </w:tcPr>
          <w:p w14:paraId="2FD41D93" w14:textId="77777777" w:rsidR="004F1F8E" w:rsidRPr="0097282B" w:rsidRDefault="004F1F8E" w:rsidP="004F1F8E">
            <w:pPr>
              <w:pStyle w:val="DHHStabletext"/>
              <w:spacing w:before="0" w:after="0"/>
              <w:rPr>
                <w:rFonts w:cs="Arial"/>
                <w:sz w:val="18"/>
                <w:szCs w:val="18"/>
              </w:rPr>
            </w:pPr>
            <w:r w:rsidRPr="0097282B">
              <w:rPr>
                <w:rFonts w:cs="Arial"/>
                <w:sz w:val="18"/>
                <w:szCs w:val="18"/>
              </w:rPr>
              <w:t>Castlemaine</w:t>
            </w:r>
          </w:p>
        </w:tc>
        <w:tc>
          <w:tcPr>
            <w:tcW w:w="829" w:type="dxa"/>
            <w:noWrap/>
            <w:vAlign w:val="center"/>
          </w:tcPr>
          <w:p w14:paraId="777F5ACE" w14:textId="6B4AB75A" w:rsidR="004F1F8E" w:rsidRPr="0097282B" w:rsidRDefault="004F1F8E" w:rsidP="00834AD9">
            <w:pPr>
              <w:pStyle w:val="DHHStabletext"/>
              <w:spacing w:before="0" w:after="0"/>
              <w:jc w:val="center"/>
              <w:rPr>
                <w:rFonts w:cs="Arial"/>
                <w:sz w:val="18"/>
                <w:szCs w:val="18"/>
              </w:rPr>
            </w:pPr>
            <w:r w:rsidRPr="004F1F8E">
              <w:rPr>
                <w:rFonts w:cs="Arial"/>
                <w:sz w:val="18"/>
                <w:szCs w:val="18"/>
              </w:rPr>
              <w:t>-</w:t>
            </w:r>
          </w:p>
        </w:tc>
        <w:tc>
          <w:tcPr>
            <w:tcW w:w="1009" w:type="dxa"/>
            <w:noWrap/>
            <w:vAlign w:val="center"/>
          </w:tcPr>
          <w:p w14:paraId="6BCB78D6" w14:textId="506B7634" w:rsidR="004F1F8E" w:rsidRPr="0097282B" w:rsidRDefault="004F1F8E" w:rsidP="00834AD9">
            <w:pPr>
              <w:pStyle w:val="DHHStabletext"/>
              <w:spacing w:before="0" w:after="0"/>
              <w:jc w:val="center"/>
              <w:rPr>
                <w:rFonts w:cs="Arial"/>
                <w:sz w:val="18"/>
                <w:szCs w:val="18"/>
              </w:rPr>
            </w:pPr>
            <w:r w:rsidRPr="004F1F8E">
              <w:rPr>
                <w:rFonts w:cs="Arial"/>
                <w:sz w:val="18"/>
                <w:szCs w:val="18"/>
              </w:rPr>
              <w:t>-</w:t>
            </w:r>
          </w:p>
        </w:tc>
        <w:tc>
          <w:tcPr>
            <w:tcW w:w="1046" w:type="dxa"/>
            <w:noWrap/>
            <w:vAlign w:val="center"/>
          </w:tcPr>
          <w:p w14:paraId="77E78813" w14:textId="060836E9" w:rsidR="004F1F8E" w:rsidRPr="0097282B" w:rsidRDefault="004F1F8E" w:rsidP="00834AD9">
            <w:pPr>
              <w:pStyle w:val="DHHStabletext"/>
              <w:spacing w:before="0" w:after="0"/>
              <w:jc w:val="center"/>
              <w:rPr>
                <w:rFonts w:cs="Arial"/>
                <w:sz w:val="18"/>
                <w:szCs w:val="18"/>
              </w:rPr>
            </w:pPr>
            <w:r w:rsidRPr="004F1F8E">
              <w:rPr>
                <w:rFonts w:cs="Arial"/>
                <w:sz w:val="18"/>
                <w:szCs w:val="18"/>
              </w:rPr>
              <w:t>-</w:t>
            </w:r>
          </w:p>
        </w:tc>
        <w:tc>
          <w:tcPr>
            <w:tcW w:w="883" w:type="dxa"/>
            <w:noWrap/>
            <w:vAlign w:val="center"/>
          </w:tcPr>
          <w:p w14:paraId="085C351F" w14:textId="256408F1" w:rsidR="004F1F8E" w:rsidRPr="0097282B" w:rsidRDefault="004F1F8E" w:rsidP="00834AD9">
            <w:pPr>
              <w:pStyle w:val="DHHStabletext"/>
              <w:spacing w:before="0" w:after="0"/>
              <w:jc w:val="center"/>
              <w:rPr>
                <w:rFonts w:cs="Arial"/>
                <w:sz w:val="18"/>
                <w:szCs w:val="18"/>
              </w:rPr>
            </w:pPr>
            <w:r w:rsidRPr="004F1F8E">
              <w:rPr>
                <w:rFonts w:cs="Arial"/>
                <w:sz w:val="18"/>
                <w:szCs w:val="18"/>
              </w:rPr>
              <w:t>26</w:t>
            </w:r>
          </w:p>
        </w:tc>
        <w:tc>
          <w:tcPr>
            <w:tcW w:w="883" w:type="dxa"/>
            <w:noWrap/>
            <w:vAlign w:val="center"/>
          </w:tcPr>
          <w:p w14:paraId="546E8F3F" w14:textId="6A8998F6" w:rsidR="004F1F8E" w:rsidRPr="0097282B" w:rsidRDefault="004F1F8E" w:rsidP="00834AD9">
            <w:pPr>
              <w:pStyle w:val="DHHStabletext"/>
              <w:spacing w:before="0" w:after="0"/>
              <w:jc w:val="center"/>
              <w:rPr>
                <w:rFonts w:cs="Arial"/>
                <w:sz w:val="18"/>
                <w:szCs w:val="18"/>
              </w:rPr>
            </w:pPr>
            <w:r w:rsidRPr="004F1F8E">
              <w:rPr>
                <w:rFonts w:cs="Arial"/>
                <w:sz w:val="18"/>
                <w:szCs w:val="18"/>
              </w:rPr>
              <w:t>$328</w:t>
            </w:r>
          </w:p>
        </w:tc>
        <w:tc>
          <w:tcPr>
            <w:tcW w:w="1046" w:type="dxa"/>
            <w:noWrap/>
            <w:vAlign w:val="center"/>
          </w:tcPr>
          <w:p w14:paraId="307A4B70" w14:textId="0199E9E7" w:rsidR="004F1F8E" w:rsidRPr="0097282B" w:rsidRDefault="004F1F8E" w:rsidP="00834AD9">
            <w:pPr>
              <w:pStyle w:val="DHHStabletext"/>
              <w:spacing w:before="0" w:after="0"/>
              <w:jc w:val="center"/>
              <w:rPr>
                <w:rFonts w:cs="Arial"/>
                <w:sz w:val="18"/>
                <w:szCs w:val="18"/>
              </w:rPr>
            </w:pPr>
            <w:r w:rsidRPr="004F1F8E">
              <w:rPr>
                <w:rFonts w:cs="Arial"/>
                <w:sz w:val="18"/>
                <w:szCs w:val="18"/>
              </w:rPr>
              <w:t>5.8%</w:t>
            </w:r>
          </w:p>
        </w:tc>
        <w:tc>
          <w:tcPr>
            <w:tcW w:w="883" w:type="dxa"/>
            <w:noWrap/>
            <w:vAlign w:val="center"/>
          </w:tcPr>
          <w:p w14:paraId="5EACE293" w14:textId="3B2C727F" w:rsidR="004F1F8E" w:rsidRPr="0097282B" w:rsidRDefault="004F1F8E" w:rsidP="00834AD9">
            <w:pPr>
              <w:pStyle w:val="DHHStabletext"/>
              <w:spacing w:before="0" w:after="0"/>
              <w:jc w:val="center"/>
              <w:rPr>
                <w:rFonts w:cs="Arial"/>
                <w:sz w:val="18"/>
                <w:szCs w:val="18"/>
              </w:rPr>
            </w:pPr>
            <w:r w:rsidRPr="004F1F8E">
              <w:rPr>
                <w:rFonts w:cs="Arial"/>
                <w:sz w:val="18"/>
                <w:szCs w:val="18"/>
              </w:rPr>
              <w:t>32</w:t>
            </w:r>
          </w:p>
        </w:tc>
        <w:tc>
          <w:tcPr>
            <w:tcW w:w="883" w:type="dxa"/>
            <w:noWrap/>
            <w:vAlign w:val="center"/>
          </w:tcPr>
          <w:p w14:paraId="297D07E8" w14:textId="01C2DF7C" w:rsidR="004F1F8E" w:rsidRPr="0097282B" w:rsidRDefault="004F1F8E" w:rsidP="00834AD9">
            <w:pPr>
              <w:pStyle w:val="DHHStabletext"/>
              <w:spacing w:before="0" w:after="0"/>
              <w:jc w:val="center"/>
              <w:rPr>
                <w:rFonts w:cs="Arial"/>
                <w:sz w:val="18"/>
                <w:szCs w:val="18"/>
              </w:rPr>
            </w:pPr>
            <w:r w:rsidRPr="004F1F8E">
              <w:rPr>
                <w:rFonts w:cs="Arial"/>
                <w:sz w:val="18"/>
                <w:szCs w:val="18"/>
              </w:rPr>
              <w:t>$350</w:t>
            </w:r>
          </w:p>
        </w:tc>
        <w:tc>
          <w:tcPr>
            <w:tcW w:w="1046" w:type="dxa"/>
            <w:noWrap/>
            <w:vAlign w:val="center"/>
          </w:tcPr>
          <w:p w14:paraId="3CA51557" w14:textId="3CA6DBC9" w:rsidR="004F1F8E" w:rsidRPr="0097282B" w:rsidRDefault="004F1F8E" w:rsidP="00834AD9">
            <w:pPr>
              <w:pStyle w:val="DHHStabletext"/>
              <w:spacing w:before="0" w:after="0"/>
              <w:jc w:val="center"/>
              <w:rPr>
                <w:rFonts w:cs="Arial"/>
                <w:sz w:val="18"/>
                <w:szCs w:val="18"/>
              </w:rPr>
            </w:pPr>
            <w:r w:rsidRPr="004F1F8E">
              <w:rPr>
                <w:rFonts w:cs="Arial"/>
                <w:sz w:val="18"/>
                <w:szCs w:val="18"/>
              </w:rPr>
              <w:t>0.0%</w:t>
            </w:r>
          </w:p>
        </w:tc>
        <w:tc>
          <w:tcPr>
            <w:tcW w:w="883" w:type="dxa"/>
            <w:noWrap/>
            <w:vAlign w:val="center"/>
          </w:tcPr>
          <w:p w14:paraId="24307E14" w14:textId="0C370C86" w:rsidR="004F1F8E" w:rsidRPr="0097282B" w:rsidRDefault="004F1F8E" w:rsidP="00834AD9">
            <w:pPr>
              <w:pStyle w:val="DHHStabletext"/>
              <w:spacing w:before="0" w:after="0"/>
              <w:jc w:val="center"/>
              <w:rPr>
                <w:rFonts w:cs="Arial"/>
                <w:sz w:val="18"/>
                <w:szCs w:val="18"/>
              </w:rPr>
            </w:pPr>
            <w:r w:rsidRPr="004F1F8E">
              <w:rPr>
                <w:rFonts w:cs="Arial"/>
                <w:sz w:val="18"/>
                <w:szCs w:val="18"/>
              </w:rPr>
              <w:t>80</w:t>
            </w:r>
          </w:p>
        </w:tc>
        <w:tc>
          <w:tcPr>
            <w:tcW w:w="883" w:type="dxa"/>
            <w:noWrap/>
            <w:vAlign w:val="center"/>
          </w:tcPr>
          <w:p w14:paraId="73618613" w14:textId="01F3CD64" w:rsidR="004F1F8E" w:rsidRPr="0097282B" w:rsidRDefault="004F1F8E" w:rsidP="00834AD9">
            <w:pPr>
              <w:pStyle w:val="DHHStabletext"/>
              <w:spacing w:before="0" w:after="0"/>
              <w:jc w:val="center"/>
              <w:rPr>
                <w:rFonts w:cs="Arial"/>
                <w:sz w:val="18"/>
                <w:szCs w:val="18"/>
              </w:rPr>
            </w:pPr>
            <w:r w:rsidRPr="004F1F8E">
              <w:rPr>
                <w:rFonts w:cs="Arial"/>
                <w:sz w:val="18"/>
                <w:szCs w:val="18"/>
              </w:rPr>
              <w:t>$400</w:t>
            </w:r>
          </w:p>
        </w:tc>
        <w:tc>
          <w:tcPr>
            <w:tcW w:w="1046" w:type="dxa"/>
            <w:noWrap/>
            <w:vAlign w:val="center"/>
          </w:tcPr>
          <w:p w14:paraId="7F618BAC" w14:textId="07C2F1FE" w:rsidR="004F1F8E" w:rsidRPr="0097282B" w:rsidRDefault="004F1F8E" w:rsidP="00834AD9">
            <w:pPr>
              <w:pStyle w:val="DHHStabletext"/>
              <w:spacing w:before="0" w:after="0"/>
              <w:jc w:val="center"/>
              <w:rPr>
                <w:rFonts w:cs="Arial"/>
                <w:sz w:val="18"/>
                <w:szCs w:val="18"/>
              </w:rPr>
            </w:pPr>
            <w:r w:rsidRPr="004F1F8E">
              <w:rPr>
                <w:rFonts w:cs="Arial"/>
                <w:sz w:val="18"/>
                <w:szCs w:val="18"/>
              </w:rPr>
              <w:t>9.6%</w:t>
            </w:r>
          </w:p>
        </w:tc>
      </w:tr>
      <w:tr w:rsidR="004F1F8E" w:rsidRPr="0097282B" w14:paraId="758FE968" w14:textId="77777777" w:rsidTr="00834AD9">
        <w:trPr>
          <w:trHeight w:val="312"/>
        </w:trPr>
        <w:tc>
          <w:tcPr>
            <w:tcW w:w="3422" w:type="dxa"/>
            <w:noWrap/>
            <w:vAlign w:val="center"/>
          </w:tcPr>
          <w:p w14:paraId="7512CB7A" w14:textId="77777777" w:rsidR="004F1F8E" w:rsidRPr="0097282B" w:rsidRDefault="004F1F8E" w:rsidP="004F1F8E">
            <w:pPr>
              <w:pStyle w:val="DHHStabletext"/>
              <w:spacing w:before="0" w:after="0"/>
              <w:rPr>
                <w:rFonts w:cs="Arial"/>
                <w:sz w:val="18"/>
                <w:szCs w:val="18"/>
              </w:rPr>
            </w:pPr>
            <w:r w:rsidRPr="0097282B">
              <w:rPr>
                <w:rFonts w:cs="Arial"/>
                <w:sz w:val="18"/>
                <w:szCs w:val="18"/>
              </w:rPr>
              <w:t>Echuca</w:t>
            </w:r>
          </w:p>
        </w:tc>
        <w:tc>
          <w:tcPr>
            <w:tcW w:w="829" w:type="dxa"/>
            <w:noWrap/>
            <w:vAlign w:val="center"/>
          </w:tcPr>
          <w:p w14:paraId="6D14F35D" w14:textId="57187E7C" w:rsidR="004F1F8E" w:rsidRPr="0097282B" w:rsidRDefault="004F1F8E" w:rsidP="00834AD9">
            <w:pPr>
              <w:pStyle w:val="DHHStabletext"/>
              <w:spacing w:before="0" w:after="0"/>
              <w:jc w:val="center"/>
              <w:rPr>
                <w:rFonts w:cs="Arial"/>
                <w:sz w:val="18"/>
                <w:szCs w:val="18"/>
              </w:rPr>
            </w:pPr>
            <w:r w:rsidRPr="004F1F8E">
              <w:rPr>
                <w:rFonts w:cs="Arial"/>
                <w:sz w:val="18"/>
                <w:szCs w:val="18"/>
              </w:rPr>
              <w:t>24</w:t>
            </w:r>
          </w:p>
        </w:tc>
        <w:tc>
          <w:tcPr>
            <w:tcW w:w="1009" w:type="dxa"/>
            <w:noWrap/>
            <w:vAlign w:val="center"/>
          </w:tcPr>
          <w:p w14:paraId="57C9344A" w14:textId="1CC690C1" w:rsidR="004F1F8E" w:rsidRPr="0097282B" w:rsidRDefault="004F1F8E" w:rsidP="00834AD9">
            <w:pPr>
              <w:pStyle w:val="DHHStabletext"/>
              <w:spacing w:before="0" w:after="0"/>
              <w:jc w:val="center"/>
              <w:rPr>
                <w:rFonts w:cs="Arial"/>
                <w:sz w:val="18"/>
                <w:szCs w:val="18"/>
              </w:rPr>
            </w:pPr>
            <w:r w:rsidRPr="004F1F8E">
              <w:rPr>
                <w:rFonts w:cs="Arial"/>
                <w:sz w:val="18"/>
                <w:szCs w:val="18"/>
              </w:rPr>
              <w:t>$205</w:t>
            </w:r>
          </w:p>
        </w:tc>
        <w:tc>
          <w:tcPr>
            <w:tcW w:w="1046" w:type="dxa"/>
            <w:noWrap/>
            <w:vAlign w:val="center"/>
          </w:tcPr>
          <w:p w14:paraId="5CE7DE50" w14:textId="4A99DCEB" w:rsidR="004F1F8E" w:rsidRPr="0097282B" w:rsidRDefault="004F1F8E" w:rsidP="00834AD9">
            <w:pPr>
              <w:pStyle w:val="DHHStabletext"/>
              <w:spacing w:before="0" w:after="0"/>
              <w:jc w:val="center"/>
              <w:rPr>
                <w:rFonts w:cs="Arial"/>
                <w:sz w:val="18"/>
                <w:szCs w:val="18"/>
              </w:rPr>
            </w:pPr>
            <w:r w:rsidRPr="004F1F8E">
              <w:rPr>
                <w:rFonts w:cs="Arial"/>
                <w:sz w:val="18"/>
                <w:szCs w:val="18"/>
              </w:rPr>
              <w:t>20.6%</w:t>
            </w:r>
          </w:p>
        </w:tc>
        <w:tc>
          <w:tcPr>
            <w:tcW w:w="883" w:type="dxa"/>
            <w:noWrap/>
            <w:vAlign w:val="center"/>
          </w:tcPr>
          <w:p w14:paraId="46487E53" w14:textId="6DC64137" w:rsidR="004F1F8E" w:rsidRPr="0097282B" w:rsidRDefault="004F1F8E" w:rsidP="00834AD9">
            <w:pPr>
              <w:pStyle w:val="DHHStabletext"/>
              <w:spacing w:before="0" w:after="0"/>
              <w:jc w:val="center"/>
              <w:rPr>
                <w:rFonts w:cs="Arial"/>
                <w:sz w:val="18"/>
                <w:szCs w:val="18"/>
              </w:rPr>
            </w:pPr>
            <w:r w:rsidRPr="004F1F8E">
              <w:rPr>
                <w:rFonts w:cs="Arial"/>
                <w:sz w:val="18"/>
                <w:szCs w:val="18"/>
              </w:rPr>
              <w:t>83</w:t>
            </w:r>
          </w:p>
        </w:tc>
        <w:tc>
          <w:tcPr>
            <w:tcW w:w="883" w:type="dxa"/>
            <w:noWrap/>
            <w:vAlign w:val="center"/>
          </w:tcPr>
          <w:p w14:paraId="66231921" w14:textId="258BB87F" w:rsidR="004F1F8E" w:rsidRPr="0097282B" w:rsidRDefault="004F1F8E" w:rsidP="00834AD9">
            <w:pPr>
              <w:pStyle w:val="DHHStabletext"/>
              <w:spacing w:before="0" w:after="0"/>
              <w:jc w:val="center"/>
              <w:rPr>
                <w:rFonts w:cs="Arial"/>
                <w:sz w:val="18"/>
                <w:szCs w:val="18"/>
              </w:rPr>
            </w:pPr>
            <w:r w:rsidRPr="004F1F8E">
              <w:rPr>
                <w:rFonts w:cs="Arial"/>
                <w:sz w:val="18"/>
                <w:szCs w:val="18"/>
              </w:rPr>
              <w:t>$300</w:t>
            </w:r>
          </w:p>
        </w:tc>
        <w:tc>
          <w:tcPr>
            <w:tcW w:w="1046" w:type="dxa"/>
            <w:noWrap/>
            <w:vAlign w:val="center"/>
          </w:tcPr>
          <w:p w14:paraId="6B88052A" w14:textId="18FAF18A" w:rsidR="004F1F8E" w:rsidRPr="0097282B" w:rsidRDefault="004F1F8E" w:rsidP="00834AD9">
            <w:pPr>
              <w:pStyle w:val="DHHStabletext"/>
              <w:spacing w:before="0" w:after="0"/>
              <w:jc w:val="center"/>
              <w:rPr>
                <w:rFonts w:cs="Arial"/>
                <w:sz w:val="18"/>
                <w:szCs w:val="18"/>
              </w:rPr>
            </w:pPr>
            <w:r w:rsidRPr="004F1F8E">
              <w:rPr>
                <w:rFonts w:cs="Arial"/>
                <w:sz w:val="18"/>
                <w:szCs w:val="18"/>
              </w:rPr>
              <w:t>7.1%</w:t>
            </w:r>
          </w:p>
        </w:tc>
        <w:tc>
          <w:tcPr>
            <w:tcW w:w="883" w:type="dxa"/>
            <w:noWrap/>
            <w:vAlign w:val="center"/>
          </w:tcPr>
          <w:p w14:paraId="5C3B17F7" w14:textId="1E4D7DED" w:rsidR="004F1F8E" w:rsidRPr="0097282B" w:rsidRDefault="004F1F8E" w:rsidP="00834AD9">
            <w:pPr>
              <w:pStyle w:val="DHHStabletext"/>
              <w:spacing w:before="0" w:after="0"/>
              <w:jc w:val="center"/>
              <w:rPr>
                <w:rFonts w:cs="Arial"/>
                <w:sz w:val="18"/>
                <w:szCs w:val="18"/>
              </w:rPr>
            </w:pPr>
            <w:r w:rsidRPr="004F1F8E">
              <w:rPr>
                <w:rFonts w:cs="Arial"/>
                <w:sz w:val="18"/>
                <w:szCs w:val="18"/>
              </w:rPr>
              <w:t>17</w:t>
            </w:r>
          </w:p>
        </w:tc>
        <w:tc>
          <w:tcPr>
            <w:tcW w:w="883" w:type="dxa"/>
            <w:noWrap/>
            <w:vAlign w:val="center"/>
          </w:tcPr>
          <w:p w14:paraId="6213345F" w14:textId="6B4C46E5" w:rsidR="004F1F8E" w:rsidRPr="0097282B" w:rsidRDefault="004F1F8E" w:rsidP="00834AD9">
            <w:pPr>
              <w:pStyle w:val="DHHStabletext"/>
              <w:spacing w:before="0" w:after="0"/>
              <w:jc w:val="center"/>
              <w:rPr>
                <w:rFonts w:cs="Arial"/>
                <w:sz w:val="18"/>
                <w:szCs w:val="18"/>
              </w:rPr>
            </w:pPr>
            <w:r w:rsidRPr="004F1F8E">
              <w:rPr>
                <w:rFonts w:cs="Arial"/>
                <w:sz w:val="18"/>
                <w:szCs w:val="18"/>
              </w:rPr>
              <w:t>$320</w:t>
            </w:r>
          </w:p>
        </w:tc>
        <w:tc>
          <w:tcPr>
            <w:tcW w:w="1046" w:type="dxa"/>
            <w:noWrap/>
            <w:vAlign w:val="center"/>
          </w:tcPr>
          <w:p w14:paraId="15CD11F5" w14:textId="45E9C538" w:rsidR="004F1F8E" w:rsidRPr="0097282B" w:rsidRDefault="004F1F8E" w:rsidP="00834AD9">
            <w:pPr>
              <w:pStyle w:val="DHHStabletext"/>
              <w:spacing w:before="0" w:after="0"/>
              <w:jc w:val="center"/>
              <w:rPr>
                <w:rFonts w:cs="Arial"/>
                <w:sz w:val="18"/>
                <w:szCs w:val="18"/>
              </w:rPr>
            </w:pPr>
            <w:r w:rsidRPr="004F1F8E">
              <w:rPr>
                <w:rFonts w:cs="Arial"/>
                <w:sz w:val="18"/>
                <w:szCs w:val="18"/>
              </w:rPr>
              <w:t>2.2%</w:t>
            </w:r>
          </w:p>
        </w:tc>
        <w:tc>
          <w:tcPr>
            <w:tcW w:w="883" w:type="dxa"/>
            <w:noWrap/>
            <w:vAlign w:val="center"/>
          </w:tcPr>
          <w:p w14:paraId="773697A0" w14:textId="101E62B0" w:rsidR="004F1F8E" w:rsidRPr="0097282B" w:rsidRDefault="004F1F8E" w:rsidP="00834AD9">
            <w:pPr>
              <w:pStyle w:val="DHHStabletext"/>
              <w:spacing w:before="0" w:after="0"/>
              <w:jc w:val="center"/>
              <w:rPr>
                <w:rFonts w:cs="Arial"/>
                <w:sz w:val="18"/>
                <w:szCs w:val="18"/>
              </w:rPr>
            </w:pPr>
            <w:r w:rsidRPr="004F1F8E">
              <w:rPr>
                <w:rFonts w:cs="Arial"/>
                <w:sz w:val="18"/>
                <w:szCs w:val="18"/>
              </w:rPr>
              <w:t>132</w:t>
            </w:r>
          </w:p>
        </w:tc>
        <w:tc>
          <w:tcPr>
            <w:tcW w:w="883" w:type="dxa"/>
            <w:noWrap/>
            <w:vAlign w:val="center"/>
          </w:tcPr>
          <w:p w14:paraId="0463DB1A" w14:textId="7A21A3FF" w:rsidR="004F1F8E" w:rsidRPr="0097282B" w:rsidRDefault="004F1F8E" w:rsidP="00834AD9">
            <w:pPr>
              <w:pStyle w:val="DHHStabletext"/>
              <w:spacing w:before="0" w:after="0"/>
              <w:jc w:val="center"/>
              <w:rPr>
                <w:rFonts w:cs="Arial"/>
                <w:sz w:val="18"/>
                <w:szCs w:val="18"/>
              </w:rPr>
            </w:pPr>
            <w:r w:rsidRPr="004F1F8E">
              <w:rPr>
                <w:rFonts w:cs="Arial"/>
                <w:sz w:val="18"/>
                <w:szCs w:val="18"/>
              </w:rPr>
              <w:t>$380</w:t>
            </w:r>
          </w:p>
        </w:tc>
        <w:tc>
          <w:tcPr>
            <w:tcW w:w="1046" w:type="dxa"/>
            <w:noWrap/>
            <w:vAlign w:val="center"/>
          </w:tcPr>
          <w:p w14:paraId="05D91F3C" w14:textId="69E28D03" w:rsidR="004F1F8E" w:rsidRPr="0097282B" w:rsidRDefault="004F1F8E" w:rsidP="00834AD9">
            <w:pPr>
              <w:pStyle w:val="DHHStabletext"/>
              <w:spacing w:before="0" w:after="0"/>
              <w:jc w:val="center"/>
              <w:rPr>
                <w:rFonts w:cs="Arial"/>
                <w:sz w:val="18"/>
                <w:szCs w:val="18"/>
              </w:rPr>
            </w:pPr>
            <w:r w:rsidRPr="004F1F8E">
              <w:rPr>
                <w:rFonts w:cs="Arial"/>
                <w:sz w:val="18"/>
                <w:szCs w:val="18"/>
              </w:rPr>
              <w:t>5.6%</w:t>
            </w:r>
          </w:p>
        </w:tc>
      </w:tr>
      <w:tr w:rsidR="004F1F8E" w:rsidRPr="0097282B" w14:paraId="78F2BF49" w14:textId="77777777" w:rsidTr="00834AD9">
        <w:trPr>
          <w:trHeight w:val="312"/>
        </w:trPr>
        <w:tc>
          <w:tcPr>
            <w:tcW w:w="3422" w:type="dxa"/>
            <w:noWrap/>
            <w:vAlign w:val="center"/>
          </w:tcPr>
          <w:p w14:paraId="2CFA25DB" w14:textId="77777777" w:rsidR="004F1F8E" w:rsidRPr="0097282B" w:rsidRDefault="004F1F8E" w:rsidP="004F1F8E">
            <w:pPr>
              <w:pStyle w:val="DHHStabletext"/>
              <w:spacing w:before="0" w:after="0"/>
              <w:rPr>
                <w:rFonts w:cs="Arial"/>
                <w:sz w:val="18"/>
                <w:szCs w:val="18"/>
              </w:rPr>
            </w:pPr>
            <w:r w:rsidRPr="0097282B">
              <w:rPr>
                <w:rFonts w:cs="Arial"/>
                <w:sz w:val="18"/>
                <w:szCs w:val="18"/>
              </w:rPr>
              <w:t>Hamilton</w:t>
            </w:r>
          </w:p>
        </w:tc>
        <w:tc>
          <w:tcPr>
            <w:tcW w:w="829" w:type="dxa"/>
            <w:noWrap/>
            <w:vAlign w:val="center"/>
          </w:tcPr>
          <w:p w14:paraId="138B0BC4" w14:textId="01608077" w:rsidR="004F1F8E" w:rsidRPr="0097282B" w:rsidRDefault="004F1F8E" w:rsidP="00834AD9">
            <w:pPr>
              <w:pStyle w:val="DHHStabletext"/>
              <w:spacing w:before="0" w:after="0"/>
              <w:jc w:val="center"/>
              <w:rPr>
                <w:rFonts w:cs="Arial"/>
                <w:sz w:val="18"/>
                <w:szCs w:val="18"/>
              </w:rPr>
            </w:pPr>
            <w:r w:rsidRPr="004F1F8E">
              <w:rPr>
                <w:rFonts w:cs="Arial"/>
                <w:sz w:val="18"/>
                <w:szCs w:val="18"/>
              </w:rPr>
              <w:t>17</w:t>
            </w:r>
          </w:p>
        </w:tc>
        <w:tc>
          <w:tcPr>
            <w:tcW w:w="1009" w:type="dxa"/>
            <w:noWrap/>
            <w:vAlign w:val="center"/>
          </w:tcPr>
          <w:p w14:paraId="584F2370" w14:textId="4D9A7D1F" w:rsidR="004F1F8E" w:rsidRPr="0097282B" w:rsidRDefault="004F1F8E" w:rsidP="00834AD9">
            <w:pPr>
              <w:pStyle w:val="DHHStabletext"/>
              <w:spacing w:before="0" w:after="0"/>
              <w:jc w:val="center"/>
              <w:rPr>
                <w:rFonts w:cs="Arial"/>
                <w:sz w:val="18"/>
                <w:szCs w:val="18"/>
              </w:rPr>
            </w:pPr>
            <w:r w:rsidRPr="004F1F8E">
              <w:rPr>
                <w:rFonts w:cs="Arial"/>
                <w:sz w:val="18"/>
                <w:szCs w:val="18"/>
              </w:rPr>
              <w:t>$190</w:t>
            </w:r>
          </w:p>
        </w:tc>
        <w:tc>
          <w:tcPr>
            <w:tcW w:w="1046" w:type="dxa"/>
            <w:noWrap/>
            <w:vAlign w:val="center"/>
          </w:tcPr>
          <w:p w14:paraId="6F0F533B" w14:textId="487F0341" w:rsidR="004F1F8E" w:rsidRPr="0097282B" w:rsidRDefault="004F1F8E" w:rsidP="00834AD9">
            <w:pPr>
              <w:pStyle w:val="DHHStabletext"/>
              <w:spacing w:before="0" w:after="0"/>
              <w:jc w:val="center"/>
              <w:rPr>
                <w:rFonts w:cs="Arial"/>
                <w:sz w:val="18"/>
                <w:szCs w:val="18"/>
              </w:rPr>
            </w:pPr>
            <w:r w:rsidRPr="004F1F8E">
              <w:rPr>
                <w:rFonts w:cs="Arial"/>
                <w:sz w:val="18"/>
                <w:szCs w:val="18"/>
              </w:rPr>
              <w:t>18.8%</w:t>
            </w:r>
          </w:p>
        </w:tc>
        <w:tc>
          <w:tcPr>
            <w:tcW w:w="883" w:type="dxa"/>
            <w:noWrap/>
            <w:vAlign w:val="center"/>
          </w:tcPr>
          <w:p w14:paraId="39F8EC94" w14:textId="3D200D9F" w:rsidR="004F1F8E" w:rsidRPr="0097282B" w:rsidRDefault="004F1F8E" w:rsidP="00834AD9">
            <w:pPr>
              <w:pStyle w:val="DHHStabletext"/>
              <w:spacing w:before="0" w:after="0"/>
              <w:jc w:val="center"/>
              <w:rPr>
                <w:rFonts w:cs="Arial"/>
                <w:sz w:val="18"/>
                <w:szCs w:val="18"/>
              </w:rPr>
            </w:pPr>
            <w:r w:rsidRPr="004F1F8E">
              <w:rPr>
                <w:rFonts w:cs="Arial"/>
                <w:sz w:val="18"/>
                <w:szCs w:val="18"/>
              </w:rPr>
              <w:t>45</w:t>
            </w:r>
          </w:p>
        </w:tc>
        <w:tc>
          <w:tcPr>
            <w:tcW w:w="883" w:type="dxa"/>
            <w:noWrap/>
            <w:vAlign w:val="center"/>
          </w:tcPr>
          <w:p w14:paraId="1D98C435" w14:textId="416F9012" w:rsidR="004F1F8E" w:rsidRPr="0097282B" w:rsidRDefault="004F1F8E" w:rsidP="00834AD9">
            <w:pPr>
              <w:pStyle w:val="DHHStabletext"/>
              <w:spacing w:before="0" w:after="0"/>
              <w:jc w:val="center"/>
              <w:rPr>
                <w:rFonts w:cs="Arial"/>
                <w:sz w:val="18"/>
                <w:szCs w:val="18"/>
              </w:rPr>
            </w:pPr>
            <w:r w:rsidRPr="004F1F8E">
              <w:rPr>
                <w:rFonts w:cs="Arial"/>
                <w:sz w:val="18"/>
                <w:szCs w:val="18"/>
              </w:rPr>
              <w:t>$270</w:t>
            </w:r>
          </w:p>
        </w:tc>
        <w:tc>
          <w:tcPr>
            <w:tcW w:w="1046" w:type="dxa"/>
            <w:noWrap/>
            <w:vAlign w:val="center"/>
          </w:tcPr>
          <w:p w14:paraId="08ABE1F3" w14:textId="6A439FFF" w:rsidR="004F1F8E" w:rsidRPr="0097282B" w:rsidRDefault="004F1F8E" w:rsidP="00834AD9">
            <w:pPr>
              <w:pStyle w:val="DHHStabletext"/>
              <w:spacing w:before="0" w:after="0"/>
              <w:jc w:val="center"/>
              <w:rPr>
                <w:rFonts w:cs="Arial"/>
                <w:sz w:val="18"/>
                <w:szCs w:val="18"/>
              </w:rPr>
            </w:pPr>
            <w:r w:rsidRPr="004F1F8E">
              <w:rPr>
                <w:rFonts w:cs="Arial"/>
                <w:sz w:val="18"/>
                <w:szCs w:val="18"/>
              </w:rPr>
              <w:t>12.5%</w:t>
            </w:r>
          </w:p>
        </w:tc>
        <w:tc>
          <w:tcPr>
            <w:tcW w:w="883" w:type="dxa"/>
            <w:noWrap/>
            <w:vAlign w:val="center"/>
          </w:tcPr>
          <w:p w14:paraId="4507DFB3" w14:textId="12498A29" w:rsidR="004F1F8E" w:rsidRPr="0097282B" w:rsidRDefault="004F1F8E" w:rsidP="00834AD9">
            <w:pPr>
              <w:pStyle w:val="DHHStabletext"/>
              <w:spacing w:before="0" w:after="0"/>
              <w:jc w:val="center"/>
              <w:rPr>
                <w:rFonts w:cs="Arial"/>
                <w:sz w:val="18"/>
                <w:szCs w:val="18"/>
              </w:rPr>
            </w:pPr>
            <w:r w:rsidRPr="004F1F8E">
              <w:rPr>
                <w:rFonts w:cs="Arial"/>
                <w:sz w:val="18"/>
                <w:szCs w:val="18"/>
              </w:rPr>
              <w:t>37</w:t>
            </w:r>
          </w:p>
        </w:tc>
        <w:tc>
          <w:tcPr>
            <w:tcW w:w="883" w:type="dxa"/>
            <w:noWrap/>
            <w:vAlign w:val="center"/>
          </w:tcPr>
          <w:p w14:paraId="5A1DA740" w14:textId="5C2C82F4" w:rsidR="004F1F8E" w:rsidRPr="0097282B" w:rsidRDefault="004F1F8E" w:rsidP="00834AD9">
            <w:pPr>
              <w:pStyle w:val="DHHStabletext"/>
              <w:spacing w:before="0" w:after="0"/>
              <w:jc w:val="center"/>
              <w:rPr>
                <w:rFonts w:cs="Arial"/>
                <w:sz w:val="18"/>
                <w:szCs w:val="18"/>
              </w:rPr>
            </w:pPr>
            <w:r w:rsidRPr="004F1F8E">
              <w:rPr>
                <w:rFonts w:cs="Arial"/>
                <w:sz w:val="18"/>
                <w:szCs w:val="18"/>
              </w:rPr>
              <w:t>$270</w:t>
            </w:r>
          </w:p>
        </w:tc>
        <w:tc>
          <w:tcPr>
            <w:tcW w:w="1046" w:type="dxa"/>
            <w:noWrap/>
            <w:vAlign w:val="center"/>
          </w:tcPr>
          <w:p w14:paraId="3EA61831" w14:textId="0ED12549" w:rsidR="004F1F8E" w:rsidRPr="0097282B" w:rsidRDefault="004F1F8E" w:rsidP="00834AD9">
            <w:pPr>
              <w:pStyle w:val="DHHStabletext"/>
              <w:spacing w:before="0" w:after="0"/>
              <w:jc w:val="center"/>
              <w:rPr>
                <w:rFonts w:cs="Arial"/>
                <w:sz w:val="18"/>
                <w:szCs w:val="18"/>
              </w:rPr>
            </w:pPr>
            <w:r w:rsidRPr="004F1F8E">
              <w:rPr>
                <w:rFonts w:cs="Arial"/>
                <w:sz w:val="18"/>
                <w:szCs w:val="18"/>
              </w:rPr>
              <w:t>8.0%</w:t>
            </w:r>
          </w:p>
        </w:tc>
        <w:tc>
          <w:tcPr>
            <w:tcW w:w="883" w:type="dxa"/>
            <w:noWrap/>
            <w:vAlign w:val="center"/>
          </w:tcPr>
          <w:p w14:paraId="04FAF6C2" w14:textId="19DB93D0" w:rsidR="004F1F8E" w:rsidRPr="0097282B" w:rsidRDefault="004F1F8E" w:rsidP="00834AD9">
            <w:pPr>
              <w:pStyle w:val="DHHStabletext"/>
              <w:spacing w:before="0" w:after="0"/>
              <w:jc w:val="center"/>
              <w:rPr>
                <w:rFonts w:cs="Arial"/>
                <w:sz w:val="18"/>
                <w:szCs w:val="18"/>
              </w:rPr>
            </w:pPr>
            <w:r w:rsidRPr="004F1F8E">
              <w:rPr>
                <w:rFonts w:cs="Arial"/>
                <w:sz w:val="18"/>
                <w:szCs w:val="18"/>
              </w:rPr>
              <w:t>109</w:t>
            </w:r>
          </w:p>
        </w:tc>
        <w:tc>
          <w:tcPr>
            <w:tcW w:w="883" w:type="dxa"/>
            <w:noWrap/>
            <w:vAlign w:val="center"/>
          </w:tcPr>
          <w:p w14:paraId="2AD9139F" w14:textId="1447B0D3" w:rsidR="004F1F8E" w:rsidRPr="0097282B" w:rsidRDefault="004F1F8E" w:rsidP="00834AD9">
            <w:pPr>
              <w:pStyle w:val="DHHStabletext"/>
              <w:spacing w:before="0" w:after="0"/>
              <w:jc w:val="center"/>
              <w:rPr>
                <w:rFonts w:cs="Arial"/>
                <w:sz w:val="18"/>
                <w:szCs w:val="18"/>
              </w:rPr>
            </w:pPr>
            <w:r w:rsidRPr="004F1F8E">
              <w:rPr>
                <w:rFonts w:cs="Arial"/>
                <w:sz w:val="18"/>
                <w:szCs w:val="18"/>
              </w:rPr>
              <w:t>$330</w:t>
            </w:r>
          </w:p>
        </w:tc>
        <w:tc>
          <w:tcPr>
            <w:tcW w:w="1046" w:type="dxa"/>
            <w:noWrap/>
            <w:vAlign w:val="center"/>
          </w:tcPr>
          <w:p w14:paraId="64D27581" w14:textId="37518082" w:rsidR="004F1F8E" w:rsidRPr="0097282B" w:rsidRDefault="004F1F8E" w:rsidP="00834AD9">
            <w:pPr>
              <w:pStyle w:val="DHHStabletext"/>
              <w:spacing w:before="0" w:after="0"/>
              <w:jc w:val="center"/>
              <w:rPr>
                <w:rFonts w:cs="Arial"/>
                <w:sz w:val="18"/>
                <w:szCs w:val="18"/>
              </w:rPr>
            </w:pPr>
            <w:r w:rsidRPr="004F1F8E">
              <w:rPr>
                <w:rFonts w:cs="Arial"/>
                <w:sz w:val="18"/>
                <w:szCs w:val="18"/>
              </w:rPr>
              <w:t>13.8%</w:t>
            </w:r>
          </w:p>
        </w:tc>
      </w:tr>
      <w:tr w:rsidR="004F1F8E" w:rsidRPr="0097282B" w14:paraId="4566DDB5" w14:textId="77777777" w:rsidTr="00834AD9">
        <w:trPr>
          <w:trHeight w:val="312"/>
        </w:trPr>
        <w:tc>
          <w:tcPr>
            <w:tcW w:w="3422" w:type="dxa"/>
            <w:noWrap/>
            <w:vAlign w:val="center"/>
          </w:tcPr>
          <w:p w14:paraId="13A1432A" w14:textId="77777777" w:rsidR="004F1F8E" w:rsidRPr="0097282B" w:rsidRDefault="004F1F8E" w:rsidP="004F1F8E">
            <w:pPr>
              <w:pStyle w:val="DHHStabletext"/>
              <w:spacing w:before="0" w:after="0"/>
              <w:rPr>
                <w:rFonts w:cs="Arial"/>
                <w:sz w:val="18"/>
                <w:szCs w:val="18"/>
              </w:rPr>
            </w:pPr>
            <w:r w:rsidRPr="0097282B">
              <w:rPr>
                <w:rFonts w:cs="Arial"/>
                <w:sz w:val="18"/>
                <w:szCs w:val="18"/>
              </w:rPr>
              <w:t>Horsham</w:t>
            </w:r>
          </w:p>
        </w:tc>
        <w:tc>
          <w:tcPr>
            <w:tcW w:w="829" w:type="dxa"/>
            <w:noWrap/>
            <w:vAlign w:val="center"/>
          </w:tcPr>
          <w:p w14:paraId="2C9A6E9C" w14:textId="592F69C8" w:rsidR="004F1F8E" w:rsidRPr="0097282B" w:rsidRDefault="004F1F8E" w:rsidP="00834AD9">
            <w:pPr>
              <w:pStyle w:val="DHHStabletext"/>
              <w:spacing w:before="0" w:after="0"/>
              <w:jc w:val="center"/>
              <w:rPr>
                <w:rFonts w:cs="Arial"/>
                <w:sz w:val="18"/>
                <w:szCs w:val="18"/>
              </w:rPr>
            </w:pPr>
            <w:r w:rsidRPr="004F1F8E">
              <w:rPr>
                <w:rFonts w:cs="Arial"/>
                <w:sz w:val="18"/>
                <w:szCs w:val="18"/>
              </w:rPr>
              <w:t>28</w:t>
            </w:r>
          </w:p>
        </w:tc>
        <w:tc>
          <w:tcPr>
            <w:tcW w:w="1009" w:type="dxa"/>
            <w:noWrap/>
            <w:vAlign w:val="center"/>
          </w:tcPr>
          <w:p w14:paraId="3B923408" w14:textId="3658A99D" w:rsidR="004F1F8E" w:rsidRPr="0097282B" w:rsidRDefault="004F1F8E" w:rsidP="00834AD9">
            <w:pPr>
              <w:pStyle w:val="DHHStabletext"/>
              <w:spacing w:before="0" w:after="0"/>
              <w:jc w:val="center"/>
              <w:rPr>
                <w:rFonts w:cs="Arial"/>
                <w:sz w:val="18"/>
                <w:szCs w:val="18"/>
              </w:rPr>
            </w:pPr>
            <w:r w:rsidRPr="004F1F8E">
              <w:rPr>
                <w:rFonts w:cs="Arial"/>
                <w:sz w:val="18"/>
                <w:szCs w:val="18"/>
              </w:rPr>
              <w:t>$228</w:t>
            </w:r>
          </w:p>
        </w:tc>
        <w:tc>
          <w:tcPr>
            <w:tcW w:w="1046" w:type="dxa"/>
            <w:noWrap/>
            <w:vAlign w:val="center"/>
          </w:tcPr>
          <w:p w14:paraId="72E2FD2E" w14:textId="15A7ECCF" w:rsidR="004F1F8E" w:rsidRPr="0097282B" w:rsidRDefault="004F1F8E" w:rsidP="00834AD9">
            <w:pPr>
              <w:pStyle w:val="DHHStabletext"/>
              <w:spacing w:before="0" w:after="0"/>
              <w:jc w:val="center"/>
              <w:rPr>
                <w:rFonts w:cs="Arial"/>
                <w:sz w:val="18"/>
                <w:szCs w:val="18"/>
              </w:rPr>
            </w:pPr>
            <w:r w:rsidRPr="004F1F8E">
              <w:rPr>
                <w:rFonts w:cs="Arial"/>
                <w:sz w:val="18"/>
                <w:szCs w:val="18"/>
              </w:rPr>
              <w:t>-8.8%</w:t>
            </w:r>
          </w:p>
        </w:tc>
        <w:tc>
          <w:tcPr>
            <w:tcW w:w="883" w:type="dxa"/>
            <w:noWrap/>
            <w:vAlign w:val="center"/>
          </w:tcPr>
          <w:p w14:paraId="0917CB98" w14:textId="0544BB56" w:rsidR="004F1F8E" w:rsidRPr="0097282B" w:rsidRDefault="004F1F8E" w:rsidP="00834AD9">
            <w:pPr>
              <w:pStyle w:val="DHHStabletext"/>
              <w:spacing w:before="0" w:after="0"/>
              <w:jc w:val="center"/>
              <w:rPr>
                <w:rFonts w:cs="Arial"/>
                <w:sz w:val="18"/>
                <w:szCs w:val="18"/>
              </w:rPr>
            </w:pPr>
            <w:r w:rsidRPr="004F1F8E">
              <w:rPr>
                <w:rFonts w:cs="Arial"/>
                <w:sz w:val="18"/>
                <w:szCs w:val="18"/>
              </w:rPr>
              <w:t>132</w:t>
            </w:r>
          </w:p>
        </w:tc>
        <w:tc>
          <w:tcPr>
            <w:tcW w:w="883" w:type="dxa"/>
            <w:noWrap/>
            <w:vAlign w:val="center"/>
          </w:tcPr>
          <w:p w14:paraId="70EA3FB0" w14:textId="27364493" w:rsidR="004F1F8E" w:rsidRPr="0097282B" w:rsidRDefault="004F1F8E" w:rsidP="00834AD9">
            <w:pPr>
              <w:pStyle w:val="DHHStabletext"/>
              <w:spacing w:before="0" w:after="0"/>
              <w:jc w:val="center"/>
              <w:rPr>
                <w:rFonts w:cs="Arial"/>
                <w:sz w:val="18"/>
                <w:szCs w:val="18"/>
              </w:rPr>
            </w:pPr>
            <w:r w:rsidRPr="004F1F8E">
              <w:rPr>
                <w:rFonts w:cs="Arial"/>
                <w:sz w:val="18"/>
                <w:szCs w:val="18"/>
              </w:rPr>
              <w:t>$278</w:t>
            </w:r>
          </w:p>
        </w:tc>
        <w:tc>
          <w:tcPr>
            <w:tcW w:w="1046" w:type="dxa"/>
            <w:noWrap/>
            <w:vAlign w:val="center"/>
          </w:tcPr>
          <w:p w14:paraId="659A28FD" w14:textId="397BA2C2" w:rsidR="004F1F8E" w:rsidRPr="0097282B" w:rsidRDefault="004F1F8E" w:rsidP="00834AD9">
            <w:pPr>
              <w:pStyle w:val="DHHStabletext"/>
              <w:spacing w:before="0" w:after="0"/>
              <w:jc w:val="center"/>
              <w:rPr>
                <w:rFonts w:cs="Arial"/>
                <w:sz w:val="18"/>
                <w:szCs w:val="18"/>
              </w:rPr>
            </w:pPr>
            <w:r w:rsidRPr="004F1F8E">
              <w:rPr>
                <w:rFonts w:cs="Arial"/>
                <w:sz w:val="18"/>
                <w:szCs w:val="18"/>
              </w:rPr>
              <w:t>11.2%</w:t>
            </w:r>
          </w:p>
        </w:tc>
        <w:tc>
          <w:tcPr>
            <w:tcW w:w="883" w:type="dxa"/>
            <w:noWrap/>
            <w:vAlign w:val="center"/>
          </w:tcPr>
          <w:p w14:paraId="66235B08" w14:textId="76C61D17" w:rsidR="004F1F8E" w:rsidRPr="0097282B" w:rsidRDefault="004F1F8E" w:rsidP="00834AD9">
            <w:pPr>
              <w:pStyle w:val="DHHStabletext"/>
              <w:spacing w:before="0" w:after="0"/>
              <w:jc w:val="center"/>
              <w:rPr>
                <w:rFonts w:cs="Arial"/>
                <w:sz w:val="18"/>
                <w:szCs w:val="18"/>
              </w:rPr>
            </w:pPr>
            <w:r w:rsidRPr="004F1F8E">
              <w:rPr>
                <w:rFonts w:cs="Arial"/>
                <w:sz w:val="18"/>
                <w:szCs w:val="18"/>
              </w:rPr>
              <w:t>44</w:t>
            </w:r>
          </w:p>
        </w:tc>
        <w:tc>
          <w:tcPr>
            <w:tcW w:w="883" w:type="dxa"/>
            <w:noWrap/>
            <w:vAlign w:val="center"/>
          </w:tcPr>
          <w:p w14:paraId="75683C09" w14:textId="06936A6E" w:rsidR="004F1F8E" w:rsidRPr="0097282B" w:rsidRDefault="004F1F8E" w:rsidP="00834AD9">
            <w:pPr>
              <w:pStyle w:val="DHHStabletext"/>
              <w:spacing w:before="0" w:after="0"/>
              <w:jc w:val="center"/>
              <w:rPr>
                <w:rFonts w:cs="Arial"/>
                <w:sz w:val="18"/>
                <w:szCs w:val="18"/>
              </w:rPr>
            </w:pPr>
            <w:r w:rsidRPr="004F1F8E">
              <w:rPr>
                <w:rFonts w:cs="Arial"/>
                <w:sz w:val="18"/>
                <w:szCs w:val="18"/>
              </w:rPr>
              <w:t>$280</w:t>
            </w:r>
          </w:p>
        </w:tc>
        <w:tc>
          <w:tcPr>
            <w:tcW w:w="1046" w:type="dxa"/>
            <w:noWrap/>
            <w:vAlign w:val="center"/>
          </w:tcPr>
          <w:p w14:paraId="3AD42852" w14:textId="5F2D81CC" w:rsidR="004F1F8E" w:rsidRPr="0097282B" w:rsidRDefault="004F1F8E" w:rsidP="00834AD9">
            <w:pPr>
              <w:pStyle w:val="DHHStabletext"/>
              <w:spacing w:before="0" w:after="0"/>
              <w:jc w:val="center"/>
              <w:rPr>
                <w:rFonts w:cs="Arial"/>
                <w:sz w:val="18"/>
                <w:szCs w:val="18"/>
              </w:rPr>
            </w:pPr>
            <w:r w:rsidRPr="004F1F8E">
              <w:rPr>
                <w:rFonts w:cs="Arial"/>
                <w:sz w:val="18"/>
                <w:szCs w:val="18"/>
              </w:rPr>
              <w:t>2.6%</w:t>
            </w:r>
          </w:p>
        </w:tc>
        <w:tc>
          <w:tcPr>
            <w:tcW w:w="883" w:type="dxa"/>
            <w:noWrap/>
            <w:vAlign w:val="center"/>
          </w:tcPr>
          <w:p w14:paraId="781B9FC9" w14:textId="7FEFAB81" w:rsidR="004F1F8E" w:rsidRPr="0097282B" w:rsidRDefault="004F1F8E" w:rsidP="00834AD9">
            <w:pPr>
              <w:pStyle w:val="DHHStabletext"/>
              <w:spacing w:before="0" w:after="0"/>
              <w:jc w:val="center"/>
              <w:rPr>
                <w:rFonts w:cs="Arial"/>
                <w:sz w:val="18"/>
                <w:szCs w:val="18"/>
              </w:rPr>
            </w:pPr>
            <w:r w:rsidRPr="004F1F8E">
              <w:rPr>
                <w:rFonts w:cs="Arial"/>
                <w:sz w:val="18"/>
                <w:szCs w:val="18"/>
              </w:rPr>
              <w:t>240</w:t>
            </w:r>
          </w:p>
        </w:tc>
        <w:tc>
          <w:tcPr>
            <w:tcW w:w="883" w:type="dxa"/>
            <w:noWrap/>
            <w:vAlign w:val="center"/>
          </w:tcPr>
          <w:p w14:paraId="56CDE598" w14:textId="3A0C969E" w:rsidR="004F1F8E" w:rsidRPr="0097282B" w:rsidRDefault="004F1F8E" w:rsidP="00834AD9">
            <w:pPr>
              <w:pStyle w:val="DHHStabletext"/>
              <w:spacing w:before="0" w:after="0"/>
              <w:jc w:val="center"/>
              <w:rPr>
                <w:rFonts w:cs="Arial"/>
                <w:sz w:val="18"/>
                <w:szCs w:val="18"/>
              </w:rPr>
            </w:pPr>
            <w:r w:rsidRPr="004F1F8E">
              <w:rPr>
                <w:rFonts w:cs="Arial"/>
                <w:sz w:val="18"/>
                <w:szCs w:val="18"/>
              </w:rPr>
              <w:t>$340</w:t>
            </w:r>
          </w:p>
        </w:tc>
        <w:tc>
          <w:tcPr>
            <w:tcW w:w="1046" w:type="dxa"/>
            <w:noWrap/>
            <w:vAlign w:val="center"/>
          </w:tcPr>
          <w:p w14:paraId="33EDD08F" w14:textId="28531162" w:rsidR="004F1F8E" w:rsidRPr="0097282B" w:rsidRDefault="004F1F8E" w:rsidP="00834AD9">
            <w:pPr>
              <w:pStyle w:val="DHHStabletext"/>
              <w:spacing w:before="0" w:after="0"/>
              <w:jc w:val="center"/>
              <w:rPr>
                <w:rFonts w:cs="Arial"/>
                <w:sz w:val="18"/>
                <w:szCs w:val="18"/>
              </w:rPr>
            </w:pPr>
            <w:r w:rsidRPr="004F1F8E">
              <w:rPr>
                <w:rFonts w:cs="Arial"/>
                <w:sz w:val="18"/>
                <w:szCs w:val="18"/>
              </w:rPr>
              <w:t>13.3%</w:t>
            </w:r>
          </w:p>
        </w:tc>
      </w:tr>
      <w:tr w:rsidR="004F1F8E" w:rsidRPr="0097282B" w14:paraId="47AC941B" w14:textId="77777777" w:rsidTr="00834AD9">
        <w:trPr>
          <w:trHeight w:val="312"/>
        </w:trPr>
        <w:tc>
          <w:tcPr>
            <w:tcW w:w="3422" w:type="dxa"/>
            <w:noWrap/>
            <w:vAlign w:val="center"/>
          </w:tcPr>
          <w:p w14:paraId="165447D7" w14:textId="77777777" w:rsidR="004F1F8E" w:rsidRPr="0097282B" w:rsidRDefault="004F1F8E" w:rsidP="004F1F8E">
            <w:pPr>
              <w:pStyle w:val="DHHStabletext"/>
              <w:spacing w:before="0" w:after="0"/>
              <w:rPr>
                <w:rFonts w:cs="Arial"/>
                <w:sz w:val="18"/>
                <w:szCs w:val="18"/>
              </w:rPr>
            </w:pPr>
            <w:r w:rsidRPr="0097282B">
              <w:rPr>
                <w:rFonts w:cs="Arial"/>
                <w:sz w:val="18"/>
                <w:szCs w:val="18"/>
              </w:rPr>
              <w:t>Mildura</w:t>
            </w:r>
          </w:p>
        </w:tc>
        <w:tc>
          <w:tcPr>
            <w:tcW w:w="829" w:type="dxa"/>
            <w:noWrap/>
            <w:vAlign w:val="center"/>
          </w:tcPr>
          <w:p w14:paraId="3A54C9D7" w14:textId="325FEB15" w:rsidR="004F1F8E" w:rsidRPr="0097282B" w:rsidRDefault="004F1F8E" w:rsidP="00834AD9">
            <w:pPr>
              <w:pStyle w:val="DHHStabletext"/>
              <w:spacing w:before="0" w:after="0"/>
              <w:jc w:val="center"/>
              <w:rPr>
                <w:rFonts w:cs="Arial"/>
                <w:sz w:val="18"/>
                <w:szCs w:val="18"/>
              </w:rPr>
            </w:pPr>
            <w:r w:rsidRPr="004F1F8E">
              <w:rPr>
                <w:rFonts w:cs="Arial"/>
                <w:sz w:val="18"/>
                <w:szCs w:val="18"/>
              </w:rPr>
              <w:t>54</w:t>
            </w:r>
          </w:p>
        </w:tc>
        <w:tc>
          <w:tcPr>
            <w:tcW w:w="1009" w:type="dxa"/>
            <w:noWrap/>
            <w:vAlign w:val="center"/>
          </w:tcPr>
          <w:p w14:paraId="61D00290" w14:textId="01A29E43" w:rsidR="004F1F8E" w:rsidRPr="0097282B" w:rsidRDefault="004F1F8E" w:rsidP="00834AD9">
            <w:pPr>
              <w:pStyle w:val="DHHStabletext"/>
              <w:spacing w:before="0" w:after="0"/>
              <w:jc w:val="center"/>
              <w:rPr>
                <w:rFonts w:cs="Arial"/>
                <w:sz w:val="18"/>
                <w:szCs w:val="18"/>
              </w:rPr>
            </w:pPr>
            <w:r w:rsidRPr="004F1F8E">
              <w:rPr>
                <w:rFonts w:cs="Arial"/>
                <w:sz w:val="18"/>
                <w:szCs w:val="18"/>
              </w:rPr>
              <w:t>$210</w:t>
            </w:r>
          </w:p>
        </w:tc>
        <w:tc>
          <w:tcPr>
            <w:tcW w:w="1046" w:type="dxa"/>
            <w:noWrap/>
            <w:vAlign w:val="center"/>
          </w:tcPr>
          <w:p w14:paraId="03FF36C4" w14:textId="0C8032B7" w:rsidR="004F1F8E" w:rsidRPr="0097282B" w:rsidRDefault="004F1F8E" w:rsidP="00834AD9">
            <w:pPr>
              <w:pStyle w:val="DHHStabletext"/>
              <w:spacing w:before="0" w:after="0"/>
              <w:jc w:val="center"/>
              <w:rPr>
                <w:rFonts w:cs="Arial"/>
                <w:sz w:val="18"/>
                <w:szCs w:val="18"/>
              </w:rPr>
            </w:pPr>
            <w:r w:rsidRPr="004F1F8E">
              <w:rPr>
                <w:rFonts w:cs="Arial"/>
                <w:sz w:val="18"/>
                <w:szCs w:val="18"/>
              </w:rPr>
              <w:t>0.0%</w:t>
            </w:r>
          </w:p>
        </w:tc>
        <w:tc>
          <w:tcPr>
            <w:tcW w:w="883" w:type="dxa"/>
            <w:noWrap/>
            <w:vAlign w:val="center"/>
          </w:tcPr>
          <w:p w14:paraId="70E4B89E" w14:textId="2F691F44" w:rsidR="004F1F8E" w:rsidRPr="0097282B" w:rsidRDefault="004F1F8E" w:rsidP="00834AD9">
            <w:pPr>
              <w:pStyle w:val="DHHStabletext"/>
              <w:spacing w:before="0" w:after="0"/>
              <w:jc w:val="center"/>
              <w:rPr>
                <w:rFonts w:cs="Arial"/>
                <w:sz w:val="18"/>
                <w:szCs w:val="18"/>
              </w:rPr>
            </w:pPr>
            <w:r w:rsidRPr="004F1F8E">
              <w:rPr>
                <w:rFonts w:cs="Arial"/>
                <w:sz w:val="18"/>
                <w:szCs w:val="18"/>
              </w:rPr>
              <w:t>195</w:t>
            </w:r>
          </w:p>
        </w:tc>
        <w:tc>
          <w:tcPr>
            <w:tcW w:w="883" w:type="dxa"/>
            <w:noWrap/>
            <w:vAlign w:val="center"/>
          </w:tcPr>
          <w:p w14:paraId="118B872D" w14:textId="521879CF" w:rsidR="004F1F8E" w:rsidRPr="0097282B" w:rsidRDefault="004F1F8E" w:rsidP="00834AD9">
            <w:pPr>
              <w:pStyle w:val="DHHStabletext"/>
              <w:spacing w:before="0" w:after="0"/>
              <w:jc w:val="center"/>
              <w:rPr>
                <w:rFonts w:cs="Arial"/>
                <w:sz w:val="18"/>
                <w:szCs w:val="18"/>
              </w:rPr>
            </w:pPr>
            <w:r w:rsidRPr="004F1F8E">
              <w:rPr>
                <w:rFonts w:cs="Arial"/>
                <w:sz w:val="18"/>
                <w:szCs w:val="18"/>
              </w:rPr>
              <w:t>$250</w:t>
            </w:r>
          </w:p>
        </w:tc>
        <w:tc>
          <w:tcPr>
            <w:tcW w:w="1046" w:type="dxa"/>
            <w:noWrap/>
            <w:vAlign w:val="center"/>
          </w:tcPr>
          <w:p w14:paraId="30CD93E7" w14:textId="4B50CD8B" w:rsidR="004F1F8E" w:rsidRPr="0097282B" w:rsidRDefault="004F1F8E" w:rsidP="00834AD9">
            <w:pPr>
              <w:pStyle w:val="DHHStabletext"/>
              <w:spacing w:before="0" w:after="0"/>
              <w:jc w:val="center"/>
              <w:rPr>
                <w:rFonts w:cs="Arial"/>
                <w:sz w:val="18"/>
                <w:szCs w:val="18"/>
              </w:rPr>
            </w:pPr>
            <w:r w:rsidRPr="004F1F8E">
              <w:rPr>
                <w:rFonts w:cs="Arial"/>
                <w:sz w:val="18"/>
                <w:szCs w:val="18"/>
              </w:rPr>
              <w:t>4.2%</w:t>
            </w:r>
          </w:p>
        </w:tc>
        <w:tc>
          <w:tcPr>
            <w:tcW w:w="883" w:type="dxa"/>
            <w:noWrap/>
            <w:vAlign w:val="center"/>
          </w:tcPr>
          <w:p w14:paraId="59AFD47E" w14:textId="3612FBF6" w:rsidR="004F1F8E" w:rsidRPr="0097282B" w:rsidRDefault="004F1F8E" w:rsidP="00834AD9">
            <w:pPr>
              <w:pStyle w:val="DHHStabletext"/>
              <w:spacing w:before="0" w:after="0"/>
              <w:jc w:val="center"/>
              <w:rPr>
                <w:rFonts w:cs="Arial"/>
                <w:sz w:val="18"/>
                <w:szCs w:val="18"/>
              </w:rPr>
            </w:pPr>
            <w:r w:rsidRPr="004F1F8E">
              <w:rPr>
                <w:rFonts w:cs="Arial"/>
                <w:sz w:val="18"/>
                <w:szCs w:val="18"/>
              </w:rPr>
              <w:t>93</w:t>
            </w:r>
          </w:p>
        </w:tc>
        <w:tc>
          <w:tcPr>
            <w:tcW w:w="883" w:type="dxa"/>
            <w:noWrap/>
            <w:vAlign w:val="center"/>
          </w:tcPr>
          <w:p w14:paraId="4977BBDE" w14:textId="1B3C48A7" w:rsidR="004F1F8E" w:rsidRPr="0097282B" w:rsidRDefault="004F1F8E" w:rsidP="00834AD9">
            <w:pPr>
              <w:pStyle w:val="DHHStabletext"/>
              <w:spacing w:before="0" w:after="0"/>
              <w:jc w:val="center"/>
              <w:rPr>
                <w:rFonts w:cs="Arial"/>
                <w:sz w:val="18"/>
                <w:szCs w:val="18"/>
              </w:rPr>
            </w:pPr>
            <w:r w:rsidRPr="004F1F8E">
              <w:rPr>
                <w:rFonts w:cs="Arial"/>
                <w:sz w:val="18"/>
                <w:szCs w:val="18"/>
              </w:rPr>
              <w:t>$280</w:t>
            </w:r>
          </w:p>
        </w:tc>
        <w:tc>
          <w:tcPr>
            <w:tcW w:w="1046" w:type="dxa"/>
            <w:noWrap/>
            <w:vAlign w:val="center"/>
          </w:tcPr>
          <w:p w14:paraId="116F022D" w14:textId="2D862F9D" w:rsidR="004F1F8E" w:rsidRPr="0097282B" w:rsidRDefault="004F1F8E" w:rsidP="00834AD9">
            <w:pPr>
              <w:pStyle w:val="DHHStabletext"/>
              <w:spacing w:before="0" w:after="0"/>
              <w:jc w:val="center"/>
              <w:rPr>
                <w:rFonts w:cs="Arial"/>
                <w:sz w:val="18"/>
                <w:szCs w:val="18"/>
              </w:rPr>
            </w:pPr>
            <w:r w:rsidRPr="004F1F8E">
              <w:rPr>
                <w:rFonts w:cs="Arial"/>
                <w:sz w:val="18"/>
                <w:szCs w:val="18"/>
              </w:rPr>
              <w:t>0.0%</w:t>
            </w:r>
          </w:p>
        </w:tc>
        <w:tc>
          <w:tcPr>
            <w:tcW w:w="883" w:type="dxa"/>
            <w:noWrap/>
            <w:vAlign w:val="center"/>
          </w:tcPr>
          <w:p w14:paraId="6AB3399C" w14:textId="3C4EBA15" w:rsidR="004F1F8E" w:rsidRPr="0097282B" w:rsidRDefault="004F1F8E" w:rsidP="00834AD9">
            <w:pPr>
              <w:pStyle w:val="DHHStabletext"/>
              <w:spacing w:before="0" w:after="0"/>
              <w:jc w:val="center"/>
              <w:rPr>
                <w:rFonts w:cs="Arial"/>
                <w:sz w:val="18"/>
                <w:szCs w:val="18"/>
              </w:rPr>
            </w:pPr>
            <w:r w:rsidRPr="004F1F8E">
              <w:rPr>
                <w:rFonts w:cs="Arial"/>
                <w:sz w:val="18"/>
                <w:szCs w:val="18"/>
              </w:rPr>
              <w:t>569</w:t>
            </w:r>
          </w:p>
        </w:tc>
        <w:tc>
          <w:tcPr>
            <w:tcW w:w="883" w:type="dxa"/>
            <w:noWrap/>
            <w:vAlign w:val="center"/>
          </w:tcPr>
          <w:p w14:paraId="78B5F786" w14:textId="10B0A5D6" w:rsidR="004F1F8E" w:rsidRPr="0097282B" w:rsidRDefault="004F1F8E" w:rsidP="00834AD9">
            <w:pPr>
              <w:pStyle w:val="DHHStabletext"/>
              <w:spacing w:before="0" w:after="0"/>
              <w:jc w:val="center"/>
              <w:rPr>
                <w:rFonts w:cs="Arial"/>
                <w:sz w:val="18"/>
                <w:szCs w:val="18"/>
              </w:rPr>
            </w:pPr>
            <w:r w:rsidRPr="004F1F8E">
              <w:rPr>
                <w:rFonts w:cs="Arial"/>
                <w:sz w:val="18"/>
                <w:szCs w:val="18"/>
              </w:rPr>
              <w:t>$350</w:t>
            </w:r>
          </w:p>
        </w:tc>
        <w:tc>
          <w:tcPr>
            <w:tcW w:w="1046" w:type="dxa"/>
            <w:noWrap/>
            <w:vAlign w:val="center"/>
          </w:tcPr>
          <w:p w14:paraId="77E5D86C" w14:textId="3F3052FB" w:rsidR="004F1F8E" w:rsidRPr="0097282B" w:rsidRDefault="004F1F8E" w:rsidP="00834AD9">
            <w:pPr>
              <w:pStyle w:val="DHHStabletext"/>
              <w:spacing w:before="0" w:after="0"/>
              <w:jc w:val="center"/>
              <w:rPr>
                <w:rFonts w:cs="Arial"/>
                <w:sz w:val="18"/>
                <w:szCs w:val="18"/>
              </w:rPr>
            </w:pPr>
            <w:r w:rsidRPr="004F1F8E">
              <w:rPr>
                <w:rFonts w:cs="Arial"/>
                <w:sz w:val="18"/>
                <w:szCs w:val="18"/>
              </w:rPr>
              <w:t>2.9%</w:t>
            </w:r>
          </w:p>
        </w:tc>
      </w:tr>
      <w:tr w:rsidR="004F1F8E" w:rsidRPr="0097282B" w14:paraId="2A75D477" w14:textId="77777777" w:rsidTr="00834AD9">
        <w:trPr>
          <w:trHeight w:val="312"/>
        </w:trPr>
        <w:tc>
          <w:tcPr>
            <w:tcW w:w="3422" w:type="dxa"/>
            <w:noWrap/>
            <w:vAlign w:val="center"/>
          </w:tcPr>
          <w:p w14:paraId="42BAA6CD" w14:textId="77777777" w:rsidR="004F1F8E" w:rsidRPr="0097282B" w:rsidRDefault="004F1F8E" w:rsidP="004F1F8E">
            <w:pPr>
              <w:pStyle w:val="DHHStabletext"/>
              <w:spacing w:before="0" w:after="0"/>
              <w:rPr>
                <w:rFonts w:cs="Arial"/>
                <w:sz w:val="18"/>
                <w:szCs w:val="18"/>
              </w:rPr>
            </w:pPr>
            <w:r w:rsidRPr="0097282B">
              <w:rPr>
                <w:rFonts w:cs="Arial"/>
                <w:sz w:val="18"/>
                <w:szCs w:val="18"/>
              </w:rPr>
              <w:t>Moe-Newborough</w:t>
            </w:r>
          </w:p>
        </w:tc>
        <w:tc>
          <w:tcPr>
            <w:tcW w:w="829" w:type="dxa"/>
            <w:noWrap/>
            <w:vAlign w:val="center"/>
          </w:tcPr>
          <w:p w14:paraId="0D9DDBE5" w14:textId="72450C50" w:rsidR="004F1F8E" w:rsidRPr="0097282B" w:rsidRDefault="004F1F8E" w:rsidP="00834AD9">
            <w:pPr>
              <w:pStyle w:val="DHHStabletext"/>
              <w:spacing w:before="0" w:after="0"/>
              <w:jc w:val="center"/>
              <w:rPr>
                <w:rFonts w:cs="Arial"/>
                <w:sz w:val="18"/>
                <w:szCs w:val="18"/>
              </w:rPr>
            </w:pPr>
            <w:r w:rsidRPr="004F1F8E">
              <w:rPr>
                <w:rFonts w:cs="Arial"/>
                <w:sz w:val="18"/>
                <w:szCs w:val="18"/>
              </w:rPr>
              <w:t>66</w:t>
            </w:r>
          </w:p>
        </w:tc>
        <w:tc>
          <w:tcPr>
            <w:tcW w:w="1009" w:type="dxa"/>
            <w:noWrap/>
            <w:vAlign w:val="center"/>
          </w:tcPr>
          <w:p w14:paraId="7C09965C" w14:textId="4E35DE2D" w:rsidR="004F1F8E" w:rsidRPr="0097282B" w:rsidRDefault="004F1F8E" w:rsidP="00834AD9">
            <w:pPr>
              <w:pStyle w:val="DHHStabletext"/>
              <w:spacing w:before="0" w:after="0"/>
              <w:jc w:val="center"/>
              <w:rPr>
                <w:rFonts w:cs="Arial"/>
                <w:sz w:val="18"/>
                <w:szCs w:val="18"/>
              </w:rPr>
            </w:pPr>
            <w:r w:rsidRPr="004F1F8E">
              <w:rPr>
                <w:rFonts w:cs="Arial"/>
                <w:sz w:val="18"/>
                <w:szCs w:val="18"/>
              </w:rPr>
              <w:t>$200</w:t>
            </w:r>
          </w:p>
        </w:tc>
        <w:tc>
          <w:tcPr>
            <w:tcW w:w="1046" w:type="dxa"/>
            <w:noWrap/>
            <w:vAlign w:val="center"/>
          </w:tcPr>
          <w:p w14:paraId="16DA5424" w14:textId="278C3947" w:rsidR="004F1F8E" w:rsidRPr="0097282B" w:rsidRDefault="004F1F8E" w:rsidP="00834AD9">
            <w:pPr>
              <w:pStyle w:val="DHHStabletext"/>
              <w:spacing w:before="0" w:after="0"/>
              <w:jc w:val="center"/>
              <w:rPr>
                <w:rFonts w:cs="Arial"/>
                <w:sz w:val="18"/>
                <w:szCs w:val="18"/>
              </w:rPr>
            </w:pPr>
            <w:r w:rsidRPr="004F1F8E">
              <w:rPr>
                <w:rFonts w:cs="Arial"/>
                <w:sz w:val="18"/>
                <w:szCs w:val="18"/>
              </w:rPr>
              <w:t>17.6%</w:t>
            </w:r>
          </w:p>
        </w:tc>
        <w:tc>
          <w:tcPr>
            <w:tcW w:w="883" w:type="dxa"/>
            <w:noWrap/>
            <w:vAlign w:val="center"/>
          </w:tcPr>
          <w:p w14:paraId="50DAA159" w14:textId="060DC932" w:rsidR="004F1F8E" w:rsidRPr="0097282B" w:rsidRDefault="004F1F8E" w:rsidP="00834AD9">
            <w:pPr>
              <w:pStyle w:val="DHHStabletext"/>
              <w:spacing w:before="0" w:after="0"/>
              <w:jc w:val="center"/>
              <w:rPr>
                <w:rFonts w:cs="Arial"/>
                <w:sz w:val="18"/>
                <w:szCs w:val="18"/>
              </w:rPr>
            </w:pPr>
            <w:r w:rsidRPr="004F1F8E">
              <w:rPr>
                <w:rFonts w:cs="Arial"/>
                <w:sz w:val="18"/>
                <w:szCs w:val="18"/>
              </w:rPr>
              <w:t>84</w:t>
            </w:r>
          </w:p>
        </w:tc>
        <w:tc>
          <w:tcPr>
            <w:tcW w:w="883" w:type="dxa"/>
            <w:noWrap/>
            <w:vAlign w:val="center"/>
          </w:tcPr>
          <w:p w14:paraId="6E6CBCFA" w14:textId="56971C23" w:rsidR="004F1F8E" w:rsidRPr="0097282B" w:rsidRDefault="004F1F8E" w:rsidP="00834AD9">
            <w:pPr>
              <w:pStyle w:val="DHHStabletext"/>
              <w:spacing w:before="0" w:after="0"/>
              <w:jc w:val="center"/>
              <w:rPr>
                <w:rFonts w:cs="Arial"/>
                <w:sz w:val="18"/>
                <w:szCs w:val="18"/>
              </w:rPr>
            </w:pPr>
            <w:r w:rsidRPr="004F1F8E">
              <w:rPr>
                <w:rFonts w:cs="Arial"/>
                <w:sz w:val="18"/>
                <w:szCs w:val="18"/>
              </w:rPr>
              <w:t>$231</w:t>
            </w:r>
          </w:p>
        </w:tc>
        <w:tc>
          <w:tcPr>
            <w:tcW w:w="1046" w:type="dxa"/>
            <w:noWrap/>
            <w:vAlign w:val="center"/>
          </w:tcPr>
          <w:p w14:paraId="5C9AC75E" w14:textId="110BA7F5" w:rsidR="004F1F8E" w:rsidRPr="0097282B" w:rsidRDefault="004F1F8E" w:rsidP="00834AD9">
            <w:pPr>
              <w:pStyle w:val="DHHStabletext"/>
              <w:spacing w:before="0" w:after="0"/>
              <w:jc w:val="center"/>
              <w:rPr>
                <w:rFonts w:cs="Arial"/>
                <w:sz w:val="18"/>
                <w:szCs w:val="18"/>
              </w:rPr>
            </w:pPr>
            <w:r w:rsidRPr="004F1F8E">
              <w:rPr>
                <w:rFonts w:cs="Arial"/>
                <w:sz w:val="18"/>
                <w:szCs w:val="18"/>
              </w:rPr>
              <w:t>15.5%</w:t>
            </w:r>
          </w:p>
        </w:tc>
        <w:tc>
          <w:tcPr>
            <w:tcW w:w="883" w:type="dxa"/>
            <w:noWrap/>
            <w:vAlign w:val="center"/>
          </w:tcPr>
          <w:p w14:paraId="38DF476D" w14:textId="6A9E3A8E" w:rsidR="004F1F8E" w:rsidRPr="0097282B" w:rsidRDefault="004F1F8E" w:rsidP="00834AD9">
            <w:pPr>
              <w:pStyle w:val="DHHStabletext"/>
              <w:spacing w:before="0" w:after="0"/>
              <w:jc w:val="center"/>
              <w:rPr>
                <w:rFonts w:cs="Arial"/>
                <w:sz w:val="18"/>
                <w:szCs w:val="18"/>
              </w:rPr>
            </w:pPr>
            <w:r w:rsidRPr="004F1F8E">
              <w:rPr>
                <w:rFonts w:cs="Arial"/>
                <w:sz w:val="18"/>
                <w:szCs w:val="18"/>
              </w:rPr>
              <w:t>48</w:t>
            </w:r>
          </w:p>
        </w:tc>
        <w:tc>
          <w:tcPr>
            <w:tcW w:w="883" w:type="dxa"/>
            <w:noWrap/>
            <w:vAlign w:val="center"/>
          </w:tcPr>
          <w:p w14:paraId="68C3F81D" w14:textId="58D7BBD5" w:rsidR="004F1F8E" w:rsidRPr="0097282B" w:rsidRDefault="004F1F8E" w:rsidP="00834AD9">
            <w:pPr>
              <w:pStyle w:val="DHHStabletext"/>
              <w:spacing w:before="0" w:after="0"/>
              <w:jc w:val="center"/>
              <w:rPr>
                <w:rFonts w:cs="Arial"/>
                <w:sz w:val="18"/>
                <w:szCs w:val="18"/>
              </w:rPr>
            </w:pPr>
            <w:r w:rsidRPr="004F1F8E">
              <w:rPr>
                <w:rFonts w:cs="Arial"/>
                <w:sz w:val="18"/>
                <w:szCs w:val="18"/>
              </w:rPr>
              <w:t>$270</w:t>
            </w:r>
          </w:p>
        </w:tc>
        <w:tc>
          <w:tcPr>
            <w:tcW w:w="1046" w:type="dxa"/>
            <w:noWrap/>
            <w:vAlign w:val="center"/>
          </w:tcPr>
          <w:p w14:paraId="4112505E" w14:textId="2B9193CF" w:rsidR="004F1F8E" w:rsidRPr="0097282B" w:rsidRDefault="004F1F8E" w:rsidP="00834AD9">
            <w:pPr>
              <w:pStyle w:val="DHHStabletext"/>
              <w:spacing w:before="0" w:after="0"/>
              <w:jc w:val="center"/>
              <w:rPr>
                <w:rFonts w:cs="Arial"/>
                <w:sz w:val="18"/>
                <w:szCs w:val="18"/>
              </w:rPr>
            </w:pPr>
            <w:r w:rsidRPr="004F1F8E">
              <w:rPr>
                <w:rFonts w:cs="Arial"/>
                <w:sz w:val="18"/>
                <w:szCs w:val="18"/>
              </w:rPr>
              <w:t>12.5%</w:t>
            </w:r>
          </w:p>
        </w:tc>
        <w:tc>
          <w:tcPr>
            <w:tcW w:w="883" w:type="dxa"/>
            <w:noWrap/>
            <w:vAlign w:val="center"/>
          </w:tcPr>
          <w:p w14:paraId="76A20C33" w14:textId="57F48A6D" w:rsidR="004F1F8E" w:rsidRPr="0097282B" w:rsidRDefault="004F1F8E" w:rsidP="00834AD9">
            <w:pPr>
              <w:pStyle w:val="DHHStabletext"/>
              <w:spacing w:before="0" w:after="0"/>
              <w:jc w:val="center"/>
              <w:rPr>
                <w:rFonts w:cs="Arial"/>
                <w:sz w:val="18"/>
                <w:szCs w:val="18"/>
              </w:rPr>
            </w:pPr>
            <w:r w:rsidRPr="004F1F8E">
              <w:rPr>
                <w:rFonts w:cs="Arial"/>
                <w:sz w:val="18"/>
                <w:szCs w:val="18"/>
              </w:rPr>
              <w:t>167</w:t>
            </w:r>
          </w:p>
        </w:tc>
        <w:tc>
          <w:tcPr>
            <w:tcW w:w="883" w:type="dxa"/>
            <w:noWrap/>
            <w:vAlign w:val="center"/>
          </w:tcPr>
          <w:p w14:paraId="41BAE981" w14:textId="59E1785B" w:rsidR="004F1F8E" w:rsidRPr="0097282B" w:rsidRDefault="004F1F8E" w:rsidP="00834AD9">
            <w:pPr>
              <w:pStyle w:val="DHHStabletext"/>
              <w:spacing w:before="0" w:after="0"/>
              <w:jc w:val="center"/>
              <w:rPr>
                <w:rFonts w:cs="Arial"/>
                <w:sz w:val="18"/>
                <w:szCs w:val="18"/>
              </w:rPr>
            </w:pPr>
            <w:r w:rsidRPr="004F1F8E">
              <w:rPr>
                <w:rFonts w:cs="Arial"/>
                <w:sz w:val="18"/>
                <w:szCs w:val="18"/>
              </w:rPr>
              <w:t>$320</w:t>
            </w:r>
          </w:p>
        </w:tc>
        <w:tc>
          <w:tcPr>
            <w:tcW w:w="1046" w:type="dxa"/>
            <w:noWrap/>
            <w:vAlign w:val="center"/>
          </w:tcPr>
          <w:p w14:paraId="3A9CBFC6" w14:textId="74DDAA4E" w:rsidR="004F1F8E" w:rsidRPr="0097282B" w:rsidRDefault="004F1F8E" w:rsidP="00834AD9">
            <w:pPr>
              <w:pStyle w:val="DHHStabletext"/>
              <w:spacing w:before="0" w:after="0"/>
              <w:jc w:val="center"/>
              <w:rPr>
                <w:rFonts w:cs="Arial"/>
                <w:sz w:val="18"/>
                <w:szCs w:val="18"/>
              </w:rPr>
            </w:pPr>
            <w:r w:rsidRPr="004F1F8E">
              <w:rPr>
                <w:rFonts w:cs="Arial"/>
                <w:sz w:val="18"/>
                <w:szCs w:val="18"/>
              </w:rPr>
              <w:t>14.3%</w:t>
            </w:r>
          </w:p>
        </w:tc>
      </w:tr>
      <w:tr w:rsidR="004F1F8E" w:rsidRPr="0097282B" w14:paraId="5C5E5FD3" w14:textId="77777777" w:rsidTr="00834AD9">
        <w:trPr>
          <w:trHeight w:val="312"/>
        </w:trPr>
        <w:tc>
          <w:tcPr>
            <w:tcW w:w="3422" w:type="dxa"/>
            <w:noWrap/>
            <w:vAlign w:val="center"/>
          </w:tcPr>
          <w:p w14:paraId="0564A24A" w14:textId="77777777" w:rsidR="004F1F8E" w:rsidRPr="0097282B" w:rsidRDefault="004F1F8E" w:rsidP="004F1F8E">
            <w:pPr>
              <w:pStyle w:val="DHHStabletext"/>
              <w:spacing w:before="0" w:after="0"/>
              <w:rPr>
                <w:rFonts w:cs="Arial"/>
                <w:sz w:val="18"/>
                <w:szCs w:val="18"/>
              </w:rPr>
            </w:pPr>
            <w:r w:rsidRPr="0097282B">
              <w:rPr>
                <w:rFonts w:cs="Arial"/>
                <w:sz w:val="18"/>
                <w:szCs w:val="18"/>
              </w:rPr>
              <w:t>Morwell</w:t>
            </w:r>
          </w:p>
        </w:tc>
        <w:tc>
          <w:tcPr>
            <w:tcW w:w="829" w:type="dxa"/>
            <w:noWrap/>
            <w:vAlign w:val="center"/>
          </w:tcPr>
          <w:p w14:paraId="00B2A82F" w14:textId="5BAEEAEA" w:rsidR="004F1F8E" w:rsidRPr="0097282B" w:rsidRDefault="004F1F8E" w:rsidP="00834AD9">
            <w:pPr>
              <w:pStyle w:val="DHHStabletext"/>
              <w:spacing w:before="0" w:after="0"/>
              <w:jc w:val="center"/>
              <w:rPr>
                <w:rFonts w:cs="Arial"/>
                <w:sz w:val="18"/>
                <w:szCs w:val="18"/>
              </w:rPr>
            </w:pPr>
            <w:r w:rsidRPr="004F1F8E">
              <w:rPr>
                <w:rFonts w:cs="Arial"/>
                <w:sz w:val="18"/>
                <w:szCs w:val="18"/>
              </w:rPr>
              <w:t>43</w:t>
            </w:r>
          </w:p>
        </w:tc>
        <w:tc>
          <w:tcPr>
            <w:tcW w:w="1009" w:type="dxa"/>
            <w:noWrap/>
            <w:vAlign w:val="center"/>
          </w:tcPr>
          <w:p w14:paraId="60EAC87F" w14:textId="4D97106F" w:rsidR="004F1F8E" w:rsidRPr="0097282B" w:rsidRDefault="004F1F8E" w:rsidP="00834AD9">
            <w:pPr>
              <w:pStyle w:val="DHHStabletext"/>
              <w:spacing w:before="0" w:after="0"/>
              <w:jc w:val="center"/>
              <w:rPr>
                <w:rFonts w:cs="Arial"/>
                <w:sz w:val="18"/>
                <w:szCs w:val="18"/>
              </w:rPr>
            </w:pPr>
            <w:r w:rsidRPr="004F1F8E">
              <w:rPr>
                <w:rFonts w:cs="Arial"/>
                <w:sz w:val="18"/>
                <w:szCs w:val="18"/>
              </w:rPr>
              <w:t>$195</w:t>
            </w:r>
          </w:p>
        </w:tc>
        <w:tc>
          <w:tcPr>
            <w:tcW w:w="1046" w:type="dxa"/>
            <w:noWrap/>
            <w:vAlign w:val="center"/>
          </w:tcPr>
          <w:p w14:paraId="2A1A9D89" w14:textId="39296715" w:rsidR="004F1F8E" w:rsidRPr="0097282B" w:rsidRDefault="004F1F8E" w:rsidP="00834AD9">
            <w:pPr>
              <w:pStyle w:val="DHHStabletext"/>
              <w:spacing w:before="0" w:after="0"/>
              <w:jc w:val="center"/>
              <w:rPr>
                <w:rFonts w:cs="Arial"/>
                <w:sz w:val="18"/>
                <w:szCs w:val="18"/>
              </w:rPr>
            </w:pPr>
            <w:r w:rsidRPr="004F1F8E">
              <w:rPr>
                <w:rFonts w:cs="Arial"/>
                <w:sz w:val="18"/>
                <w:szCs w:val="18"/>
              </w:rPr>
              <w:t>21.9%</w:t>
            </w:r>
          </w:p>
        </w:tc>
        <w:tc>
          <w:tcPr>
            <w:tcW w:w="883" w:type="dxa"/>
            <w:noWrap/>
            <w:vAlign w:val="center"/>
          </w:tcPr>
          <w:p w14:paraId="5A1A5733" w14:textId="1C46C468" w:rsidR="004F1F8E" w:rsidRPr="0097282B" w:rsidRDefault="004F1F8E" w:rsidP="00834AD9">
            <w:pPr>
              <w:pStyle w:val="DHHStabletext"/>
              <w:spacing w:before="0" w:after="0"/>
              <w:jc w:val="center"/>
              <w:rPr>
                <w:rFonts w:cs="Arial"/>
                <w:sz w:val="18"/>
                <w:szCs w:val="18"/>
              </w:rPr>
            </w:pPr>
            <w:r w:rsidRPr="004F1F8E">
              <w:rPr>
                <w:rFonts w:cs="Arial"/>
                <w:sz w:val="18"/>
                <w:szCs w:val="18"/>
              </w:rPr>
              <w:t>89</w:t>
            </w:r>
          </w:p>
        </w:tc>
        <w:tc>
          <w:tcPr>
            <w:tcW w:w="883" w:type="dxa"/>
            <w:noWrap/>
            <w:vAlign w:val="center"/>
          </w:tcPr>
          <w:p w14:paraId="3F9035D7" w14:textId="554360FA" w:rsidR="004F1F8E" w:rsidRPr="0097282B" w:rsidRDefault="004F1F8E" w:rsidP="00834AD9">
            <w:pPr>
              <w:pStyle w:val="DHHStabletext"/>
              <w:spacing w:before="0" w:after="0"/>
              <w:jc w:val="center"/>
              <w:rPr>
                <w:rFonts w:cs="Arial"/>
                <w:sz w:val="18"/>
                <w:szCs w:val="18"/>
              </w:rPr>
            </w:pPr>
            <w:r w:rsidRPr="004F1F8E">
              <w:rPr>
                <w:rFonts w:cs="Arial"/>
                <w:sz w:val="18"/>
                <w:szCs w:val="18"/>
              </w:rPr>
              <w:t>$225</w:t>
            </w:r>
          </w:p>
        </w:tc>
        <w:tc>
          <w:tcPr>
            <w:tcW w:w="1046" w:type="dxa"/>
            <w:noWrap/>
            <w:vAlign w:val="center"/>
          </w:tcPr>
          <w:p w14:paraId="1A6E4BAE" w14:textId="43A09A3D" w:rsidR="004F1F8E" w:rsidRPr="0097282B" w:rsidRDefault="004F1F8E" w:rsidP="00834AD9">
            <w:pPr>
              <w:pStyle w:val="DHHStabletext"/>
              <w:spacing w:before="0" w:after="0"/>
              <w:jc w:val="center"/>
              <w:rPr>
                <w:rFonts w:cs="Arial"/>
                <w:sz w:val="18"/>
                <w:szCs w:val="18"/>
              </w:rPr>
            </w:pPr>
            <w:r w:rsidRPr="004F1F8E">
              <w:rPr>
                <w:rFonts w:cs="Arial"/>
                <w:sz w:val="18"/>
                <w:szCs w:val="18"/>
              </w:rPr>
              <w:t>12.5%</w:t>
            </w:r>
          </w:p>
        </w:tc>
        <w:tc>
          <w:tcPr>
            <w:tcW w:w="883" w:type="dxa"/>
            <w:noWrap/>
            <w:vAlign w:val="center"/>
          </w:tcPr>
          <w:p w14:paraId="145A0C22" w14:textId="482CAECA" w:rsidR="004F1F8E" w:rsidRPr="0097282B" w:rsidRDefault="004F1F8E" w:rsidP="00834AD9">
            <w:pPr>
              <w:pStyle w:val="DHHStabletext"/>
              <w:spacing w:before="0" w:after="0"/>
              <w:jc w:val="center"/>
              <w:rPr>
                <w:rFonts w:cs="Arial"/>
                <w:sz w:val="18"/>
                <w:szCs w:val="18"/>
              </w:rPr>
            </w:pPr>
            <w:r w:rsidRPr="004F1F8E">
              <w:rPr>
                <w:rFonts w:cs="Arial"/>
                <w:sz w:val="18"/>
                <w:szCs w:val="18"/>
              </w:rPr>
              <w:t>59</w:t>
            </w:r>
          </w:p>
        </w:tc>
        <w:tc>
          <w:tcPr>
            <w:tcW w:w="883" w:type="dxa"/>
            <w:noWrap/>
            <w:vAlign w:val="center"/>
          </w:tcPr>
          <w:p w14:paraId="5D90377C" w14:textId="5BA4C035" w:rsidR="004F1F8E" w:rsidRPr="0097282B" w:rsidRDefault="004F1F8E" w:rsidP="00834AD9">
            <w:pPr>
              <w:pStyle w:val="DHHStabletext"/>
              <w:spacing w:before="0" w:after="0"/>
              <w:jc w:val="center"/>
              <w:rPr>
                <w:rFonts w:cs="Arial"/>
                <w:sz w:val="18"/>
                <w:szCs w:val="18"/>
              </w:rPr>
            </w:pPr>
            <w:r w:rsidRPr="004F1F8E">
              <w:rPr>
                <w:rFonts w:cs="Arial"/>
                <w:sz w:val="18"/>
                <w:szCs w:val="18"/>
              </w:rPr>
              <w:t>$250</w:t>
            </w:r>
          </w:p>
        </w:tc>
        <w:tc>
          <w:tcPr>
            <w:tcW w:w="1046" w:type="dxa"/>
            <w:noWrap/>
            <w:vAlign w:val="center"/>
          </w:tcPr>
          <w:p w14:paraId="00AD86AA" w14:textId="5DD529A6" w:rsidR="004F1F8E" w:rsidRPr="0097282B" w:rsidRDefault="004F1F8E" w:rsidP="00834AD9">
            <w:pPr>
              <w:pStyle w:val="DHHStabletext"/>
              <w:spacing w:before="0" w:after="0"/>
              <w:jc w:val="center"/>
              <w:rPr>
                <w:rFonts w:cs="Arial"/>
                <w:sz w:val="18"/>
                <w:szCs w:val="18"/>
              </w:rPr>
            </w:pPr>
            <w:r w:rsidRPr="004F1F8E">
              <w:rPr>
                <w:rFonts w:cs="Arial"/>
                <w:sz w:val="18"/>
                <w:szCs w:val="18"/>
              </w:rPr>
              <w:t>17.4%</w:t>
            </w:r>
          </w:p>
        </w:tc>
        <w:tc>
          <w:tcPr>
            <w:tcW w:w="883" w:type="dxa"/>
            <w:noWrap/>
            <w:vAlign w:val="center"/>
          </w:tcPr>
          <w:p w14:paraId="1C13C97A" w14:textId="353012AA" w:rsidR="004F1F8E" w:rsidRPr="0097282B" w:rsidRDefault="004F1F8E" w:rsidP="00834AD9">
            <w:pPr>
              <w:pStyle w:val="DHHStabletext"/>
              <w:spacing w:before="0" w:after="0"/>
              <w:jc w:val="center"/>
              <w:rPr>
                <w:rFonts w:cs="Arial"/>
                <w:sz w:val="18"/>
                <w:szCs w:val="18"/>
              </w:rPr>
            </w:pPr>
            <w:r w:rsidRPr="004F1F8E">
              <w:rPr>
                <w:rFonts w:cs="Arial"/>
                <w:sz w:val="18"/>
                <w:szCs w:val="18"/>
              </w:rPr>
              <w:t>237</w:t>
            </w:r>
          </w:p>
        </w:tc>
        <w:tc>
          <w:tcPr>
            <w:tcW w:w="883" w:type="dxa"/>
            <w:noWrap/>
            <w:vAlign w:val="center"/>
          </w:tcPr>
          <w:p w14:paraId="3E251D1F" w14:textId="555BD469" w:rsidR="004F1F8E" w:rsidRPr="0097282B" w:rsidRDefault="004F1F8E" w:rsidP="00834AD9">
            <w:pPr>
              <w:pStyle w:val="DHHStabletext"/>
              <w:spacing w:before="0" w:after="0"/>
              <w:jc w:val="center"/>
              <w:rPr>
                <w:rFonts w:cs="Arial"/>
                <w:sz w:val="18"/>
                <w:szCs w:val="18"/>
              </w:rPr>
            </w:pPr>
            <w:r w:rsidRPr="004F1F8E">
              <w:rPr>
                <w:rFonts w:cs="Arial"/>
                <w:sz w:val="18"/>
                <w:szCs w:val="18"/>
              </w:rPr>
              <w:t>$290</w:t>
            </w:r>
          </w:p>
        </w:tc>
        <w:tc>
          <w:tcPr>
            <w:tcW w:w="1046" w:type="dxa"/>
            <w:noWrap/>
            <w:vAlign w:val="center"/>
          </w:tcPr>
          <w:p w14:paraId="30DAFE66" w14:textId="2FCEA488" w:rsidR="004F1F8E" w:rsidRPr="0097282B" w:rsidRDefault="004F1F8E" w:rsidP="00834AD9">
            <w:pPr>
              <w:pStyle w:val="DHHStabletext"/>
              <w:spacing w:before="0" w:after="0"/>
              <w:jc w:val="center"/>
              <w:rPr>
                <w:rFonts w:cs="Arial"/>
                <w:sz w:val="18"/>
                <w:szCs w:val="18"/>
              </w:rPr>
            </w:pPr>
            <w:r w:rsidRPr="004F1F8E">
              <w:rPr>
                <w:rFonts w:cs="Arial"/>
                <w:sz w:val="18"/>
                <w:szCs w:val="18"/>
              </w:rPr>
              <w:t>11.5%</w:t>
            </w:r>
          </w:p>
        </w:tc>
      </w:tr>
      <w:tr w:rsidR="004F1F8E" w:rsidRPr="0097282B" w14:paraId="17587027" w14:textId="77777777" w:rsidTr="00834AD9">
        <w:trPr>
          <w:trHeight w:val="312"/>
        </w:trPr>
        <w:tc>
          <w:tcPr>
            <w:tcW w:w="3422" w:type="dxa"/>
            <w:noWrap/>
            <w:vAlign w:val="center"/>
          </w:tcPr>
          <w:p w14:paraId="2B8F1A83" w14:textId="77777777" w:rsidR="004F1F8E" w:rsidRPr="0097282B" w:rsidRDefault="004F1F8E" w:rsidP="004F1F8E">
            <w:pPr>
              <w:pStyle w:val="DHHStabletext"/>
              <w:spacing w:before="0" w:after="0"/>
              <w:rPr>
                <w:rFonts w:cs="Arial"/>
                <w:sz w:val="18"/>
                <w:szCs w:val="18"/>
              </w:rPr>
            </w:pPr>
            <w:r w:rsidRPr="0097282B">
              <w:rPr>
                <w:rFonts w:cs="Arial"/>
                <w:sz w:val="18"/>
                <w:szCs w:val="18"/>
              </w:rPr>
              <w:t>Ocean Grove-Barwon Heads</w:t>
            </w:r>
          </w:p>
        </w:tc>
        <w:tc>
          <w:tcPr>
            <w:tcW w:w="829" w:type="dxa"/>
            <w:noWrap/>
            <w:vAlign w:val="center"/>
          </w:tcPr>
          <w:p w14:paraId="2BF8ECE8" w14:textId="54FEE671" w:rsidR="004F1F8E" w:rsidRPr="0097282B" w:rsidRDefault="004F1F8E" w:rsidP="00834AD9">
            <w:pPr>
              <w:pStyle w:val="DHHStabletext"/>
              <w:spacing w:before="0" w:after="0"/>
              <w:jc w:val="center"/>
              <w:rPr>
                <w:rFonts w:cs="Arial"/>
                <w:sz w:val="18"/>
                <w:szCs w:val="18"/>
              </w:rPr>
            </w:pPr>
            <w:r w:rsidRPr="004F1F8E">
              <w:rPr>
                <w:rFonts w:cs="Arial"/>
                <w:sz w:val="18"/>
                <w:szCs w:val="18"/>
              </w:rPr>
              <w:t>13</w:t>
            </w:r>
          </w:p>
        </w:tc>
        <w:tc>
          <w:tcPr>
            <w:tcW w:w="1009" w:type="dxa"/>
            <w:noWrap/>
            <w:vAlign w:val="center"/>
          </w:tcPr>
          <w:p w14:paraId="07A5478B" w14:textId="6A0B132F" w:rsidR="004F1F8E" w:rsidRPr="0097282B" w:rsidRDefault="004F1F8E" w:rsidP="00834AD9">
            <w:pPr>
              <w:pStyle w:val="DHHStabletext"/>
              <w:spacing w:before="0" w:after="0"/>
              <w:jc w:val="center"/>
              <w:rPr>
                <w:rFonts w:cs="Arial"/>
                <w:sz w:val="18"/>
                <w:szCs w:val="18"/>
              </w:rPr>
            </w:pPr>
            <w:r w:rsidRPr="004F1F8E">
              <w:rPr>
                <w:rFonts w:cs="Arial"/>
                <w:sz w:val="18"/>
                <w:szCs w:val="18"/>
              </w:rPr>
              <w:t>$250</w:t>
            </w:r>
          </w:p>
        </w:tc>
        <w:tc>
          <w:tcPr>
            <w:tcW w:w="1046" w:type="dxa"/>
            <w:noWrap/>
            <w:vAlign w:val="center"/>
          </w:tcPr>
          <w:p w14:paraId="6AB64901" w14:textId="03E34BB3" w:rsidR="004F1F8E" w:rsidRPr="0097282B" w:rsidRDefault="004F1F8E" w:rsidP="00834AD9">
            <w:pPr>
              <w:pStyle w:val="DHHStabletext"/>
              <w:spacing w:before="0" w:after="0"/>
              <w:jc w:val="center"/>
              <w:rPr>
                <w:rFonts w:cs="Arial"/>
                <w:sz w:val="18"/>
                <w:szCs w:val="18"/>
              </w:rPr>
            </w:pPr>
            <w:r w:rsidRPr="004F1F8E">
              <w:rPr>
                <w:rFonts w:cs="Arial"/>
                <w:sz w:val="18"/>
                <w:szCs w:val="18"/>
              </w:rPr>
              <w:t>6.4%</w:t>
            </w:r>
          </w:p>
        </w:tc>
        <w:tc>
          <w:tcPr>
            <w:tcW w:w="883" w:type="dxa"/>
            <w:noWrap/>
            <w:vAlign w:val="center"/>
          </w:tcPr>
          <w:p w14:paraId="6E1B9D54" w14:textId="25A249A5" w:rsidR="004F1F8E" w:rsidRPr="0097282B" w:rsidRDefault="004F1F8E" w:rsidP="00834AD9">
            <w:pPr>
              <w:pStyle w:val="DHHStabletext"/>
              <w:spacing w:before="0" w:after="0"/>
              <w:jc w:val="center"/>
              <w:rPr>
                <w:rFonts w:cs="Arial"/>
                <w:sz w:val="18"/>
                <w:szCs w:val="18"/>
              </w:rPr>
            </w:pPr>
            <w:r w:rsidRPr="004F1F8E">
              <w:rPr>
                <w:rFonts w:cs="Arial"/>
                <w:sz w:val="18"/>
                <w:szCs w:val="18"/>
              </w:rPr>
              <w:t>41</w:t>
            </w:r>
          </w:p>
        </w:tc>
        <w:tc>
          <w:tcPr>
            <w:tcW w:w="883" w:type="dxa"/>
            <w:noWrap/>
            <w:vAlign w:val="center"/>
          </w:tcPr>
          <w:p w14:paraId="346F83EC" w14:textId="595C02BB" w:rsidR="004F1F8E" w:rsidRPr="0097282B" w:rsidRDefault="004F1F8E" w:rsidP="00834AD9">
            <w:pPr>
              <w:pStyle w:val="DHHStabletext"/>
              <w:spacing w:before="0" w:after="0"/>
              <w:jc w:val="center"/>
              <w:rPr>
                <w:rFonts w:cs="Arial"/>
                <w:sz w:val="18"/>
                <w:szCs w:val="18"/>
              </w:rPr>
            </w:pPr>
            <w:r w:rsidRPr="004F1F8E">
              <w:rPr>
                <w:rFonts w:cs="Arial"/>
                <w:sz w:val="18"/>
                <w:szCs w:val="18"/>
              </w:rPr>
              <w:t>$430</w:t>
            </w:r>
          </w:p>
        </w:tc>
        <w:tc>
          <w:tcPr>
            <w:tcW w:w="1046" w:type="dxa"/>
            <w:noWrap/>
            <w:vAlign w:val="center"/>
          </w:tcPr>
          <w:p w14:paraId="3524B77F" w14:textId="219DF288" w:rsidR="004F1F8E" w:rsidRPr="0097282B" w:rsidRDefault="004F1F8E" w:rsidP="00834AD9">
            <w:pPr>
              <w:pStyle w:val="DHHStabletext"/>
              <w:spacing w:before="0" w:after="0"/>
              <w:jc w:val="center"/>
              <w:rPr>
                <w:rFonts w:cs="Arial"/>
                <w:sz w:val="18"/>
                <w:szCs w:val="18"/>
              </w:rPr>
            </w:pPr>
            <w:r w:rsidRPr="004F1F8E">
              <w:rPr>
                <w:rFonts w:cs="Arial"/>
                <w:sz w:val="18"/>
                <w:szCs w:val="18"/>
              </w:rPr>
              <w:t>14.7%</w:t>
            </w:r>
          </w:p>
        </w:tc>
        <w:tc>
          <w:tcPr>
            <w:tcW w:w="883" w:type="dxa"/>
            <w:noWrap/>
            <w:vAlign w:val="center"/>
          </w:tcPr>
          <w:p w14:paraId="5CA056E8" w14:textId="6FD79EC0" w:rsidR="004F1F8E" w:rsidRPr="0097282B" w:rsidRDefault="004F1F8E" w:rsidP="00834AD9">
            <w:pPr>
              <w:pStyle w:val="DHHStabletext"/>
              <w:spacing w:before="0" w:after="0"/>
              <w:jc w:val="center"/>
              <w:rPr>
                <w:rFonts w:cs="Arial"/>
                <w:sz w:val="18"/>
                <w:szCs w:val="18"/>
              </w:rPr>
            </w:pPr>
            <w:r w:rsidRPr="004F1F8E">
              <w:rPr>
                <w:rFonts w:cs="Arial"/>
                <w:sz w:val="18"/>
                <w:szCs w:val="18"/>
              </w:rPr>
              <w:t>20</w:t>
            </w:r>
          </w:p>
        </w:tc>
        <w:tc>
          <w:tcPr>
            <w:tcW w:w="883" w:type="dxa"/>
            <w:noWrap/>
            <w:vAlign w:val="center"/>
          </w:tcPr>
          <w:p w14:paraId="0E32DEF9" w14:textId="0DC98A2F" w:rsidR="004F1F8E" w:rsidRPr="0097282B" w:rsidRDefault="004F1F8E" w:rsidP="00834AD9">
            <w:pPr>
              <w:pStyle w:val="DHHStabletext"/>
              <w:spacing w:before="0" w:after="0"/>
              <w:jc w:val="center"/>
              <w:rPr>
                <w:rFonts w:cs="Arial"/>
                <w:sz w:val="18"/>
                <w:szCs w:val="18"/>
              </w:rPr>
            </w:pPr>
            <w:r w:rsidRPr="004F1F8E">
              <w:rPr>
                <w:rFonts w:cs="Arial"/>
                <w:sz w:val="18"/>
                <w:szCs w:val="18"/>
              </w:rPr>
              <w:t>$455</w:t>
            </w:r>
          </w:p>
        </w:tc>
        <w:tc>
          <w:tcPr>
            <w:tcW w:w="1046" w:type="dxa"/>
            <w:noWrap/>
            <w:vAlign w:val="center"/>
          </w:tcPr>
          <w:p w14:paraId="50A09E05" w14:textId="765BD377" w:rsidR="004F1F8E" w:rsidRPr="0097282B" w:rsidRDefault="004F1F8E" w:rsidP="00834AD9">
            <w:pPr>
              <w:pStyle w:val="DHHStabletext"/>
              <w:spacing w:before="0" w:after="0"/>
              <w:jc w:val="center"/>
              <w:rPr>
                <w:rFonts w:cs="Arial"/>
                <w:sz w:val="18"/>
                <w:szCs w:val="18"/>
              </w:rPr>
            </w:pPr>
            <w:r w:rsidRPr="004F1F8E">
              <w:rPr>
                <w:rFonts w:cs="Arial"/>
                <w:sz w:val="18"/>
                <w:szCs w:val="18"/>
              </w:rPr>
              <w:t>22.0%</w:t>
            </w:r>
          </w:p>
        </w:tc>
        <w:tc>
          <w:tcPr>
            <w:tcW w:w="883" w:type="dxa"/>
            <w:noWrap/>
            <w:vAlign w:val="center"/>
          </w:tcPr>
          <w:p w14:paraId="3CDAFC0F" w14:textId="2E24E7A1" w:rsidR="004F1F8E" w:rsidRPr="0097282B" w:rsidRDefault="004F1F8E" w:rsidP="00834AD9">
            <w:pPr>
              <w:pStyle w:val="DHHStabletext"/>
              <w:spacing w:before="0" w:after="0"/>
              <w:jc w:val="center"/>
              <w:rPr>
                <w:rFonts w:cs="Arial"/>
                <w:sz w:val="18"/>
                <w:szCs w:val="18"/>
              </w:rPr>
            </w:pPr>
            <w:r w:rsidRPr="004F1F8E">
              <w:rPr>
                <w:rFonts w:cs="Arial"/>
                <w:sz w:val="18"/>
                <w:szCs w:val="18"/>
              </w:rPr>
              <w:t>177</w:t>
            </w:r>
          </w:p>
        </w:tc>
        <w:tc>
          <w:tcPr>
            <w:tcW w:w="883" w:type="dxa"/>
            <w:noWrap/>
            <w:vAlign w:val="center"/>
          </w:tcPr>
          <w:p w14:paraId="3804A7E9" w14:textId="4348E5CE" w:rsidR="004F1F8E" w:rsidRPr="0097282B" w:rsidRDefault="004F1F8E" w:rsidP="00834AD9">
            <w:pPr>
              <w:pStyle w:val="DHHStabletext"/>
              <w:spacing w:before="0" w:after="0"/>
              <w:jc w:val="center"/>
              <w:rPr>
                <w:rFonts w:cs="Arial"/>
                <w:sz w:val="18"/>
                <w:szCs w:val="18"/>
              </w:rPr>
            </w:pPr>
            <w:r w:rsidRPr="004F1F8E">
              <w:rPr>
                <w:rFonts w:cs="Arial"/>
                <w:sz w:val="18"/>
                <w:szCs w:val="18"/>
              </w:rPr>
              <w:t>$500</w:t>
            </w:r>
          </w:p>
        </w:tc>
        <w:tc>
          <w:tcPr>
            <w:tcW w:w="1046" w:type="dxa"/>
            <w:noWrap/>
            <w:vAlign w:val="center"/>
          </w:tcPr>
          <w:p w14:paraId="25AA7508" w14:textId="77ED4049" w:rsidR="004F1F8E" w:rsidRPr="0097282B" w:rsidRDefault="004F1F8E" w:rsidP="00834AD9">
            <w:pPr>
              <w:pStyle w:val="DHHStabletext"/>
              <w:spacing w:before="0" w:after="0"/>
              <w:jc w:val="center"/>
              <w:rPr>
                <w:rFonts w:cs="Arial"/>
                <w:sz w:val="18"/>
                <w:szCs w:val="18"/>
              </w:rPr>
            </w:pPr>
            <w:r w:rsidRPr="004F1F8E">
              <w:rPr>
                <w:rFonts w:cs="Arial"/>
                <w:sz w:val="18"/>
                <w:szCs w:val="18"/>
              </w:rPr>
              <w:t>16.3%</w:t>
            </w:r>
          </w:p>
        </w:tc>
      </w:tr>
      <w:tr w:rsidR="004F1F8E" w:rsidRPr="0097282B" w14:paraId="670DB17F" w14:textId="77777777" w:rsidTr="00834AD9">
        <w:trPr>
          <w:trHeight w:val="312"/>
        </w:trPr>
        <w:tc>
          <w:tcPr>
            <w:tcW w:w="3422" w:type="dxa"/>
            <w:noWrap/>
            <w:vAlign w:val="center"/>
          </w:tcPr>
          <w:p w14:paraId="36D33D25" w14:textId="77777777" w:rsidR="004F1F8E" w:rsidRPr="0097282B" w:rsidRDefault="004F1F8E" w:rsidP="004F1F8E">
            <w:pPr>
              <w:pStyle w:val="DHHStabletext"/>
              <w:spacing w:before="0" w:after="0"/>
              <w:rPr>
                <w:rFonts w:cs="Arial"/>
                <w:sz w:val="18"/>
                <w:szCs w:val="18"/>
              </w:rPr>
            </w:pPr>
            <w:r w:rsidRPr="0097282B">
              <w:rPr>
                <w:rFonts w:cs="Arial"/>
                <w:sz w:val="18"/>
                <w:szCs w:val="18"/>
              </w:rPr>
              <w:t>Portland</w:t>
            </w:r>
          </w:p>
        </w:tc>
        <w:tc>
          <w:tcPr>
            <w:tcW w:w="829" w:type="dxa"/>
            <w:noWrap/>
            <w:vAlign w:val="center"/>
          </w:tcPr>
          <w:p w14:paraId="60DD7806" w14:textId="0DFFC934" w:rsidR="004F1F8E" w:rsidRPr="0097282B" w:rsidRDefault="004F1F8E" w:rsidP="00834AD9">
            <w:pPr>
              <w:pStyle w:val="DHHStabletext"/>
              <w:spacing w:before="0" w:after="0"/>
              <w:jc w:val="center"/>
              <w:rPr>
                <w:rFonts w:cs="Arial"/>
                <w:sz w:val="18"/>
                <w:szCs w:val="18"/>
              </w:rPr>
            </w:pPr>
            <w:r w:rsidRPr="004F1F8E">
              <w:rPr>
                <w:rFonts w:cs="Arial"/>
                <w:sz w:val="18"/>
                <w:szCs w:val="18"/>
              </w:rPr>
              <w:t>16</w:t>
            </w:r>
          </w:p>
        </w:tc>
        <w:tc>
          <w:tcPr>
            <w:tcW w:w="1009" w:type="dxa"/>
            <w:noWrap/>
            <w:vAlign w:val="center"/>
          </w:tcPr>
          <w:p w14:paraId="2B52783D" w14:textId="46C2B29B" w:rsidR="004F1F8E" w:rsidRPr="0097282B" w:rsidRDefault="004F1F8E" w:rsidP="00834AD9">
            <w:pPr>
              <w:pStyle w:val="DHHStabletext"/>
              <w:spacing w:before="0" w:after="0"/>
              <w:jc w:val="center"/>
              <w:rPr>
                <w:rFonts w:cs="Arial"/>
                <w:sz w:val="18"/>
                <w:szCs w:val="18"/>
              </w:rPr>
            </w:pPr>
            <w:r w:rsidRPr="004F1F8E">
              <w:rPr>
                <w:rFonts w:cs="Arial"/>
                <w:sz w:val="18"/>
                <w:szCs w:val="18"/>
              </w:rPr>
              <w:t>$220</w:t>
            </w:r>
          </w:p>
        </w:tc>
        <w:tc>
          <w:tcPr>
            <w:tcW w:w="1046" w:type="dxa"/>
            <w:noWrap/>
            <w:vAlign w:val="center"/>
          </w:tcPr>
          <w:p w14:paraId="15DB91E2" w14:textId="6EDD4D69" w:rsidR="004F1F8E" w:rsidRPr="0097282B" w:rsidRDefault="004F1F8E" w:rsidP="00834AD9">
            <w:pPr>
              <w:pStyle w:val="DHHStabletext"/>
              <w:spacing w:before="0" w:after="0"/>
              <w:jc w:val="center"/>
              <w:rPr>
                <w:rFonts w:cs="Arial"/>
                <w:sz w:val="18"/>
                <w:szCs w:val="18"/>
              </w:rPr>
            </w:pPr>
            <w:r w:rsidRPr="004F1F8E">
              <w:rPr>
                <w:rFonts w:cs="Arial"/>
                <w:sz w:val="18"/>
                <w:szCs w:val="18"/>
              </w:rPr>
              <w:t>29.4%</w:t>
            </w:r>
          </w:p>
        </w:tc>
        <w:tc>
          <w:tcPr>
            <w:tcW w:w="883" w:type="dxa"/>
            <w:noWrap/>
            <w:vAlign w:val="center"/>
          </w:tcPr>
          <w:p w14:paraId="237836C9" w14:textId="17329E7F" w:rsidR="004F1F8E" w:rsidRPr="0097282B" w:rsidRDefault="004F1F8E" w:rsidP="00834AD9">
            <w:pPr>
              <w:pStyle w:val="DHHStabletext"/>
              <w:spacing w:before="0" w:after="0"/>
              <w:jc w:val="center"/>
              <w:rPr>
                <w:rFonts w:cs="Arial"/>
                <w:sz w:val="18"/>
                <w:szCs w:val="18"/>
              </w:rPr>
            </w:pPr>
            <w:r w:rsidRPr="004F1F8E">
              <w:rPr>
                <w:rFonts w:cs="Arial"/>
                <w:sz w:val="18"/>
                <w:szCs w:val="18"/>
              </w:rPr>
              <w:t>67</w:t>
            </w:r>
          </w:p>
        </w:tc>
        <w:tc>
          <w:tcPr>
            <w:tcW w:w="883" w:type="dxa"/>
            <w:noWrap/>
            <w:vAlign w:val="center"/>
          </w:tcPr>
          <w:p w14:paraId="55DA92E3" w14:textId="234170AA" w:rsidR="004F1F8E" w:rsidRPr="0097282B" w:rsidRDefault="004F1F8E" w:rsidP="00834AD9">
            <w:pPr>
              <w:pStyle w:val="DHHStabletext"/>
              <w:spacing w:before="0" w:after="0"/>
              <w:jc w:val="center"/>
              <w:rPr>
                <w:rFonts w:cs="Arial"/>
                <w:sz w:val="18"/>
                <w:szCs w:val="18"/>
              </w:rPr>
            </w:pPr>
            <w:r w:rsidRPr="004F1F8E">
              <w:rPr>
                <w:rFonts w:cs="Arial"/>
                <w:sz w:val="18"/>
                <w:szCs w:val="18"/>
              </w:rPr>
              <w:t>$300</w:t>
            </w:r>
          </w:p>
        </w:tc>
        <w:tc>
          <w:tcPr>
            <w:tcW w:w="1046" w:type="dxa"/>
            <w:noWrap/>
            <w:vAlign w:val="center"/>
          </w:tcPr>
          <w:p w14:paraId="3D41EE73" w14:textId="354AC393" w:rsidR="004F1F8E" w:rsidRPr="0097282B" w:rsidRDefault="004F1F8E" w:rsidP="00834AD9">
            <w:pPr>
              <w:pStyle w:val="DHHStabletext"/>
              <w:spacing w:before="0" w:after="0"/>
              <w:jc w:val="center"/>
              <w:rPr>
                <w:rFonts w:cs="Arial"/>
                <w:sz w:val="18"/>
                <w:szCs w:val="18"/>
              </w:rPr>
            </w:pPr>
            <w:r w:rsidRPr="004F1F8E">
              <w:rPr>
                <w:rFonts w:cs="Arial"/>
                <w:sz w:val="18"/>
                <w:szCs w:val="18"/>
              </w:rPr>
              <w:t>13.2%</w:t>
            </w:r>
          </w:p>
        </w:tc>
        <w:tc>
          <w:tcPr>
            <w:tcW w:w="883" w:type="dxa"/>
            <w:noWrap/>
            <w:vAlign w:val="center"/>
          </w:tcPr>
          <w:p w14:paraId="25657F68" w14:textId="2B1F90B5" w:rsidR="004F1F8E" w:rsidRPr="0097282B" w:rsidRDefault="004F1F8E" w:rsidP="00834AD9">
            <w:pPr>
              <w:pStyle w:val="DHHStabletext"/>
              <w:spacing w:before="0" w:after="0"/>
              <w:jc w:val="center"/>
              <w:rPr>
                <w:rFonts w:cs="Arial"/>
                <w:sz w:val="18"/>
                <w:szCs w:val="18"/>
              </w:rPr>
            </w:pPr>
            <w:r w:rsidRPr="004F1F8E">
              <w:rPr>
                <w:rFonts w:cs="Arial"/>
                <w:sz w:val="18"/>
                <w:szCs w:val="18"/>
              </w:rPr>
              <w:t>29</w:t>
            </w:r>
          </w:p>
        </w:tc>
        <w:tc>
          <w:tcPr>
            <w:tcW w:w="883" w:type="dxa"/>
            <w:noWrap/>
            <w:vAlign w:val="center"/>
          </w:tcPr>
          <w:p w14:paraId="41D57327" w14:textId="7B78BA48" w:rsidR="004F1F8E" w:rsidRPr="0097282B" w:rsidRDefault="004F1F8E" w:rsidP="00834AD9">
            <w:pPr>
              <w:pStyle w:val="DHHStabletext"/>
              <w:spacing w:before="0" w:after="0"/>
              <w:jc w:val="center"/>
              <w:rPr>
                <w:rFonts w:cs="Arial"/>
                <w:sz w:val="18"/>
                <w:szCs w:val="18"/>
              </w:rPr>
            </w:pPr>
            <w:r w:rsidRPr="004F1F8E">
              <w:rPr>
                <w:rFonts w:cs="Arial"/>
                <w:sz w:val="18"/>
                <w:szCs w:val="18"/>
              </w:rPr>
              <w:t>$340</w:t>
            </w:r>
          </w:p>
        </w:tc>
        <w:tc>
          <w:tcPr>
            <w:tcW w:w="1046" w:type="dxa"/>
            <w:noWrap/>
            <w:vAlign w:val="center"/>
          </w:tcPr>
          <w:p w14:paraId="34AF65C0" w14:textId="54BCFCD2" w:rsidR="004F1F8E" w:rsidRPr="0097282B" w:rsidRDefault="004F1F8E" w:rsidP="00834AD9">
            <w:pPr>
              <w:pStyle w:val="DHHStabletext"/>
              <w:spacing w:before="0" w:after="0"/>
              <w:jc w:val="center"/>
              <w:rPr>
                <w:rFonts w:cs="Arial"/>
                <w:sz w:val="18"/>
                <w:szCs w:val="18"/>
              </w:rPr>
            </w:pPr>
            <w:r w:rsidRPr="004F1F8E">
              <w:rPr>
                <w:rFonts w:cs="Arial"/>
                <w:sz w:val="18"/>
                <w:szCs w:val="18"/>
              </w:rPr>
              <w:t>13.3%</w:t>
            </w:r>
          </w:p>
        </w:tc>
        <w:tc>
          <w:tcPr>
            <w:tcW w:w="883" w:type="dxa"/>
            <w:noWrap/>
            <w:vAlign w:val="center"/>
          </w:tcPr>
          <w:p w14:paraId="47DF54A3" w14:textId="24156383" w:rsidR="004F1F8E" w:rsidRPr="0097282B" w:rsidRDefault="004F1F8E" w:rsidP="00834AD9">
            <w:pPr>
              <w:pStyle w:val="DHHStabletext"/>
              <w:spacing w:before="0" w:after="0"/>
              <w:jc w:val="center"/>
              <w:rPr>
                <w:rFonts w:cs="Arial"/>
                <w:sz w:val="18"/>
                <w:szCs w:val="18"/>
              </w:rPr>
            </w:pPr>
            <w:r w:rsidRPr="004F1F8E">
              <w:rPr>
                <w:rFonts w:cs="Arial"/>
                <w:sz w:val="18"/>
                <w:szCs w:val="18"/>
              </w:rPr>
              <w:t>143</w:t>
            </w:r>
          </w:p>
        </w:tc>
        <w:tc>
          <w:tcPr>
            <w:tcW w:w="883" w:type="dxa"/>
            <w:noWrap/>
            <w:vAlign w:val="center"/>
          </w:tcPr>
          <w:p w14:paraId="5DBEBB8B" w14:textId="4008A5EF" w:rsidR="004F1F8E" w:rsidRPr="0097282B" w:rsidRDefault="004F1F8E" w:rsidP="00834AD9">
            <w:pPr>
              <w:pStyle w:val="DHHStabletext"/>
              <w:spacing w:before="0" w:after="0"/>
              <w:jc w:val="center"/>
              <w:rPr>
                <w:rFonts w:cs="Arial"/>
                <w:sz w:val="18"/>
                <w:szCs w:val="18"/>
              </w:rPr>
            </w:pPr>
            <w:r w:rsidRPr="004F1F8E">
              <w:rPr>
                <w:rFonts w:cs="Arial"/>
                <w:sz w:val="18"/>
                <w:szCs w:val="18"/>
              </w:rPr>
              <w:t>$360</w:t>
            </w:r>
          </w:p>
        </w:tc>
        <w:tc>
          <w:tcPr>
            <w:tcW w:w="1046" w:type="dxa"/>
            <w:noWrap/>
            <w:vAlign w:val="center"/>
          </w:tcPr>
          <w:p w14:paraId="792DA486" w14:textId="757A3F28" w:rsidR="004F1F8E" w:rsidRPr="0097282B" w:rsidRDefault="004F1F8E" w:rsidP="00834AD9">
            <w:pPr>
              <w:pStyle w:val="DHHStabletext"/>
              <w:spacing w:before="0" w:after="0"/>
              <w:jc w:val="center"/>
              <w:rPr>
                <w:rFonts w:cs="Arial"/>
                <w:sz w:val="18"/>
                <w:szCs w:val="18"/>
              </w:rPr>
            </w:pPr>
            <w:r w:rsidRPr="004F1F8E">
              <w:rPr>
                <w:rFonts w:cs="Arial"/>
                <w:sz w:val="18"/>
                <w:szCs w:val="18"/>
              </w:rPr>
              <w:t>9.1%</w:t>
            </w:r>
          </w:p>
        </w:tc>
      </w:tr>
      <w:tr w:rsidR="004F1F8E" w:rsidRPr="0097282B" w14:paraId="0D9B2250" w14:textId="77777777" w:rsidTr="00834AD9">
        <w:trPr>
          <w:trHeight w:val="312"/>
        </w:trPr>
        <w:tc>
          <w:tcPr>
            <w:tcW w:w="3422" w:type="dxa"/>
            <w:noWrap/>
            <w:vAlign w:val="center"/>
          </w:tcPr>
          <w:p w14:paraId="135F490E" w14:textId="77777777" w:rsidR="004F1F8E" w:rsidRPr="0097282B" w:rsidRDefault="004F1F8E" w:rsidP="004F1F8E">
            <w:pPr>
              <w:pStyle w:val="DHHStabletext"/>
              <w:spacing w:before="0" w:after="0"/>
              <w:rPr>
                <w:rFonts w:cs="Arial"/>
                <w:sz w:val="18"/>
                <w:szCs w:val="18"/>
              </w:rPr>
            </w:pPr>
            <w:r w:rsidRPr="0097282B">
              <w:rPr>
                <w:rFonts w:cs="Arial"/>
                <w:sz w:val="18"/>
                <w:szCs w:val="18"/>
              </w:rPr>
              <w:t>Sale-Maffra</w:t>
            </w:r>
          </w:p>
        </w:tc>
        <w:tc>
          <w:tcPr>
            <w:tcW w:w="829" w:type="dxa"/>
            <w:noWrap/>
            <w:vAlign w:val="center"/>
          </w:tcPr>
          <w:p w14:paraId="4982517D" w14:textId="3E5C1C69" w:rsidR="004F1F8E" w:rsidRPr="0097282B" w:rsidRDefault="004F1F8E" w:rsidP="00834AD9">
            <w:pPr>
              <w:pStyle w:val="DHHStabletext"/>
              <w:spacing w:before="0" w:after="0"/>
              <w:jc w:val="center"/>
              <w:rPr>
                <w:rFonts w:cs="Arial"/>
                <w:sz w:val="18"/>
                <w:szCs w:val="18"/>
              </w:rPr>
            </w:pPr>
            <w:r w:rsidRPr="004F1F8E">
              <w:rPr>
                <w:rFonts w:cs="Arial"/>
                <w:sz w:val="18"/>
                <w:szCs w:val="18"/>
              </w:rPr>
              <w:t>60</w:t>
            </w:r>
          </w:p>
        </w:tc>
        <w:tc>
          <w:tcPr>
            <w:tcW w:w="1009" w:type="dxa"/>
            <w:noWrap/>
            <w:vAlign w:val="center"/>
          </w:tcPr>
          <w:p w14:paraId="277CF31E" w14:textId="0D09F9B9" w:rsidR="004F1F8E" w:rsidRPr="0097282B" w:rsidRDefault="004F1F8E" w:rsidP="00834AD9">
            <w:pPr>
              <w:pStyle w:val="DHHStabletext"/>
              <w:spacing w:before="0" w:after="0"/>
              <w:jc w:val="center"/>
              <w:rPr>
                <w:rFonts w:cs="Arial"/>
                <w:sz w:val="18"/>
                <w:szCs w:val="18"/>
              </w:rPr>
            </w:pPr>
            <w:r w:rsidRPr="004F1F8E">
              <w:rPr>
                <w:rFonts w:cs="Arial"/>
                <w:sz w:val="18"/>
                <w:szCs w:val="18"/>
              </w:rPr>
              <w:t>$210</w:t>
            </w:r>
          </w:p>
        </w:tc>
        <w:tc>
          <w:tcPr>
            <w:tcW w:w="1046" w:type="dxa"/>
            <w:noWrap/>
            <w:vAlign w:val="center"/>
          </w:tcPr>
          <w:p w14:paraId="7F877D0B" w14:textId="5AC9B9C3" w:rsidR="004F1F8E" w:rsidRPr="0097282B" w:rsidRDefault="004F1F8E" w:rsidP="00834AD9">
            <w:pPr>
              <w:pStyle w:val="DHHStabletext"/>
              <w:spacing w:before="0" w:after="0"/>
              <w:jc w:val="center"/>
              <w:rPr>
                <w:rFonts w:cs="Arial"/>
                <w:sz w:val="18"/>
                <w:szCs w:val="18"/>
              </w:rPr>
            </w:pPr>
            <w:r w:rsidRPr="004F1F8E">
              <w:rPr>
                <w:rFonts w:cs="Arial"/>
                <w:sz w:val="18"/>
                <w:szCs w:val="18"/>
              </w:rPr>
              <w:t>5.0%</w:t>
            </w:r>
          </w:p>
        </w:tc>
        <w:tc>
          <w:tcPr>
            <w:tcW w:w="883" w:type="dxa"/>
            <w:noWrap/>
            <w:vAlign w:val="center"/>
          </w:tcPr>
          <w:p w14:paraId="0BD50337" w14:textId="74D372BA" w:rsidR="004F1F8E" w:rsidRPr="0097282B" w:rsidRDefault="004F1F8E" w:rsidP="00834AD9">
            <w:pPr>
              <w:pStyle w:val="DHHStabletext"/>
              <w:spacing w:before="0" w:after="0"/>
              <w:jc w:val="center"/>
              <w:rPr>
                <w:rFonts w:cs="Arial"/>
                <w:sz w:val="18"/>
                <w:szCs w:val="18"/>
              </w:rPr>
            </w:pPr>
            <w:r w:rsidRPr="004F1F8E">
              <w:rPr>
                <w:rFonts w:cs="Arial"/>
                <w:sz w:val="18"/>
                <w:szCs w:val="18"/>
              </w:rPr>
              <w:t>156</w:t>
            </w:r>
          </w:p>
        </w:tc>
        <w:tc>
          <w:tcPr>
            <w:tcW w:w="883" w:type="dxa"/>
            <w:noWrap/>
            <w:vAlign w:val="center"/>
          </w:tcPr>
          <w:p w14:paraId="05E8FDF8" w14:textId="6991AD9C" w:rsidR="004F1F8E" w:rsidRPr="0097282B" w:rsidRDefault="004F1F8E" w:rsidP="00834AD9">
            <w:pPr>
              <w:pStyle w:val="DHHStabletext"/>
              <w:spacing w:before="0" w:after="0"/>
              <w:jc w:val="center"/>
              <w:rPr>
                <w:rFonts w:cs="Arial"/>
                <w:sz w:val="18"/>
                <w:szCs w:val="18"/>
              </w:rPr>
            </w:pPr>
            <w:r w:rsidRPr="004F1F8E">
              <w:rPr>
                <w:rFonts w:cs="Arial"/>
                <w:sz w:val="18"/>
                <w:szCs w:val="18"/>
              </w:rPr>
              <w:t>$300</w:t>
            </w:r>
          </w:p>
        </w:tc>
        <w:tc>
          <w:tcPr>
            <w:tcW w:w="1046" w:type="dxa"/>
            <w:noWrap/>
            <w:vAlign w:val="center"/>
          </w:tcPr>
          <w:p w14:paraId="5663D448" w14:textId="5FCDA2E9" w:rsidR="004F1F8E" w:rsidRPr="0097282B" w:rsidRDefault="004F1F8E" w:rsidP="00834AD9">
            <w:pPr>
              <w:pStyle w:val="DHHStabletext"/>
              <w:spacing w:before="0" w:after="0"/>
              <w:jc w:val="center"/>
              <w:rPr>
                <w:rFonts w:cs="Arial"/>
                <w:sz w:val="18"/>
                <w:szCs w:val="18"/>
              </w:rPr>
            </w:pPr>
            <w:r w:rsidRPr="004F1F8E">
              <w:rPr>
                <w:rFonts w:cs="Arial"/>
                <w:sz w:val="18"/>
                <w:szCs w:val="18"/>
              </w:rPr>
              <w:t>15.4%</w:t>
            </w:r>
          </w:p>
        </w:tc>
        <w:tc>
          <w:tcPr>
            <w:tcW w:w="883" w:type="dxa"/>
            <w:noWrap/>
            <w:vAlign w:val="center"/>
          </w:tcPr>
          <w:p w14:paraId="4ED3A90B" w14:textId="79B10BF1" w:rsidR="004F1F8E" w:rsidRPr="0097282B" w:rsidRDefault="004F1F8E" w:rsidP="00834AD9">
            <w:pPr>
              <w:pStyle w:val="DHHStabletext"/>
              <w:spacing w:before="0" w:after="0"/>
              <w:jc w:val="center"/>
              <w:rPr>
                <w:rFonts w:cs="Arial"/>
                <w:sz w:val="18"/>
                <w:szCs w:val="18"/>
              </w:rPr>
            </w:pPr>
            <w:r w:rsidRPr="004F1F8E">
              <w:rPr>
                <w:rFonts w:cs="Arial"/>
                <w:sz w:val="18"/>
                <w:szCs w:val="18"/>
              </w:rPr>
              <w:t>64</w:t>
            </w:r>
          </w:p>
        </w:tc>
        <w:tc>
          <w:tcPr>
            <w:tcW w:w="883" w:type="dxa"/>
            <w:noWrap/>
            <w:vAlign w:val="center"/>
          </w:tcPr>
          <w:p w14:paraId="2908F180" w14:textId="38AA1550" w:rsidR="004F1F8E" w:rsidRPr="0097282B" w:rsidRDefault="004F1F8E" w:rsidP="00834AD9">
            <w:pPr>
              <w:pStyle w:val="DHHStabletext"/>
              <w:spacing w:before="0" w:after="0"/>
              <w:jc w:val="center"/>
              <w:rPr>
                <w:rFonts w:cs="Arial"/>
                <w:sz w:val="18"/>
                <w:szCs w:val="18"/>
              </w:rPr>
            </w:pPr>
            <w:r w:rsidRPr="004F1F8E">
              <w:rPr>
                <w:rFonts w:cs="Arial"/>
                <w:sz w:val="18"/>
                <w:szCs w:val="18"/>
              </w:rPr>
              <w:t>$305</w:t>
            </w:r>
          </w:p>
        </w:tc>
        <w:tc>
          <w:tcPr>
            <w:tcW w:w="1046" w:type="dxa"/>
            <w:noWrap/>
            <w:vAlign w:val="center"/>
          </w:tcPr>
          <w:p w14:paraId="5725818F" w14:textId="5E88B921" w:rsidR="004F1F8E" w:rsidRPr="0097282B" w:rsidRDefault="004F1F8E" w:rsidP="00834AD9">
            <w:pPr>
              <w:pStyle w:val="DHHStabletext"/>
              <w:spacing w:before="0" w:after="0"/>
              <w:jc w:val="center"/>
              <w:rPr>
                <w:rFonts w:cs="Arial"/>
                <w:sz w:val="18"/>
                <w:szCs w:val="18"/>
              </w:rPr>
            </w:pPr>
            <w:r w:rsidRPr="004F1F8E">
              <w:rPr>
                <w:rFonts w:cs="Arial"/>
                <w:sz w:val="18"/>
                <w:szCs w:val="18"/>
              </w:rPr>
              <w:t>17.3%</w:t>
            </w:r>
          </w:p>
        </w:tc>
        <w:tc>
          <w:tcPr>
            <w:tcW w:w="883" w:type="dxa"/>
            <w:noWrap/>
            <w:vAlign w:val="center"/>
          </w:tcPr>
          <w:p w14:paraId="54E81E6B" w14:textId="4882365B" w:rsidR="004F1F8E" w:rsidRPr="0097282B" w:rsidRDefault="004F1F8E" w:rsidP="00834AD9">
            <w:pPr>
              <w:pStyle w:val="DHHStabletext"/>
              <w:spacing w:before="0" w:after="0"/>
              <w:jc w:val="center"/>
              <w:rPr>
                <w:rFonts w:cs="Arial"/>
                <w:sz w:val="18"/>
                <w:szCs w:val="18"/>
              </w:rPr>
            </w:pPr>
            <w:r w:rsidRPr="004F1F8E">
              <w:rPr>
                <w:rFonts w:cs="Arial"/>
                <w:sz w:val="18"/>
                <w:szCs w:val="18"/>
              </w:rPr>
              <w:t>281</w:t>
            </w:r>
          </w:p>
        </w:tc>
        <w:tc>
          <w:tcPr>
            <w:tcW w:w="883" w:type="dxa"/>
            <w:noWrap/>
            <w:vAlign w:val="center"/>
          </w:tcPr>
          <w:p w14:paraId="67E3D60C" w14:textId="3D14326F" w:rsidR="004F1F8E" w:rsidRPr="0097282B" w:rsidRDefault="004F1F8E" w:rsidP="00834AD9">
            <w:pPr>
              <w:pStyle w:val="DHHStabletext"/>
              <w:spacing w:before="0" w:after="0"/>
              <w:jc w:val="center"/>
              <w:rPr>
                <w:rFonts w:cs="Arial"/>
                <w:sz w:val="18"/>
                <w:szCs w:val="18"/>
              </w:rPr>
            </w:pPr>
            <w:r w:rsidRPr="004F1F8E">
              <w:rPr>
                <w:rFonts w:cs="Arial"/>
                <w:sz w:val="18"/>
                <w:szCs w:val="18"/>
              </w:rPr>
              <w:t>$350</w:t>
            </w:r>
          </w:p>
        </w:tc>
        <w:tc>
          <w:tcPr>
            <w:tcW w:w="1046" w:type="dxa"/>
            <w:noWrap/>
            <w:vAlign w:val="center"/>
          </w:tcPr>
          <w:p w14:paraId="2A9768C5" w14:textId="7F24BFE0" w:rsidR="004F1F8E" w:rsidRPr="0097282B" w:rsidRDefault="004F1F8E" w:rsidP="00834AD9">
            <w:pPr>
              <w:pStyle w:val="DHHStabletext"/>
              <w:spacing w:before="0" w:after="0"/>
              <w:jc w:val="center"/>
              <w:rPr>
                <w:rFonts w:cs="Arial"/>
                <w:sz w:val="18"/>
                <w:szCs w:val="18"/>
              </w:rPr>
            </w:pPr>
            <w:r w:rsidRPr="004F1F8E">
              <w:rPr>
                <w:rFonts w:cs="Arial"/>
                <w:sz w:val="18"/>
                <w:szCs w:val="18"/>
              </w:rPr>
              <w:t>9.4%</w:t>
            </w:r>
          </w:p>
        </w:tc>
      </w:tr>
      <w:tr w:rsidR="004F1F8E" w:rsidRPr="0097282B" w14:paraId="07DFF9B8" w14:textId="77777777" w:rsidTr="00834AD9">
        <w:trPr>
          <w:trHeight w:val="312"/>
        </w:trPr>
        <w:tc>
          <w:tcPr>
            <w:tcW w:w="3422" w:type="dxa"/>
            <w:noWrap/>
            <w:vAlign w:val="center"/>
          </w:tcPr>
          <w:p w14:paraId="13801B40" w14:textId="77777777" w:rsidR="004F1F8E" w:rsidRPr="0097282B" w:rsidRDefault="004F1F8E" w:rsidP="004F1F8E">
            <w:pPr>
              <w:pStyle w:val="DHHStabletext"/>
              <w:spacing w:before="0" w:after="0"/>
              <w:rPr>
                <w:rFonts w:cs="Arial"/>
                <w:sz w:val="18"/>
                <w:szCs w:val="18"/>
              </w:rPr>
            </w:pPr>
            <w:r w:rsidRPr="0097282B">
              <w:rPr>
                <w:rFonts w:cs="Arial"/>
                <w:sz w:val="18"/>
                <w:szCs w:val="18"/>
              </w:rPr>
              <w:t>Seymour</w:t>
            </w:r>
          </w:p>
        </w:tc>
        <w:tc>
          <w:tcPr>
            <w:tcW w:w="829" w:type="dxa"/>
            <w:noWrap/>
            <w:vAlign w:val="center"/>
          </w:tcPr>
          <w:p w14:paraId="34A224F7" w14:textId="5CAF89A5" w:rsidR="004F1F8E" w:rsidRPr="0097282B" w:rsidRDefault="004F1F8E" w:rsidP="00834AD9">
            <w:pPr>
              <w:pStyle w:val="DHHStabletext"/>
              <w:spacing w:before="0" w:after="0"/>
              <w:jc w:val="center"/>
              <w:rPr>
                <w:rFonts w:cs="Arial"/>
                <w:sz w:val="18"/>
                <w:szCs w:val="18"/>
              </w:rPr>
            </w:pPr>
            <w:r w:rsidRPr="004F1F8E">
              <w:rPr>
                <w:rFonts w:cs="Arial"/>
                <w:sz w:val="18"/>
                <w:szCs w:val="18"/>
              </w:rPr>
              <w:t>11</w:t>
            </w:r>
          </w:p>
        </w:tc>
        <w:tc>
          <w:tcPr>
            <w:tcW w:w="1009" w:type="dxa"/>
            <w:noWrap/>
            <w:vAlign w:val="center"/>
          </w:tcPr>
          <w:p w14:paraId="4B70F2D8" w14:textId="248BB4F0" w:rsidR="004F1F8E" w:rsidRPr="0097282B" w:rsidRDefault="004F1F8E" w:rsidP="00834AD9">
            <w:pPr>
              <w:pStyle w:val="DHHStabletext"/>
              <w:spacing w:before="0" w:after="0"/>
              <w:jc w:val="center"/>
              <w:rPr>
                <w:rFonts w:cs="Arial"/>
                <w:sz w:val="18"/>
                <w:szCs w:val="18"/>
              </w:rPr>
            </w:pPr>
            <w:r w:rsidRPr="004F1F8E">
              <w:rPr>
                <w:rFonts w:cs="Arial"/>
                <w:sz w:val="18"/>
                <w:szCs w:val="18"/>
              </w:rPr>
              <w:t>$205</w:t>
            </w:r>
          </w:p>
        </w:tc>
        <w:tc>
          <w:tcPr>
            <w:tcW w:w="1046" w:type="dxa"/>
            <w:noWrap/>
            <w:vAlign w:val="center"/>
          </w:tcPr>
          <w:p w14:paraId="47211D83" w14:textId="58452EAD" w:rsidR="004F1F8E" w:rsidRPr="0097282B" w:rsidRDefault="004F1F8E" w:rsidP="00834AD9">
            <w:pPr>
              <w:pStyle w:val="DHHStabletext"/>
              <w:spacing w:before="0" w:after="0"/>
              <w:jc w:val="center"/>
              <w:rPr>
                <w:rFonts w:cs="Arial"/>
                <w:sz w:val="18"/>
                <w:szCs w:val="18"/>
              </w:rPr>
            </w:pPr>
            <w:r w:rsidRPr="004F1F8E">
              <w:rPr>
                <w:rFonts w:cs="Arial"/>
                <w:sz w:val="18"/>
                <w:szCs w:val="18"/>
              </w:rPr>
              <w:t>1.0%</w:t>
            </w:r>
          </w:p>
        </w:tc>
        <w:tc>
          <w:tcPr>
            <w:tcW w:w="883" w:type="dxa"/>
            <w:noWrap/>
            <w:vAlign w:val="center"/>
          </w:tcPr>
          <w:p w14:paraId="5C760AA6" w14:textId="6F46C252" w:rsidR="004F1F8E" w:rsidRPr="0097282B" w:rsidRDefault="004F1F8E" w:rsidP="00834AD9">
            <w:pPr>
              <w:pStyle w:val="DHHStabletext"/>
              <w:spacing w:before="0" w:after="0"/>
              <w:jc w:val="center"/>
              <w:rPr>
                <w:rFonts w:cs="Arial"/>
                <w:sz w:val="18"/>
                <w:szCs w:val="18"/>
              </w:rPr>
            </w:pPr>
            <w:r w:rsidRPr="004F1F8E">
              <w:rPr>
                <w:rFonts w:cs="Arial"/>
                <w:sz w:val="18"/>
                <w:szCs w:val="18"/>
              </w:rPr>
              <w:t>29</w:t>
            </w:r>
          </w:p>
        </w:tc>
        <w:tc>
          <w:tcPr>
            <w:tcW w:w="883" w:type="dxa"/>
            <w:noWrap/>
            <w:vAlign w:val="center"/>
          </w:tcPr>
          <w:p w14:paraId="378356E6" w14:textId="0A1E25C5" w:rsidR="004F1F8E" w:rsidRPr="0097282B" w:rsidRDefault="004F1F8E" w:rsidP="00834AD9">
            <w:pPr>
              <w:pStyle w:val="DHHStabletext"/>
              <w:spacing w:before="0" w:after="0"/>
              <w:jc w:val="center"/>
              <w:rPr>
                <w:rFonts w:cs="Arial"/>
                <w:sz w:val="18"/>
                <w:szCs w:val="18"/>
              </w:rPr>
            </w:pPr>
            <w:r w:rsidRPr="004F1F8E">
              <w:rPr>
                <w:rFonts w:cs="Arial"/>
                <w:sz w:val="18"/>
                <w:szCs w:val="18"/>
              </w:rPr>
              <w:t>$260</w:t>
            </w:r>
          </w:p>
        </w:tc>
        <w:tc>
          <w:tcPr>
            <w:tcW w:w="1046" w:type="dxa"/>
            <w:noWrap/>
            <w:vAlign w:val="center"/>
          </w:tcPr>
          <w:p w14:paraId="44A9922B" w14:textId="0DC8834C" w:rsidR="004F1F8E" w:rsidRPr="0097282B" w:rsidRDefault="004F1F8E" w:rsidP="00834AD9">
            <w:pPr>
              <w:pStyle w:val="DHHStabletext"/>
              <w:spacing w:before="0" w:after="0"/>
              <w:jc w:val="center"/>
              <w:rPr>
                <w:rFonts w:cs="Arial"/>
                <w:sz w:val="18"/>
                <w:szCs w:val="18"/>
              </w:rPr>
            </w:pPr>
            <w:r w:rsidRPr="004F1F8E">
              <w:rPr>
                <w:rFonts w:cs="Arial"/>
                <w:sz w:val="18"/>
                <w:szCs w:val="18"/>
              </w:rPr>
              <w:t>4.0%</w:t>
            </w:r>
          </w:p>
        </w:tc>
        <w:tc>
          <w:tcPr>
            <w:tcW w:w="883" w:type="dxa"/>
            <w:noWrap/>
            <w:vAlign w:val="center"/>
          </w:tcPr>
          <w:p w14:paraId="38594294" w14:textId="20B358E5" w:rsidR="004F1F8E" w:rsidRPr="0097282B" w:rsidRDefault="004F1F8E" w:rsidP="00834AD9">
            <w:pPr>
              <w:pStyle w:val="DHHStabletext"/>
              <w:spacing w:before="0" w:after="0"/>
              <w:jc w:val="center"/>
              <w:rPr>
                <w:rFonts w:cs="Arial"/>
                <w:sz w:val="18"/>
                <w:szCs w:val="18"/>
              </w:rPr>
            </w:pPr>
            <w:r w:rsidRPr="004F1F8E">
              <w:rPr>
                <w:rFonts w:cs="Arial"/>
                <w:sz w:val="18"/>
                <w:szCs w:val="18"/>
              </w:rPr>
              <w:t>17</w:t>
            </w:r>
          </w:p>
        </w:tc>
        <w:tc>
          <w:tcPr>
            <w:tcW w:w="883" w:type="dxa"/>
            <w:noWrap/>
            <w:vAlign w:val="center"/>
          </w:tcPr>
          <w:p w14:paraId="535C0221" w14:textId="36EDAC01" w:rsidR="004F1F8E" w:rsidRPr="0097282B" w:rsidRDefault="004F1F8E" w:rsidP="00834AD9">
            <w:pPr>
              <w:pStyle w:val="DHHStabletext"/>
              <w:spacing w:before="0" w:after="0"/>
              <w:jc w:val="center"/>
              <w:rPr>
                <w:rFonts w:cs="Arial"/>
                <w:sz w:val="18"/>
                <w:szCs w:val="18"/>
              </w:rPr>
            </w:pPr>
            <w:r w:rsidRPr="004F1F8E">
              <w:rPr>
                <w:rFonts w:cs="Arial"/>
                <w:sz w:val="18"/>
                <w:szCs w:val="18"/>
              </w:rPr>
              <w:t>$310</w:t>
            </w:r>
          </w:p>
        </w:tc>
        <w:tc>
          <w:tcPr>
            <w:tcW w:w="1046" w:type="dxa"/>
            <w:noWrap/>
            <w:vAlign w:val="center"/>
          </w:tcPr>
          <w:p w14:paraId="0BCA8814" w14:textId="47466101" w:rsidR="004F1F8E" w:rsidRPr="0097282B" w:rsidRDefault="004F1F8E" w:rsidP="00834AD9">
            <w:pPr>
              <w:pStyle w:val="DHHStabletext"/>
              <w:spacing w:before="0" w:after="0"/>
              <w:jc w:val="center"/>
              <w:rPr>
                <w:rFonts w:cs="Arial"/>
                <w:sz w:val="18"/>
                <w:szCs w:val="18"/>
              </w:rPr>
            </w:pPr>
            <w:r w:rsidRPr="004F1F8E">
              <w:rPr>
                <w:rFonts w:cs="Arial"/>
                <w:sz w:val="18"/>
                <w:szCs w:val="18"/>
              </w:rPr>
              <w:t>19.2%</w:t>
            </w:r>
          </w:p>
        </w:tc>
        <w:tc>
          <w:tcPr>
            <w:tcW w:w="883" w:type="dxa"/>
            <w:noWrap/>
            <w:vAlign w:val="center"/>
          </w:tcPr>
          <w:p w14:paraId="73D323CE" w14:textId="2959124B" w:rsidR="004F1F8E" w:rsidRPr="0097282B" w:rsidRDefault="004F1F8E" w:rsidP="00834AD9">
            <w:pPr>
              <w:pStyle w:val="DHHStabletext"/>
              <w:spacing w:before="0" w:after="0"/>
              <w:jc w:val="center"/>
              <w:rPr>
                <w:rFonts w:cs="Arial"/>
                <w:sz w:val="18"/>
                <w:szCs w:val="18"/>
              </w:rPr>
            </w:pPr>
            <w:r w:rsidRPr="004F1F8E">
              <w:rPr>
                <w:rFonts w:cs="Arial"/>
                <w:sz w:val="18"/>
                <w:szCs w:val="18"/>
              </w:rPr>
              <w:t>79</w:t>
            </w:r>
          </w:p>
        </w:tc>
        <w:tc>
          <w:tcPr>
            <w:tcW w:w="883" w:type="dxa"/>
            <w:noWrap/>
            <w:vAlign w:val="center"/>
          </w:tcPr>
          <w:p w14:paraId="06118D0D" w14:textId="2D5C9BB3" w:rsidR="004F1F8E" w:rsidRPr="0097282B" w:rsidRDefault="004F1F8E" w:rsidP="00834AD9">
            <w:pPr>
              <w:pStyle w:val="DHHStabletext"/>
              <w:spacing w:before="0" w:after="0"/>
              <w:jc w:val="center"/>
              <w:rPr>
                <w:rFonts w:cs="Arial"/>
                <w:sz w:val="18"/>
                <w:szCs w:val="18"/>
              </w:rPr>
            </w:pPr>
            <w:r w:rsidRPr="004F1F8E">
              <w:rPr>
                <w:rFonts w:cs="Arial"/>
                <w:sz w:val="18"/>
                <w:szCs w:val="18"/>
              </w:rPr>
              <w:t>$340</w:t>
            </w:r>
          </w:p>
        </w:tc>
        <w:tc>
          <w:tcPr>
            <w:tcW w:w="1046" w:type="dxa"/>
            <w:noWrap/>
            <w:vAlign w:val="center"/>
          </w:tcPr>
          <w:p w14:paraId="6A5CDEE5" w14:textId="7C640F68" w:rsidR="004F1F8E" w:rsidRPr="0097282B" w:rsidRDefault="004F1F8E" w:rsidP="00834AD9">
            <w:pPr>
              <w:pStyle w:val="DHHStabletext"/>
              <w:spacing w:before="0" w:after="0"/>
              <w:jc w:val="center"/>
              <w:rPr>
                <w:rFonts w:cs="Arial"/>
                <w:sz w:val="18"/>
                <w:szCs w:val="18"/>
              </w:rPr>
            </w:pPr>
            <w:r w:rsidRPr="004F1F8E">
              <w:rPr>
                <w:rFonts w:cs="Arial"/>
                <w:sz w:val="18"/>
                <w:szCs w:val="18"/>
              </w:rPr>
              <w:t>6.3%</w:t>
            </w:r>
          </w:p>
        </w:tc>
      </w:tr>
      <w:tr w:rsidR="004F1F8E" w:rsidRPr="0097282B" w14:paraId="3866D731" w14:textId="77777777" w:rsidTr="00834AD9">
        <w:trPr>
          <w:trHeight w:val="312"/>
        </w:trPr>
        <w:tc>
          <w:tcPr>
            <w:tcW w:w="3422" w:type="dxa"/>
            <w:noWrap/>
            <w:vAlign w:val="center"/>
          </w:tcPr>
          <w:p w14:paraId="367BCB5B" w14:textId="77777777" w:rsidR="004F1F8E" w:rsidRPr="0097282B" w:rsidRDefault="004F1F8E" w:rsidP="004F1F8E">
            <w:pPr>
              <w:pStyle w:val="DHHStabletext"/>
              <w:spacing w:before="0" w:after="0"/>
              <w:rPr>
                <w:rFonts w:cs="Arial"/>
                <w:sz w:val="18"/>
                <w:szCs w:val="18"/>
              </w:rPr>
            </w:pPr>
            <w:r w:rsidRPr="0097282B">
              <w:rPr>
                <w:rFonts w:cs="Arial"/>
                <w:sz w:val="18"/>
                <w:szCs w:val="18"/>
              </w:rPr>
              <w:t>Shepparton</w:t>
            </w:r>
          </w:p>
        </w:tc>
        <w:tc>
          <w:tcPr>
            <w:tcW w:w="829" w:type="dxa"/>
            <w:noWrap/>
            <w:vAlign w:val="center"/>
          </w:tcPr>
          <w:p w14:paraId="46352EC9" w14:textId="69B22731" w:rsidR="004F1F8E" w:rsidRPr="0097282B" w:rsidRDefault="004F1F8E" w:rsidP="00834AD9">
            <w:pPr>
              <w:pStyle w:val="DHHStabletext"/>
              <w:spacing w:before="0" w:after="0"/>
              <w:jc w:val="center"/>
              <w:rPr>
                <w:rFonts w:cs="Arial"/>
                <w:sz w:val="18"/>
                <w:szCs w:val="18"/>
              </w:rPr>
            </w:pPr>
            <w:r w:rsidRPr="004F1F8E">
              <w:rPr>
                <w:rFonts w:cs="Arial"/>
                <w:sz w:val="18"/>
                <w:szCs w:val="18"/>
              </w:rPr>
              <w:t>94</w:t>
            </w:r>
          </w:p>
        </w:tc>
        <w:tc>
          <w:tcPr>
            <w:tcW w:w="1009" w:type="dxa"/>
            <w:noWrap/>
            <w:vAlign w:val="center"/>
          </w:tcPr>
          <w:p w14:paraId="0150AEDD" w14:textId="130730B8" w:rsidR="004F1F8E" w:rsidRPr="0097282B" w:rsidRDefault="004F1F8E" w:rsidP="00834AD9">
            <w:pPr>
              <w:pStyle w:val="DHHStabletext"/>
              <w:spacing w:before="0" w:after="0"/>
              <w:jc w:val="center"/>
              <w:rPr>
                <w:rFonts w:cs="Arial"/>
                <w:sz w:val="18"/>
                <w:szCs w:val="18"/>
              </w:rPr>
            </w:pPr>
            <w:r w:rsidRPr="004F1F8E">
              <w:rPr>
                <w:rFonts w:cs="Arial"/>
                <w:sz w:val="18"/>
                <w:szCs w:val="18"/>
              </w:rPr>
              <w:t>$210</w:t>
            </w:r>
          </w:p>
        </w:tc>
        <w:tc>
          <w:tcPr>
            <w:tcW w:w="1046" w:type="dxa"/>
            <w:noWrap/>
            <w:vAlign w:val="center"/>
          </w:tcPr>
          <w:p w14:paraId="0F50FF99" w14:textId="046C5FDC" w:rsidR="004F1F8E" w:rsidRPr="0097282B" w:rsidRDefault="004F1F8E" w:rsidP="00834AD9">
            <w:pPr>
              <w:pStyle w:val="DHHStabletext"/>
              <w:spacing w:before="0" w:after="0"/>
              <w:jc w:val="center"/>
              <w:rPr>
                <w:rFonts w:cs="Arial"/>
                <w:sz w:val="18"/>
                <w:szCs w:val="18"/>
              </w:rPr>
            </w:pPr>
            <w:r w:rsidRPr="004F1F8E">
              <w:rPr>
                <w:rFonts w:cs="Arial"/>
                <w:sz w:val="18"/>
                <w:szCs w:val="18"/>
              </w:rPr>
              <w:t>5.0%</w:t>
            </w:r>
          </w:p>
        </w:tc>
        <w:tc>
          <w:tcPr>
            <w:tcW w:w="883" w:type="dxa"/>
            <w:noWrap/>
            <w:vAlign w:val="center"/>
          </w:tcPr>
          <w:p w14:paraId="316A439C" w14:textId="1CB0E35A" w:rsidR="004F1F8E" w:rsidRPr="0097282B" w:rsidRDefault="004F1F8E" w:rsidP="00834AD9">
            <w:pPr>
              <w:pStyle w:val="DHHStabletext"/>
              <w:spacing w:before="0" w:after="0"/>
              <w:jc w:val="center"/>
              <w:rPr>
                <w:rFonts w:cs="Arial"/>
                <w:sz w:val="18"/>
                <w:szCs w:val="18"/>
              </w:rPr>
            </w:pPr>
            <w:r w:rsidRPr="004F1F8E">
              <w:rPr>
                <w:rFonts w:cs="Arial"/>
                <w:sz w:val="18"/>
                <w:szCs w:val="18"/>
              </w:rPr>
              <w:t>302</w:t>
            </w:r>
          </w:p>
        </w:tc>
        <w:tc>
          <w:tcPr>
            <w:tcW w:w="883" w:type="dxa"/>
            <w:noWrap/>
            <w:vAlign w:val="center"/>
          </w:tcPr>
          <w:p w14:paraId="54B09166" w14:textId="54D0B665" w:rsidR="004F1F8E" w:rsidRPr="0097282B" w:rsidRDefault="004F1F8E" w:rsidP="00834AD9">
            <w:pPr>
              <w:pStyle w:val="DHHStabletext"/>
              <w:spacing w:before="0" w:after="0"/>
              <w:jc w:val="center"/>
              <w:rPr>
                <w:rFonts w:cs="Arial"/>
                <w:sz w:val="18"/>
                <w:szCs w:val="18"/>
              </w:rPr>
            </w:pPr>
            <w:r w:rsidRPr="004F1F8E">
              <w:rPr>
                <w:rFonts w:cs="Arial"/>
                <w:sz w:val="18"/>
                <w:szCs w:val="18"/>
              </w:rPr>
              <w:t>$260</w:t>
            </w:r>
          </w:p>
        </w:tc>
        <w:tc>
          <w:tcPr>
            <w:tcW w:w="1046" w:type="dxa"/>
            <w:noWrap/>
            <w:vAlign w:val="center"/>
          </w:tcPr>
          <w:p w14:paraId="14C6D075" w14:textId="13162EE9" w:rsidR="004F1F8E" w:rsidRPr="0097282B" w:rsidRDefault="004F1F8E" w:rsidP="00834AD9">
            <w:pPr>
              <w:pStyle w:val="DHHStabletext"/>
              <w:spacing w:before="0" w:after="0"/>
              <w:jc w:val="center"/>
              <w:rPr>
                <w:rFonts w:cs="Arial"/>
                <w:sz w:val="18"/>
                <w:szCs w:val="18"/>
              </w:rPr>
            </w:pPr>
            <w:r w:rsidRPr="004F1F8E">
              <w:rPr>
                <w:rFonts w:cs="Arial"/>
                <w:sz w:val="18"/>
                <w:szCs w:val="18"/>
              </w:rPr>
              <w:t>4.0%</w:t>
            </w:r>
          </w:p>
        </w:tc>
        <w:tc>
          <w:tcPr>
            <w:tcW w:w="883" w:type="dxa"/>
            <w:noWrap/>
            <w:vAlign w:val="center"/>
          </w:tcPr>
          <w:p w14:paraId="2A37E4EF" w14:textId="3C1230D9" w:rsidR="004F1F8E" w:rsidRPr="0097282B" w:rsidRDefault="004F1F8E" w:rsidP="00834AD9">
            <w:pPr>
              <w:pStyle w:val="DHHStabletext"/>
              <w:spacing w:before="0" w:after="0"/>
              <w:jc w:val="center"/>
              <w:rPr>
                <w:rFonts w:cs="Arial"/>
                <w:sz w:val="18"/>
                <w:szCs w:val="18"/>
              </w:rPr>
            </w:pPr>
            <w:r w:rsidRPr="004F1F8E">
              <w:rPr>
                <w:rFonts w:cs="Arial"/>
                <w:sz w:val="18"/>
                <w:szCs w:val="18"/>
              </w:rPr>
              <w:t>75</w:t>
            </w:r>
          </w:p>
        </w:tc>
        <w:tc>
          <w:tcPr>
            <w:tcW w:w="883" w:type="dxa"/>
            <w:noWrap/>
            <w:vAlign w:val="center"/>
          </w:tcPr>
          <w:p w14:paraId="3D5662CA" w14:textId="1C0E8806" w:rsidR="004F1F8E" w:rsidRPr="0097282B" w:rsidRDefault="004F1F8E" w:rsidP="00834AD9">
            <w:pPr>
              <w:pStyle w:val="DHHStabletext"/>
              <w:spacing w:before="0" w:after="0"/>
              <w:jc w:val="center"/>
              <w:rPr>
                <w:rFonts w:cs="Arial"/>
                <w:sz w:val="18"/>
                <w:szCs w:val="18"/>
              </w:rPr>
            </w:pPr>
            <w:r w:rsidRPr="004F1F8E">
              <w:rPr>
                <w:rFonts w:cs="Arial"/>
                <w:sz w:val="18"/>
                <w:szCs w:val="18"/>
              </w:rPr>
              <w:t>$285</w:t>
            </w:r>
          </w:p>
        </w:tc>
        <w:tc>
          <w:tcPr>
            <w:tcW w:w="1046" w:type="dxa"/>
            <w:noWrap/>
            <w:vAlign w:val="center"/>
          </w:tcPr>
          <w:p w14:paraId="3618C18A" w14:textId="3054FC68" w:rsidR="004F1F8E" w:rsidRPr="0097282B" w:rsidRDefault="004F1F8E" w:rsidP="00834AD9">
            <w:pPr>
              <w:pStyle w:val="DHHStabletext"/>
              <w:spacing w:before="0" w:after="0"/>
              <w:jc w:val="center"/>
              <w:rPr>
                <w:rFonts w:cs="Arial"/>
                <w:sz w:val="18"/>
                <w:szCs w:val="18"/>
              </w:rPr>
            </w:pPr>
            <w:r w:rsidRPr="004F1F8E">
              <w:rPr>
                <w:rFonts w:cs="Arial"/>
                <w:sz w:val="18"/>
                <w:szCs w:val="18"/>
              </w:rPr>
              <w:t>5.6%</w:t>
            </w:r>
          </w:p>
        </w:tc>
        <w:tc>
          <w:tcPr>
            <w:tcW w:w="883" w:type="dxa"/>
            <w:noWrap/>
            <w:vAlign w:val="center"/>
          </w:tcPr>
          <w:p w14:paraId="6EC5A305" w14:textId="61AD54F3" w:rsidR="004F1F8E" w:rsidRPr="0097282B" w:rsidRDefault="004F1F8E" w:rsidP="00834AD9">
            <w:pPr>
              <w:pStyle w:val="DHHStabletext"/>
              <w:spacing w:before="0" w:after="0"/>
              <w:jc w:val="center"/>
              <w:rPr>
                <w:rFonts w:cs="Arial"/>
                <w:sz w:val="18"/>
                <w:szCs w:val="18"/>
              </w:rPr>
            </w:pPr>
            <w:r w:rsidRPr="004F1F8E">
              <w:rPr>
                <w:rFonts w:cs="Arial"/>
                <w:sz w:val="18"/>
                <w:szCs w:val="18"/>
              </w:rPr>
              <w:t>583</w:t>
            </w:r>
          </w:p>
        </w:tc>
        <w:tc>
          <w:tcPr>
            <w:tcW w:w="883" w:type="dxa"/>
            <w:noWrap/>
            <w:vAlign w:val="center"/>
          </w:tcPr>
          <w:p w14:paraId="2F0BF97E" w14:textId="22911CE6" w:rsidR="004F1F8E" w:rsidRPr="0097282B" w:rsidRDefault="004F1F8E" w:rsidP="00834AD9">
            <w:pPr>
              <w:pStyle w:val="DHHStabletext"/>
              <w:spacing w:before="0" w:after="0"/>
              <w:jc w:val="center"/>
              <w:rPr>
                <w:rFonts w:cs="Arial"/>
                <w:sz w:val="18"/>
                <w:szCs w:val="18"/>
              </w:rPr>
            </w:pPr>
            <w:r w:rsidRPr="004F1F8E">
              <w:rPr>
                <w:rFonts w:cs="Arial"/>
                <w:sz w:val="18"/>
                <w:szCs w:val="18"/>
              </w:rPr>
              <w:t>$340</w:t>
            </w:r>
          </w:p>
        </w:tc>
        <w:tc>
          <w:tcPr>
            <w:tcW w:w="1046" w:type="dxa"/>
            <w:noWrap/>
            <w:vAlign w:val="center"/>
          </w:tcPr>
          <w:p w14:paraId="796F2838" w14:textId="252D9F94" w:rsidR="004F1F8E" w:rsidRPr="0097282B" w:rsidRDefault="004F1F8E" w:rsidP="00834AD9">
            <w:pPr>
              <w:pStyle w:val="DHHStabletext"/>
              <w:spacing w:before="0" w:after="0"/>
              <w:jc w:val="center"/>
              <w:rPr>
                <w:rFonts w:cs="Arial"/>
                <w:sz w:val="18"/>
                <w:szCs w:val="18"/>
              </w:rPr>
            </w:pPr>
            <w:r w:rsidRPr="004F1F8E">
              <w:rPr>
                <w:rFonts w:cs="Arial"/>
                <w:sz w:val="18"/>
                <w:szCs w:val="18"/>
              </w:rPr>
              <w:t>6.3%</w:t>
            </w:r>
          </w:p>
        </w:tc>
      </w:tr>
      <w:tr w:rsidR="004F1F8E" w:rsidRPr="0097282B" w14:paraId="13126780" w14:textId="77777777" w:rsidTr="00834AD9">
        <w:trPr>
          <w:trHeight w:val="312"/>
        </w:trPr>
        <w:tc>
          <w:tcPr>
            <w:tcW w:w="3422" w:type="dxa"/>
            <w:noWrap/>
            <w:vAlign w:val="center"/>
          </w:tcPr>
          <w:p w14:paraId="5C5A4D8A" w14:textId="77777777" w:rsidR="004F1F8E" w:rsidRPr="0097282B" w:rsidRDefault="004F1F8E" w:rsidP="004F1F8E">
            <w:pPr>
              <w:pStyle w:val="DHHStabletext"/>
              <w:spacing w:before="0" w:after="0"/>
              <w:rPr>
                <w:rFonts w:cs="Arial"/>
                <w:sz w:val="18"/>
                <w:szCs w:val="18"/>
              </w:rPr>
            </w:pPr>
            <w:r w:rsidRPr="0097282B">
              <w:rPr>
                <w:rFonts w:cs="Arial"/>
                <w:sz w:val="18"/>
                <w:szCs w:val="18"/>
              </w:rPr>
              <w:t>Swan Hill</w:t>
            </w:r>
          </w:p>
        </w:tc>
        <w:tc>
          <w:tcPr>
            <w:tcW w:w="829" w:type="dxa"/>
            <w:noWrap/>
            <w:vAlign w:val="center"/>
          </w:tcPr>
          <w:p w14:paraId="0F5D7FB4" w14:textId="2A0B2EC2" w:rsidR="004F1F8E" w:rsidRPr="0097282B" w:rsidRDefault="004F1F8E" w:rsidP="00834AD9">
            <w:pPr>
              <w:pStyle w:val="DHHStabletext"/>
              <w:spacing w:before="0" w:after="0"/>
              <w:jc w:val="center"/>
              <w:rPr>
                <w:rFonts w:cs="Arial"/>
                <w:sz w:val="18"/>
                <w:szCs w:val="18"/>
              </w:rPr>
            </w:pPr>
            <w:r w:rsidRPr="004F1F8E">
              <w:rPr>
                <w:rFonts w:cs="Arial"/>
                <w:sz w:val="18"/>
                <w:szCs w:val="18"/>
              </w:rPr>
              <w:t>58</w:t>
            </w:r>
          </w:p>
        </w:tc>
        <w:tc>
          <w:tcPr>
            <w:tcW w:w="1009" w:type="dxa"/>
            <w:noWrap/>
            <w:vAlign w:val="center"/>
          </w:tcPr>
          <w:p w14:paraId="10F8C455" w14:textId="45FC6769" w:rsidR="004F1F8E" w:rsidRPr="0097282B" w:rsidRDefault="004F1F8E" w:rsidP="00834AD9">
            <w:pPr>
              <w:pStyle w:val="DHHStabletext"/>
              <w:spacing w:before="0" w:after="0"/>
              <w:jc w:val="center"/>
              <w:rPr>
                <w:rFonts w:cs="Arial"/>
                <w:sz w:val="18"/>
                <w:szCs w:val="18"/>
              </w:rPr>
            </w:pPr>
            <w:r w:rsidRPr="004F1F8E">
              <w:rPr>
                <w:rFonts w:cs="Arial"/>
                <w:sz w:val="18"/>
                <w:szCs w:val="18"/>
              </w:rPr>
              <w:t>$170</w:t>
            </w:r>
          </w:p>
        </w:tc>
        <w:tc>
          <w:tcPr>
            <w:tcW w:w="1046" w:type="dxa"/>
            <w:noWrap/>
            <w:vAlign w:val="center"/>
          </w:tcPr>
          <w:p w14:paraId="32909D3D" w14:textId="57F8C910" w:rsidR="004F1F8E" w:rsidRPr="0097282B" w:rsidRDefault="004F1F8E" w:rsidP="00834AD9">
            <w:pPr>
              <w:pStyle w:val="DHHStabletext"/>
              <w:spacing w:before="0" w:after="0"/>
              <w:jc w:val="center"/>
              <w:rPr>
                <w:rFonts w:cs="Arial"/>
                <w:sz w:val="18"/>
                <w:szCs w:val="18"/>
              </w:rPr>
            </w:pPr>
            <w:r w:rsidRPr="004F1F8E">
              <w:rPr>
                <w:rFonts w:cs="Arial"/>
                <w:sz w:val="18"/>
                <w:szCs w:val="18"/>
              </w:rPr>
              <w:t>6.3%</w:t>
            </w:r>
          </w:p>
        </w:tc>
        <w:tc>
          <w:tcPr>
            <w:tcW w:w="883" w:type="dxa"/>
            <w:noWrap/>
            <w:vAlign w:val="center"/>
          </w:tcPr>
          <w:p w14:paraId="70ECF504" w14:textId="68239394" w:rsidR="004F1F8E" w:rsidRPr="0097282B" w:rsidRDefault="004F1F8E" w:rsidP="00834AD9">
            <w:pPr>
              <w:pStyle w:val="DHHStabletext"/>
              <w:spacing w:before="0" w:after="0"/>
              <w:jc w:val="center"/>
              <w:rPr>
                <w:rFonts w:cs="Arial"/>
                <w:sz w:val="18"/>
                <w:szCs w:val="18"/>
              </w:rPr>
            </w:pPr>
            <w:r w:rsidRPr="004F1F8E">
              <w:rPr>
                <w:rFonts w:cs="Arial"/>
                <w:sz w:val="18"/>
                <w:szCs w:val="18"/>
              </w:rPr>
              <w:t>90</w:t>
            </w:r>
          </w:p>
        </w:tc>
        <w:tc>
          <w:tcPr>
            <w:tcW w:w="883" w:type="dxa"/>
            <w:noWrap/>
            <w:vAlign w:val="center"/>
          </w:tcPr>
          <w:p w14:paraId="4D807BB6" w14:textId="64283F3F" w:rsidR="004F1F8E" w:rsidRPr="0097282B" w:rsidRDefault="004F1F8E" w:rsidP="00834AD9">
            <w:pPr>
              <w:pStyle w:val="DHHStabletext"/>
              <w:spacing w:before="0" w:after="0"/>
              <w:jc w:val="center"/>
              <w:rPr>
                <w:rFonts w:cs="Arial"/>
                <w:sz w:val="18"/>
                <w:szCs w:val="18"/>
              </w:rPr>
            </w:pPr>
            <w:r w:rsidRPr="004F1F8E">
              <w:rPr>
                <w:rFonts w:cs="Arial"/>
                <w:sz w:val="18"/>
                <w:szCs w:val="18"/>
              </w:rPr>
              <w:t>$270</w:t>
            </w:r>
          </w:p>
        </w:tc>
        <w:tc>
          <w:tcPr>
            <w:tcW w:w="1046" w:type="dxa"/>
            <w:noWrap/>
            <w:vAlign w:val="center"/>
          </w:tcPr>
          <w:p w14:paraId="5516C643" w14:textId="1F902542" w:rsidR="004F1F8E" w:rsidRPr="0097282B" w:rsidRDefault="004F1F8E" w:rsidP="00834AD9">
            <w:pPr>
              <w:pStyle w:val="DHHStabletext"/>
              <w:spacing w:before="0" w:after="0"/>
              <w:jc w:val="center"/>
              <w:rPr>
                <w:rFonts w:cs="Arial"/>
                <w:sz w:val="18"/>
                <w:szCs w:val="18"/>
              </w:rPr>
            </w:pPr>
            <w:r w:rsidRPr="004F1F8E">
              <w:rPr>
                <w:rFonts w:cs="Arial"/>
                <w:sz w:val="18"/>
                <w:szCs w:val="18"/>
              </w:rPr>
              <w:t>3.8%</w:t>
            </w:r>
          </w:p>
        </w:tc>
        <w:tc>
          <w:tcPr>
            <w:tcW w:w="883" w:type="dxa"/>
            <w:noWrap/>
            <w:vAlign w:val="center"/>
          </w:tcPr>
          <w:p w14:paraId="65C0EDAD" w14:textId="1CC20A3A" w:rsidR="004F1F8E" w:rsidRPr="0097282B" w:rsidRDefault="004F1F8E" w:rsidP="00834AD9">
            <w:pPr>
              <w:pStyle w:val="DHHStabletext"/>
              <w:spacing w:before="0" w:after="0"/>
              <w:jc w:val="center"/>
              <w:rPr>
                <w:rFonts w:cs="Arial"/>
                <w:sz w:val="18"/>
                <w:szCs w:val="18"/>
              </w:rPr>
            </w:pPr>
            <w:r w:rsidRPr="004F1F8E">
              <w:rPr>
                <w:rFonts w:cs="Arial"/>
                <w:sz w:val="18"/>
                <w:szCs w:val="18"/>
              </w:rPr>
              <w:t>17</w:t>
            </w:r>
          </w:p>
        </w:tc>
        <w:tc>
          <w:tcPr>
            <w:tcW w:w="883" w:type="dxa"/>
            <w:noWrap/>
            <w:vAlign w:val="center"/>
          </w:tcPr>
          <w:p w14:paraId="356AF0EC" w14:textId="6CAE612E" w:rsidR="004F1F8E" w:rsidRPr="0097282B" w:rsidRDefault="004F1F8E" w:rsidP="00834AD9">
            <w:pPr>
              <w:pStyle w:val="DHHStabletext"/>
              <w:spacing w:before="0" w:after="0"/>
              <w:jc w:val="center"/>
              <w:rPr>
                <w:rFonts w:cs="Arial"/>
                <w:sz w:val="18"/>
                <w:szCs w:val="18"/>
              </w:rPr>
            </w:pPr>
            <w:r w:rsidRPr="004F1F8E">
              <w:rPr>
                <w:rFonts w:cs="Arial"/>
                <w:sz w:val="18"/>
                <w:szCs w:val="18"/>
              </w:rPr>
              <w:t>$270</w:t>
            </w:r>
          </w:p>
        </w:tc>
        <w:tc>
          <w:tcPr>
            <w:tcW w:w="1046" w:type="dxa"/>
            <w:noWrap/>
            <w:vAlign w:val="center"/>
          </w:tcPr>
          <w:p w14:paraId="62A956DD" w14:textId="56672427" w:rsidR="004F1F8E" w:rsidRPr="0097282B" w:rsidRDefault="004F1F8E" w:rsidP="00834AD9">
            <w:pPr>
              <w:pStyle w:val="DHHStabletext"/>
              <w:spacing w:before="0" w:after="0"/>
              <w:jc w:val="center"/>
              <w:rPr>
                <w:rFonts w:cs="Arial"/>
                <w:sz w:val="18"/>
                <w:szCs w:val="18"/>
              </w:rPr>
            </w:pPr>
            <w:r w:rsidRPr="004F1F8E">
              <w:rPr>
                <w:rFonts w:cs="Arial"/>
                <w:sz w:val="18"/>
                <w:szCs w:val="18"/>
              </w:rPr>
              <w:t>-3.6%</w:t>
            </w:r>
          </w:p>
        </w:tc>
        <w:tc>
          <w:tcPr>
            <w:tcW w:w="883" w:type="dxa"/>
            <w:noWrap/>
            <w:vAlign w:val="center"/>
          </w:tcPr>
          <w:p w14:paraId="157640EB" w14:textId="0ED0580B" w:rsidR="004F1F8E" w:rsidRPr="0097282B" w:rsidRDefault="004F1F8E" w:rsidP="00834AD9">
            <w:pPr>
              <w:pStyle w:val="DHHStabletext"/>
              <w:spacing w:before="0" w:after="0"/>
              <w:jc w:val="center"/>
              <w:rPr>
                <w:rFonts w:cs="Arial"/>
                <w:sz w:val="18"/>
                <w:szCs w:val="18"/>
              </w:rPr>
            </w:pPr>
            <w:r w:rsidRPr="004F1F8E">
              <w:rPr>
                <w:rFonts w:cs="Arial"/>
                <w:sz w:val="18"/>
                <w:szCs w:val="18"/>
              </w:rPr>
              <w:t>115</w:t>
            </w:r>
          </w:p>
        </w:tc>
        <w:tc>
          <w:tcPr>
            <w:tcW w:w="883" w:type="dxa"/>
            <w:noWrap/>
            <w:vAlign w:val="center"/>
          </w:tcPr>
          <w:p w14:paraId="74A528AC" w14:textId="291E7764" w:rsidR="004F1F8E" w:rsidRPr="0097282B" w:rsidRDefault="004F1F8E" w:rsidP="00834AD9">
            <w:pPr>
              <w:pStyle w:val="DHHStabletext"/>
              <w:spacing w:before="0" w:after="0"/>
              <w:jc w:val="center"/>
              <w:rPr>
                <w:rFonts w:cs="Arial"/>
                <w:sz w:val="18"/>
                <w:szCs w:val="18"/>
              </w:rPr>
            </w:pPr>
            <w:r w:rsidRPr="004F1F8E">
              <w:rPr>
                <w:rFonts w:cs="Arial"/>
                <w:sz w:val="18"/>
                <w:szCs w:val="18"/>
              </w:rPr>
              <w:t>$330</w:t>
            </w:r>
          </w:p>
        </w:tc>
        <w:tc>
          <w:tcPr>
            <w:tcW w:w="1046" w:type="dxa"/>
            <w:noWrap/>
            <w:vAlign w:val="center"/>
          </w:tcPr>
          <w:p w14:paraId="7F163C40" w14:textId="251F3747" w:rsidR="004F1F8E" w:rsidRPr="0097282B" w:rsidRDefault="004F1F8E" w:rsidP="00834AD9">
            <w:pPr>
              <w:pStyle w:val="DHHStabletext"/>
              <w:spacing w:before="0" w:after="0"/>
              <w:jc w:val="center"/>
              <w:rPr>
                <w:rFonts w:cs="Arial"/>
                <w:sz w:val="18"/>
                <w:szCs w:val="18"/>
              </w:rPr>
            </w:pPr>
            <w:r w:rsidRPr="004F1F8E">
              <w:rPr>
                <w:rFonts w:cs="Arial"/>
                <w:sz w:val="18"/>
                <w:szCs w:val="18"/>
              </w:rPr>
              <w:t>3.1%</w:t>
            </w:r>
          </w:p>
        </w:tc>
      </w:tr>
      <w:tr w:rsidR="004F1F8E" w:rsidRPr="0097282B" w14:paraId="56E4948F" w14:textId="77777777" w:rsidTr="00834AD9">
        <w:trPr>
          <w:trHeight w:val="312"/>
        </w:trPr>
        <w:tc>
          <w:tcPr>
            <w:tcW w:w="3422" w:type="dxa"/>
            <w:noWrap/>
            <w:vAlign w:val="center"/>
          </w:tcPr>
          <w:p w14:paraId="441963E7" w14:textId="77777777" w:rsidR="004F1F8E" w:rsidRPr="0097282B" w:rsidRDefault="004F1F8E" w:rsidP="004F1F8E">
            <w:pPr>
              <w:pStyle w:val="DHHStabletext"/>
              <w:spacing w:before="0" w:after="0"/>
              <w:rPr>
                <w:rFonts w:cs="Arial"/>
                <w:sz w:val="18"/>
                <w:szCs w:val="18"/>
              </w:rPr>
            </w:pPr>
            <w:r w:rsidRPr="0097282B">
              <w:rPr>
                <w:rFonts w:cs="Arial"/>
                <w:sz w:val="18"/>
                <w:szCs w:val="18"/>
              </w:rPr>
              <w:t>Torquay</w:t>
            </w:r>
          </w:p>
        </w:tc>
        <w:tc>
          <w:tcPr>
            <w:tcW w:w="829" w:type="dxa"/>
            <w:noWrap/>
            <w:vAlign w:val="center"/>
          </w:tcPr>
          <w:p w14:paraId="1D1A7CEC" w14:textId="28223E7E" w:rsidR="004F1F8E" w:rsidRPr="0097282B" w:rsidRDefault="004F1F8E" w:rsidP="00834AD9">
            <w:pPr>
              <w:pStyle w:val="DHHStabletext"/>
              <w:spacing w:before="0" w:after="0"/>
              <w:jc w:val="center"/>
              <w:rPr>
                <w:rFonts w:cs="Arial"/>
                <w:sz w:val="18"/>
                <w:szCs w:val="18"/>
              </w:rPr>
            </w:pPr>
            <w:r w:rsidRPr="004F1F8E">
              <w:rPr>
                <w:rFonts w:cs="Arial"/>
                <w:sz w:val="18"/>
                <w:szCs w:val="18"/>
              </w:rPr>
              <w:t>23</w:t>
            </w:r>
          </w:p>
        </w:tc>
        <w:tc>
          <w:tcPr>
            <w:tcW w:w="1009" w:type="dxa"/>
            <w:noWrap/>
            <w:vAlign w:val="center"/>
          </w:tcPr>
          <w:p w14:paraId="1C3721B5" w14:textId="35BA50DE" w:rsidR="004F1F8E" w:rsidRPr="0097282B" w:rsidRDefault="004F1F8E" w:rsidP="00834AD9">
            <w:pPr>
              <w:pStyle w:val="DHHStabletext"/>
              <w:spacing w:before="0" w:after="0"/>
              <w:jc w:val="center"/>
              <w:rPr>
                <w:rFonts w:cs="Arial"/>
                <w:sz w:val="18"/>
                <w:szCs w:val="18"/>
              </w:rPr>
            </w:pPr>
            <w:r w:rsidRPr="004F1F8E">
              <w:rPr>
                <w:rFonts w:cs="Arial"/>
                <w:sz w:val="18"/>
                <w:szCs w:val="18"/>
              </w:rPr>
              <w:t>$300</w:t>
            </w:r>
          </w:p>
        </w:tc>
        <w:tc>
          <w:tcPr>
            <w:tcW w:w="1046" w:type="dxa"/>
            <w:noWrap/>
            <w:vAlign w:val="center"/>
          </w:tcPr>
          <w:p w14:paraId="0A14EA88" w14:textId="3D126116" w:rsidR="004F1F8E" w:rsidRPr="0097282B" w:rsidRDefault="004F1F8E" w:rsidP="00834AD9">
            <w:pPr>
              <w:pStyle w:val="DHHStabletext"/>
              <w:spacing w:before="0" w:after="0"/>
              <w:jc w:val="center"/>
              <w:rPr>
                <w:rFonts w:cs="Arial"/>
                <w:sz w:val="18"/>
                <w:szCs w:val="18"/>
              </w:rPr>
            </w:pPr>
            <w:r w:rsidRPr="004F1F8E">
              <w:rPr>
                <w:rFonts w:cs="Arial"/>
                <w:sz w:val="18"/>
                <w:szCs w:val="18"/>
              </w:rPr>
              <w:t>-1.0%</w:t>
            </w:r>
          </w:p>
        </w:tc>
        <w:tc>
          <w:tcPr>
            <w:tcW w:w="883" w:type="dxa"/>
            <w:noWrap/>
            <w:vAlign w:val="center"/>
          </w:tcPr>
          <w:p w14:paraId="5F762BB6" w14:textId="390F1D00" w:rsidR="004F1F8E" w:rsidRPr="0097282B" w:rsidRDefault="004F1F8E" w:rsidP="00834AD9">
            <w:pPr>
              <w:pStyle w:val="DHHStabletext"/>
              <w:spacing w:before="0" w:after="0"/>
              <w:jc w:val="center"/>
              <w:rPr>
                <w:rFonts w:cs="Arial"/>
                <w:sz w:val="18"/>
                <w:szCs w:val="18"/>
              </w:rPr>
            </w:pPr>
            <w:r w:rsidRPr="004F1F8E">
              <w:rPr>
                <w:rFonts w:cs="Arial"/>
                <w:sz w:val="18"/>
                <w:szCs w:val="18"/>
              </w:rPr>
              <w:t>36</w:t>
            </w:r>
          </w:p>
        </w:tc>
        <w:tc>
          <w:tcPr>
            <w:tcW w:w="883" w:type="dxa"/>
            <w:noWrap/>
            <w:vAlign w:val="center"/>
          </w:tcPr>
          <w:p w14:paraId="5377C9D2" w14:textId="6EED286E" w:rsidR="004F1F8E" w:rsidRPr="0097282B" w:rsidRDefault="004F1F8E" w:rsidP="00834AD9">
            <w:pPr>
              <w:pStyle w:val="DHHStabletext"/>
              <w:spacing w:before="0" w:after="0"/>
              <w:jc w:val="center"/>
              <w:rPr>
                <w:rFonts w:cs="Arial"/>
                <w:sz w:val="18"/>
                <w:szCs w:val="18"/>
              </w:rPr>
            </w:pPr>
            <w:r w:rsidRPr="004F1F8E">
              <w:rPr>
                <w:rFonts w:cs="Arial"/>
                <w:sz w:val="18"/>
                <w:szCs w:val="18"/>
              </w:rPr>
              <w:t>$435</w:t>
            </w:r>
          </w:p>
        </w:tc>
        <w:tc>
          <w:tcPr>
            <w:tcW w:w="1046" w:type="dxa"/>
            <w:noWrap/>
            <w:vAlign w:val="center"/>
          </w:tcPr>
          <w:p w14:paraId="35865BED" w14:textId="5B18DA93" w:rsidR="004F1F8E" w:rsidRPr="0097282B" w:rsidRDefault="004F1F8E" w:rsidP="00834AD9">
            <w:pPr>
              <w:pStyle w:val="DHHStabletext"/>
              <w:spacing w:before="0" w:after="0"/>
              <w:jc w:val="center"/>
              <w:rPr>
                <w:rFonts w:cs="Arial"/>
                <w:sz w:val="18"/>
                <w:szCs w:val="18"/>
              </w:rPr>
            </w:pPr>
            <w:r w:rsidRPr="004F1F8E">
              <w:rPr>
                <w:rFonts w:cs="Arial"/>
                <w:sz w:val="18"/>
                <w:szCs w:val="18"/>
              </w:rPr>
              <w:t>11.5%</w:t>
            </w:r>
          </w:p>
        </w:tc>
        <w:tc>
          <w:tcPr>
            <w:tcW w:w="883" w:type="dxa"/>
            <w:noWrap/>
            <w:vAlign w:val="center"/>
          </w:tcPr>
          <w:p w14:paraId="7E815661" w14:textId="2A4C5B4F" w:rsidR="004F1F8E" w:rsidRPr="0097282B" w:rsidRDefault="004F1F8E" w:rsidP="00834AD9">
            <w:pPr>
              <w:pStyle w:val="DHHStabletext"/>
              <w:spacing w:before="0" w:after="0"/>
              <w:jc w:val="center"/>
              <w:rPr>
                <w:rFonts w:cs="Arial"/>
                <w:sz w:val="18"/>
                <w:szCs w:val="18"/>
              </w:rPr>
            </w:pPr>
            <w:r w:rsidRPr="004F1F8E">
              <w:rPr>
                <w:rFonts w:cs="Arial"/>
                <w:sz w:val="18"/>
                <w:szCs w:val="18"/>
              </w:rPr>
              <w:t>22</w:t>
            </w:r>
          </w:p>
        </w:tc>
        <w:tc>
          <w:tcPr>
            <w:tcW w:w="883" w:type="dxa"/>
            <w:noWrap/>
            <w:vAlign w:val="center"/>
          </w:tcPr>
          <w:p w14:paraId="42DBCBC9" w14:textId="141D282F" w:rsidR="004F1F8E" w:rsidRPr="0097282B" w:rsidRDefault="004F1F8E" w:rsidP="00834AD9">
            <w:pPr>
              <w:pStyle w:val="DHHStabletext"/>
              <w:spacing w:before="0" w:after="0"/>
              <w:jc w:val="center"/>
              <w:rPr>
                <w:rFonts w:cs="Arial"/>
                <w:sz w:val="18"/>
                <w:szCs w:val="18"/>
              </w:rPr>
            </w:pPr>
            <w:r w:rsidRPr="004F1F8E">
              <w:rPr>
                <w:rFonts w:cs="Arial"/>
                <w:sz w:val="18"/>
                <w:szCs w:val="18"/>
              </w:rPr>
              <w:t>$478</w:t>
            </w:r>
          </w:p>
        </w:tc>
        <w:tc>
          <w:tcPr>
            <w:tcW w:w="1046" w:type="dxa"/>
            <w:noWrap/>
            <w:vAlign w:val="center"/>
          </w:tcPr>
          <w:p w14:paraId="0525C44D" w14:textId="091F3EB3" w:rsidR="004F1F8E" w:rsidRPr="0097282B" w:rsidRDefault="004F1F8E" w:rsidP="00834AD9">
            <w:pPr>
              <w:pStyle w:val="DHHStabletext"/>
              <w:spacing w:before="0" w:after="0"/>
              <w:jc w:val="center"/>
              <w:rPr>
                <w:rFonts w:cs="Arial"/>
                <w:sz w:val="18"/>
                <w:szCs w:val="18"/>
              </w:rPr>
            </w:pPr>
            <w:r w:rsidRPr="004F1F8E">
              <w:rPr>
                <w:rFonts w:cs="Arial"/>
                <w:sz w:val="18"/>
                <w:szCs w:val="18"/>
              </w:rPr>
              <w:t>19.5%</w:t>
            </w:r>
          </w:p>
        </w:tc>
        <w:tc>
          <w:tcPr>
            <w:tcW w:w="883" w:type="dxa"/>
            <w:noWrap/>
            <w:vAlign w:val="center"/>
          </w:tcPr>
          <w:p w14:paraId="14E86F21" w14:textId="539C17CD" w:rsidR="004F1F8E" w:rsidRPr="0097282B" w:rsidRDefault="004F1F8E" w:rsidP="00834AD9">
            <w:pPr>
              <w:pStyle w:val="DHHStabletext"/>
              <w:spacing w:before="0" w:after="0"/>
              <w:jc w:val="center"/>
              <w:rPr>
                <w:rFonts w:cs="Arial"/>
                <w:sz w:val="18"/>
                <w:szCs w:val="18"/>
              </w:rPr>
            </w:pPr>
            <w:r w:rsidRPr="004F1F8E">
              <w:rPr>
                <w:rFonts w:cs="Arial"/>
                <w:sz w:val="18"/>
                <w:szCs w:val="18"/>
              </w:rPr>
              <w:t>167</w:t>
            </w:r>
          </w:p>
        </w:tc>
        <w:tc>
          <w:tcPr>
            <w:tcW w:w="883" w:type="dxa"/>
            <w:noWrap/>
            <w:vAlign w:val="center"/>
          </w:tcPr>
          <w:p w14:paraId="33FBFE76" w14:textId="7D8C42F2" w:rsidR="004F1F8E" w:rsidRPr="0097282B" w:rsidRDefault="004F1F8E" w:rsidP="00834AD9">
            <w:pPr>
              <w:pStyle w:val="DHHStabletext"/>
              <w:spacing w:before="0" w:after="0"/>
              <w:jc w:val="center"/>
              <w:rPr>
                <w:rFonts w:cs="Arial"/>
                <w:sz w:val="18"/>
                <w:szCs w:val="18"/>
              </w:rPr>
            </w:pPr>
            <w:r w:rsidRPr="004F1F8E">
              <w:rPr>
                <w:rFonts w:cs="Arial"/>
                <w:sz w:val="18"/>
                <w:szCs w:val="18"/>
              </w:rPr>
              <w:t>$550</w:t>
            </w:r>
          </w:p>
        </w:tc>
        <w:tc>
          <w:tcPr>
            <w:tcW w:w="1046" w:type="dxa"/>
            <w:noWrap/>
            <w:vAlign w:val="center"/>
          </w:tcPr>
          <w:p w14:paraId="655DB48E" w14:textId="29FCF5D1" w:rsidR="004F1F8E" w:rsidRPr="0097282B" w:rsidRDefault="004F1F8E" w:rsidP="00834AD9">
            <w:pPr>
              <w:pStyle w:val="DHHStabletext"/>
              <w:spacing w:before="0" w:after="0"/>
              <w:jc w:val="center"/>
              <w:rPr>
                <w:rFonts w:cs="Arial"/>
                <w:sz w:val="18"/>
                <w:szCs w:val="18"/>
              </w:rPr>
            </w:pPr>
            <w:r w:rsidRPr="004F1F8E">
              <w:rPr>
                <w:rFonts w:cs="Arial"/>
                <w:sz w:val="18"/>
                <w:szCs w:val="18"/>
              </w:rPr>
              <w:t>11.1%</w:t>
            </w:r>
          </w:p>
        </w:tc>
      </w:tr>
      <w:tr w:rsidR="004F1F8E" w:rsidRPr="0097282B" w14:paraId="4471828D" w14:textId="77777777" w:rsidTr="00834AD9">
        <w:trPr>
          <w:trHeight w:val="312"/>
        </w:trPr>
        <w:tc>
          <w:tcPr>
            <w:tcW w:w="3422" w:type="dxa"/>
            <w:noWrap/>
            <w:vAlign w:val="center"/>
          </w:tcPr>
          <w:p w14:paraId="1A241E26" w14:textId="77777777" w:rsidR="004F1F8E" w:rsidRPr="0097282B" w:rsidRDefault="004F1F8E" w:rsidP="004F1F8E">
            <w:pPr>
              <w:pStyle w:val="DHHStabletext"/>
              <w:spacing w:before="0" w:after="0"/>
              <w:rPr>
                <w:rFonts w:cs="Arial"/>
                <w:sz w:val="18"/>
                <w:szCs w:val="18"/>
              </w:rPr>
            </w:pPr>
            <w:r w:rsidRPr="0097282B">
              <w:rPr>
                <w:rFonts w:cs="Arial"/>
                <w:sz w:val="18"/>
                <w:szCs w:val="18"/>
              </w:rPr>
              <w:t>Traralgon</w:t>
            </w:r>
          </w:p>
        </w:tc>
        <w:tc>
          <w:tcPr>
            <w:tcW w:w="829" w:type="dxa"/>
            <w:noWrap/>
            <w:vAlign w:val="center"/>
          </w:tcPr>
          <w:p w14:paraId="76A5565E" w14:textId="09C7E764" w:rsidR="004F1F8E" w:rsidRPr="0097282B" w:rsidRDefault="004F1F8E" w:rsidP="00834AD9">
            <w:pPr>
              <w:pStyle w:val="DHHStabletext"/>
              <w:spacing w:before="0" w:after="0"/>
              <w:jc w:val="center"/>
              <w:rPr>
                <w:rFonts w:cs="Arial"/>
                <w:sz w:val="18"/>
                <w:szCs w:val="18"/>
              </w:rPr>
            </w:pPr>
            <w:r w:rsidRPr="004F1F8E">
              <w:rPr>
                <w:rFonts w:cs="Arial"/>
                <w:sz w:val="18"/>
                <w:szCs w:val="18"/>
              </w:rPr>
              <w:t>79</w:t>
            </w:r>
          </w:p>
        </w:tc>
        <w:tc>
          <w:tcPr>
            <w:tcW w:w="1009" w:type="dxa"/>
            <w:noWrap/>
            <w:vAlign w:val="center"/>
          </w:tcPr>
          <w:p w14:paraId="3FEF47B0" w14:textId="2CC201DD" w:rsidR="004F1F8E" w:rsidRPr="0097282B" w:rsidRDefault="004F1F8E" w:rsidP="00834AD9">
            <w:pPr>
              <w:pStyle w:val="DHHStabletext"/>
              <w:spacing w:before="0" w:after="0"/>
              <w:jc w:val="center"/>
              <w:rPr>
                <w:rFonts w:cs="Arial"/>
                <w:sz w:val="18"/>
                <w:szCs w:val="18"/>
              </w:rPr>
            </w:pPr>
            <w:r w:rsidRPr="004F1F8E">
              <w:rPr>
                <w:rFonts w:cs="Arial"/>
                <w:sz w:val="18"/>
                <w:szCs w:val="18"/>
              </w:rPr>
              <w:t>$219</w:t>
            </w:r>
          </w:p>
        </w:tc>
        <w:tc>
          <w:tcPr>
            <w:tcW w:w="1046" w:type="dxa"/>
            <w:noWrap/>
            <w:vAlign w:val="center"/>
          </w:tcPr>
          <w:p w14:paraId="599E085F" w14:textId="687CC2A3" w:rsidR="004F1F8E" w:rsidRPr="0097282B" w:rsidRDefault="004F1F8E" w:rsidP="00834AD9">
            <w:pPr>
              <w:pStyle w:val="DHHStabletext"/>
              <w:spacing w:before="0" w:after="0"/>
              <w:jc w:val="center"/>
              <w:rPr>
                <w:rFonts w:cs="Arial"/>
                <w:sz w:val="18"/>
                <w:szCs w:val="18"/>
              </w:rPr>
            </w:pPr>
            <w:r w:rsidRPr="004F1F8E">
              <w:rPr>
                <w:rFonts w:cs="Arial"/>
                <w:sz w:val="18"/>
                <w:szCs w:val="18"/>
              </w:rPr>
              <w:t>9.5%</w:t>
            </w:r>
          </w:p>
        </w:tc>
        <w:tc>
          <w:tcPr>
            <w:tcW w:w="883" w:type="dxa"/>
            <w:noWrap/>
            <w:vAlign w:val="center"/>
          </w:tcPr>
          <w:p w14:paraId="1EB411C2" w14:textId="6451DC3F" w:rsidR="004F1F8E" w:rsidRPr="0097282B" w:rsidRDefault="004F1F8E" w:rsidP="00834AD9">
            <w:pPr>
              <w:pStyle w:val="DHHStabletext"/>
              <w:spacing w:before="0" w:after="0"/>
              <w:jc w:val="center"/>
              <w:rPr>
                <w:rFonts w:cs="Arial"/>
                <w:sz w:val="18"/>
                <w:szCs w:val="18"/>
              </w:rPr>
            </w:pPr>
            <w:r w:rsidRPr="004F1F8E">
              <w:rPr>
                <w:rFonts w:cs="Arial"/>
                <w:sz w:val="18"/>
                <w:szCs w:val="18"/>
              </w:rPr>
              <w:t>120</w:t>
            </w:r>
          </w:p>
        </w:tc>
        <w:tc>
          <w:tcPr>
            <w:tcW w:w="883" w:type="dxa"/>
            <w:noWrap/>
            <w:vAlign w:val="center"/>
          </w:tcPr>
          <w:p w14:paraId="7D1A12DE" w14:textId="1B64D2EC" w:rsidR="004F1F8E" w:rsidRPr="0097282B" w:rsidRDefault="004F1F8E" w:rsidP="00834AD9">
            <w:pPr>
              <w:pStyle w:val="DHHStabletext"/>
              <w:spacing w:before="0" w:after="0"/>
              <w:jc w:val="center"/>
              <w:rPr>
                <w:rFonts w:cs="Arial"/>
                <w:sz w:val="18"/>
                <w:szCs w:val="18"/>
              </w:rPr>
            </w:pPr>
            <w:r w:rsidRPr="004F1F8E">
              <w:rPr>
                <w:rFonts w:cs="Arial"/>
                <w:sz w:val="18"/>
                <w:szCs w:val="18"/>
              </w:rPr>
              <w:t>$285</w:t>
            </w:r>
          </w:p>
        </w:tc>
        <w:tc>
          <w:tcPr>
            <w:tcW w:w="1046" w:type="dxa"/>
            <w:noWrap/>
            <w:vAlign w:val="center"/>
          </w:tcPr>
          <w:p w14:paraId="6C52D538" w14:textId="3FED39A4" w:rsidR="004F1F8E" w:rsidRPr="0097282B" w:rsidRDefault="004F1F8E" w:rsidP="00834AD9">
            <w:pPr>
              <w:pStyle w:val="DHHStabletext"/>
              <w:spacing w:before="0" w:after="0"/>
              <w:jc w:val="center"/>
              <w:rPr>
                <w:rFonts w:cs="Arial"/>
                <w:sz w:val="18"/>
                <w:szCs w:val="18"/>
              </w:rPr>
            </w:pPr>
            <w:r w:rsidRPr="004F1F8E">
              <w:rPr>
                <w:rFonts w:cs="Arial"/>
                <w:sz w:val="18"/>
                <w:szCs w:val="18"/>
              </w:rPr>
              <w:t>14.0%</w:t>
            </w:r>
          </w:p>
        </w:tc>
        <w:tc>
          <w:tcPr>
            <w:tcW w:w="883" w:type="dxa"/>
            <w:noWrap/>
            <w:vAlign w:val="center"/>
          </w:tcPr>
          <w:p w14:paraId="40CAA7E0" w14:textId="5E8573B5" w:rsidR="004F1F8E" w:rsidRPr="0097282B" w:rsidRDefault="004F1F8E" w:rsidP="00834AD9">
            <w:pPr>
              <w:pStyle w:val="DHHStabletext"/>
              <w:spacing w:before="0" w:after="0"/>
              <w:jc w:val="center"/>
              <w:rPr>
                <w:rFonts w:cs="Arial"/>
                <w:sz w:val="18"/>
                <w:szCs w:val="18"/>
              </w:rPr>
            </w:pPr>
            <w:r w:rsidRPr="004F1F8E">
              <w:rPr>
                <w:rFonts w:cs="Arial"/>
                <w:sz w:val="18"/>
                <w:szCs w:val="18"/>
              </w:rPr>
              <w:t>51</w:t>
            </w:r>
          </w:p>
        </w:tc>
        <w:tc>
          <w:tcPr>
            <w:tcW w:w="883" w:type="dxa"/>
            <w:noWrap/>
            <w:vAlign w:val="center"/>
          </w:tcPr>
          <w:p w14:paraId="399710D2" w14:textId="7657FED2" w:rsidR="004F1F8E" w:rsidRPr="0097282B" w:rsidRDefault="004F1F8E" w:rsidP="00834AD9">
            <w:pPr>
              <w:pStyle w:val="DHHStabletext"/>
              <w:spacing w:before="0" w:after="0"/>
              <w:jc w:val="center"/>
              <w:rPr>
                <w:rFonts w:cs="Arial"/>
                <w:sz w:val="18"/>
                <w:szCs w:val="18"/>
              </w:rPr>
            </w:pPr>
            <w:r w:rsidRPr="004F1F8E">
              <w:rPr>
                <w:rFonts w:cs="Arial"/>
                <w:sz w:val="18"/>
                <w:szCs w:val="18"/>
              </w:rPr>
              <w:t>$320</w:t>
            </w:r>
          </w:p>
        </w:tc>
        <w:tc>
          <w:tcPr>
            <w:tcW w:w="1046" w:type="dxa"/>
            <w:noWrap/>
            <w:vAlign w:val="center"/>
          </w:tcPr>
          <w:p w14:paraId="736D16F6" w14:textId="764C69C2" w:rsidR="004F1F8E" w:rsidRPr="0097282B" w:rsidRDefault="004F1F8E" w:rsidP="00834AD9">
            <w:pPr>
              <w:pStyle w:val="DHHStabletext"/>
              <w:spacing w:before="0" w:after="0"/>
              <w:jc w:val="center"/>
              <w:rPr>
                <w:rFonts w:cs="Arial"/>
                <w:sz w:val="18"/>
                <w:szCs w:val="18"/>
              </w:rPr>
            </w:pPr>
            <w:r w:rsidRPr="004F1F8E">
              <w:rPr>
                <w:rFonts w:cs="Arial"/>
                <w:sz w:val="18"/>
                <w:szCs w:val="18"/>
              </w:rPr>
              <w:t>10.3%</w:t>
            </w:r>
          </w:p>
        </w:tc>
        <w:tc>
          <w:tcPr>
            <w:tcW w:w="883" w:type="dxa"/>
            <w:noWrap/>
            <w:vAlign w:val="center"/>
          </w:tcPr>
          <w:p w14:paraId="3B16D0EE" w14:textId="595A0EA5" w:rsidR="004F1F8E" w:rsidRPr="0097282B" w:rsidRDefault="004F1F8E" w:rsidP="00834AD9">
            <w:pPr>
              <w:pStyle w:val="DHHStabletext"/>
              <w:spacing w:before="0" w:after="0"/>
              <w:jc w:val="center"/>
              <w:rPr>
                <w:rFonts w:cs="Arial"/>
                <w:sz w:val="18"/>
                <w:szCs w:val="18"/>
              </w:rPr>
            </w:pPr>
            <w:r w:rsidRPr="004F1F8E">
              <w:rPr>
                <w:rFonts w:cs="Arial"/>
                <w:sz w:val="18"/>
                <w:szCs w:val="18"/>
              </w:rPr>
              <w:t>419</w:t>
            </w:r>
          </w:p>
        </w:tc>
        <w:tc>
          <w:tcPr>
            <w:tcW w:w="883" w:type="dxa"/>
            <w:noWrap/>
            <w:vAlign w:val="center"/>
          </w:tcPr>
          <w:p w14:paraId="755A1426" w14:textId="24828EBD" w:rsidR="004F1F8E" w:rsidRPr="0097282B" w:rsidRDefault="004F1F8E" w:rsidP="00834AD9">
            <w:pPr>
              <w:pStyle w:val="DHHStabletext"/>
              <w:spacing w:before="0" w:after="0"/>
              <w:jc w:val="center"/>
              <w:rPr>
                <w:rFonts w:cs="Arial"/>
                <w:sz w:val="18"/>
                <w:szCs w:val="18"/>
              </w:rPr>
            </w:pPr>
            <w:r w:rsidRPr="004F1F8E">
              <w:rPr>
                <w:rFonts w:cs="Arial"/>
                <w:sz w:val="18"/>
                <w:szCs w:val="18"/>
              </w:rPr>
              <w:t>$375</w:t>
            </w:r>
          </w:p>
        </w:tc>
        <w:tc>
          <w:tcPr>
            <w:tcW w:w="1046" w:type="dxa"/>
            <w:noWrap/>
            <w:vAlign w:val="center"/>
          </w:tcPr>
          <w:p w14:paraId="1BC3DFE8" w14:textId="14817F59" w:rsidR="004F1F8E" w:rsidRPr="0097282B" w:rsidRDefault="004F1F8E" w:rsidP="00834AD9">
            <w:pPr>
              <w:pStyle w:val="DHHStabletext"/>
              <w:spacing w:before="0" w:after="0"/>
              <w:jc w:val="center"/>
              <w:rPr>
                <w:rFonts w:cs="Arial"/>
                <w:sz w:val="18"/>
                <w:szCs w:val="18"/>
              </w:rPr>
            </w:pPr>
            <w:r w:rsidRPr="004F1F8E">
              <w:rPr>
                <w:rFonts w:cs="Arial"/>
                <w:sz w:val="18"/>
                <w:szCs w:val="18"/>
              </w:rPr>
              <w:t>13.6%</w:t>
            </w:r>
          </w:p>
        </w:tc>
      </w:tr>
      <w:tr w:rsidR="004F1F8E" w:rsidRPr="0097282B" w14:paraId="1D99AF8E" w14:textId="77777777" w:rsidTr="00834AD9">
        <w:trPr>
          <w:trHeight w:val="312"/>
        </w:trPr>
        <w:tc>
          <w:tcPr>
            <w:tcW w:w="3422" w:type="dxa"/>
            <w:noWrap/>
            <w:vAlign w:val="center"/>
          </w:tcPr>
          <w:p w14:paraId="51AA28B3" w14:textId="77777777" w:rsidR="004F1F8E" w:rsidRPr="0097282B" w:rsidRDefault="004F1F8E" w:rsidP="004F1F8E">
            <w:pPr>
              <w:pStyle w:val="DHHStabletext"/>
              <w:spacing w:before="0" w:after="0"/>
              <w:rPr>
                <w:rFonts w:cs="Arial"/>
                <w:sz w:val="18"/>
                <w:szCs w:val="18"/>
              </w:rPr>
            </w:pPr>
            <w:r w:rsidRPr="0097282B">
              <w:rPr>
                <w:rFonts w:cs="Arial"/>
                <w:sz w:val="18"/>
                <w:szCs w:val="18"/>
              </w:rPr>
              <w:t>Wangaratta</w:t>
            </w:r>
          </w:p>
        </w:tc>
        <w:tc>
          <w:tcPr>
            <w:tcW w:w="829" w:type="dxa"/>
            <w:noWrap/>
            <w:vAlign w:val="center"/>
          </w:tcPr>
          <w:p w14:paraId="07E82DD4" w14:textId="480A7FFD" w:rsidR="004F1F8E" w:rsidRPr="0097282B" w:rsidRDefault="004F1F8E" w:rsidP="00834AD9">
            <w:pPr>
              <w:pStyle w:val="DHHStabletext"/>
              <w:spacing w:before="0" w:after="0"/>
              <w:jc w:val="center"/>
              <w:rPr>
                <w:rFonts w:cs="Arial"/>
                <w:sz w:val="18"/>
                <w:szCs w:val="18"/>
              </w:rPr>
            </w:pPr>
            <w:r w:rsidRPr="004F1F8E">
              <w:rPr>
                <w:rFonts w:cs="Arial"/>
                <w:sz w:val="18"/>
                <w:szCs w:val="18"/>
              </w:rPr>
              <w:t>44</w:t>
            </w:r>
          </w:p>
        </w:tc>
        <w:tc>
          <w:tcPr>
            <w:tcW w:w="1009" w:type="dxa"/>
            <w:noWrap/>
            <w:vAlign w:val="center"/>
          </w:tcPr>
          <w:p w14:paraId="7132C679" w14:textId="184D9140" w:rsidR="004F1F8E" w:rsidRPr="0097282B" w:rsidRDefault="004F1F8E" w:rsidP="00834AD9">
            <w:pPr>
              <w:pStyle w:val="DHHStabletext"/>
              <w:spacing w:before="0" w:after="0"/>
              <w:jc w:val="center"/>
              <w:rPr>
                <w:rFonts w:cs="Arial"/>
                <w:sz w:val="18"/>
                <w:szCs w:val="18"/>
              </w:rPr>
            </w:pPr>
            <w:r w:rsidRPr="004F1F8E">
              <w:rPr>
                <w:rFonts w:cs="Arial"/>
                <w:sz w:val="18"/>
                <w:szCs w:val="18"/>
              </w:rPr>
              <w:t>$200</w:t>
            </w:r>
          </w:p>
        </w:tc>
        <w:tc>
          <w:tcPr>
            <w:tcW w:w="1046" w:type="dxa"/>
            <w:noWrap/>
            <w:vAlign w:val="center"/>
          </w:tcPr>
          <w:p w14:paraId="43F51375" w14:textId="4A849CFB" w:rsidR="004F1F8E" w:rsidRPr="0097282B" w:rsidRDefault="004F1F8E" w:rsidP="00834AD9">
            <w:pPr>
              <w:pStyle w:val="DHHStabletext"/>
              <w:spacing w:before="0" w:after="0"/>
              <w:jc w:val="center"/>
              <w:rPr>
                <w:rFonts w:cs="Arial"/>
                <w:sz w:val="18"/>
                <w:szCs w:val="18"/>
              </w:rPr>
            </w:pPr>
            <w:r w:rsidRPr="004F1F8E">
              <w:rPr>
                <w:rFonts w:cs="Arial"/>
                <w:sz w:val="18"/>
                <w:szCs w:val="18"/>
              </w:rPr>
              <w:t>2.6%</w:t>
            </w:r>
          </w:p>
        </w:tc>
        <w:tc>
          <w:tcPr>
            <w:tcW w:w="883" w:type="dxa"/>
            <w:noWrap/>
            <w:vAlign w:val="center"/>
          </w:tcPr>
          <w:p w14:paraId="2BF840F4" w14:textId="49235A29" w:rsidR="004F1F8E" w:rsidRPr="0097282B" w:rsidRDefault="004F1F8E" w:rsidP="00834AD9">
            <w:pPr>
              <w:pStyle w:val="DHHStabletext"/>
              <w:spacing w:before="0" w:after="0"/>
              <w:jc w:val="center"/>
              <w:rPr>
                <w:rFonts w:cs="Arial"/>
                <w:sz w:val="18"/>
                <w:szCs w:val="18"/>
              </w:rPr>
            </w:pPr>
            <w:r w:rsidRPr="004F1F8E">
              <w:rPr>
                <w:rFonts w:cs="Arial"/>
                <w:sz w:val="18"/>
                <w:szCs w:val="18"/>
              </w:rPr>
              <w:t>91</w:t>
            </w:r>
          </w:p>
        </w:tc>
        <w:tc>
          <w:tcPr>
            <w:tcW w:w="883" w:type="dxa"/>
            <w:noWrap/>
            <w:vAlign w:val="center"/>
          </w:tcPr>
          <w:p w14:paraId="6DE0951F" w14:textId="6DD1BB28" w:rsidR="004F1F8E" w:rsidRPr="0097282B" w:rsidRDefault="004F1F8E" w:rsidP="00834AD9">
            <w:pPr>
              <w:pStyle w:val="DHHStabletext"/>
              <w:spacing w:before="0" w:after="0"/>
              <w:jc w:val="center"/>
              <w:rPr>
                <w:rFonts w:cs="Arial"/>
                <w:sz w:val="18"/>
                <w:szCs w:val="18"/>
              </w:rPr>
            </w:pPr>
            <w:r w:rsidRPr="004F1F8E">
              <w:rPr>
                <w:rFonts w:cs="Arial"/>
                <w:sz w:val="18"/>
                <w:szCs w:val="18"/>
              </w:rPr>
              <w:t>$270</w:t>
            </w:r>
          </w:p>
        </w:tc>
        <w:tc>
          <w:tcPr>
            <w:tcW w:w="1046" w:type="dxa"/>
            <w:noWrap/>
            <w:vAlign w:val="center"/>
          </w:tcPr>
          <w:p w14:paraId="5BC5C736" w14:textId="582D9AAA" w:rsidR="004F1F8E" w:rsidRPr="0097282B" w:rsidRDefault="004F1F8E" w:rsidP="00834AD9">
            <w:pPr>
              <w:pStyle w:val="DHHStabletext"/>
              <w:spacing w:before="0" w:after="0"/>
              <w:jc w:val="center"/>
              <w:rPr>
                <w:rFonts w:cs="Arial"/>
                <w:sz w:val="18"/>
                <w:szCs w:val="18"/>
              </w:rPr>
            </w:pPr>
            <w:r w:rsidRPr="004F1F8E">
              <w:rPr>
                <w:rFonts w:cs="Arial"/>
                <w:sz w:val="18"/>
                <w:szCs w:val="18"/>
              </w:rPr>
              <w:t>12.5%</w:t>
            </w:r>
          </w:p>
        </w:tc>
        <w:tc>
          <w:tcPr>
            <w:tcW w:w="883" w:type="dxa"/>
            <w:noWrap/>
            <w:vAlign w:val="center"/>
          </w:tcPr>
          <w:p w14:paraId="4D7853AF" w14:textId="75E7647B" w:rsidR="004F1F8E" w:rsidRPr="0097282B" w:rsidRDefault="004F1F8E" w:rsidP="00834AD9">
            <w:pPr>
              <w:pStyle w:val="DHHStabletext"/>
              <w:spacing w:before="0" w:after="0"/>
              <w:jc w:val="center"/>
              <w:rPr>
                <w:rFonts w:cs="Arial"/>
                <w:sz w:val="18"/>
                <w:szCs w:val="18"/>
              </w:rPr>
            </w:pPr>
            <w:r w:rsidRPr="004F1F8E">
              <w:rPr>
                <w:rFonts w:cs="Arial"/>
                <w:sz w:val="18"/>
                <w:szCs w:val="18"/>
              </w:rPr>
              <w:t>29</w:t>
            </w:r>
          </w:p>
        </w:tc>
        <w:tc>
          <w:tcPr>
            <w:tcW w:w="883" w:type="dxa"/>
            <w:noWrap/>
            <w:vAlign w:val="center"/>
          </w:tcPr>
          <w:p w14:paraId="1C2F3E16" w14:textId="24A8A20B" w:rsidR="004F1F8E" w:rsidRPr="0097282B" w:rsidRDefault="004F1F8E" w:rsidP="00834AD9">
            <w:pPr>
              <w:pStyle w:val="DHHStabletext"/>
              <w:spacing w:before="0" w:after="0"/>
              <w:jc w:val="center"/>
              <w:rPr>
                <w:rFonts w:cs="Arial"/>
                <w:sz w:val="18"/>
                <w:szCs w:val="18"/>
              </w:rPr>
            </w:pPr>
            <w:r w:rsidRPr="004F1F8E">
              <w:rPr>
                <w:rFonts w:cs="Arial"/>
                <w:sz w:val="18"/>
                <w:szCs w:val="18"/>
              </w:rPr>
              <w:t>$330</w:t>
            </w:r>
          </w:p>
        </w:tc>
        <w:tc>
          <w:tcPr>
            <w:tcW w:w="1046" w:type="dxa"/>
            <w:noWrap/>
            <w:vAlign w:val="center"/>
          </w:tcPr>
          <w:p w14:paraId="5B6D9FD7" w14:textId="38278823" w:rsidR="004F1F8E" w:rsidRPr="0097282B" w:rsidRDefault="004F1F8E" w:rsidP="00834AD9">
            <w:pPr>
              <w:pStyle w:val="DHHStabletext"/>
              <w:spacing w:before="0" w:after="0"/>
              <w:jc w:val="center"/>
              <w:rPr>
                <w:rFonts w:cs="Arial"/>
                <w:sz w:val="18"/>
                <w:szCs w:val="18"/>
              </w:rPr>
            </w:pPr>
            <w:r w:rsidRPr="004F1F8E">
              <w:rPr>
                <w:rFonts w:cs="Arial"/>
                <w:sz w:val="18"/>
                <w:szCs w:val="18"/>
              </w:rPr>
              <w:t>17.9%</w:t>
            </w:r>
          </w:p>
        </w:tc>
        <w:tc>
          <w:tcPr>
            <w:tcW w:w="883" w:type="dxa"/>
            <w:noWrap/>
            <w:vAlign w:val="center"/>
          </w:tcPr>
          <w:p w14:paraId="1799F0BF" w14:textId="5C9471D4" w:rsidR="004F1F8E" w:rsidRPr="0097282B" w:rsidRDefault="004F1F8E" w:rsidP="00834AD9">
            <w:pPr>
              <w:pStyle w:val="DHHStabletext"/>
              <w:spacing w:before="0" w:after="0"/>
              <w:jc w:val="center"/>
              <w:rPr>
                <w:rFonts w:cs="Arial"/>
                <w:sz w:val="18"/>
                <w:szCs w:val="18"/>
              </w:rPr>
            </w:pPr>
            <w:r w:rsidRPr="004F1F8E">
              <w:rPr>
                <w:rFonts w:cs="Arial"/>
                <w:sz w:val="18"/>
                <w:szCs w:val="18"/>
              </w:rPr>
              <w:t>244</w:t>
            </w:r>
          </w:p>
        </w:tc>
        <w:tc>
          <w:tcPr>
            <w:tcW w:w="883" w:type="dxa"/>
            <w:noWrap/>
            <w:vAlign w:val="center"/>
          </w:tcPr>
          <w:p w14:paraId="07B5899C" w14:textId="331B27D9" w:rsidR="004F1F8E" w:rsidRPr="0097282B" w:rsidRDefault="004F1F8E" w:rsidP="00834AD9">
            <w:pPr>
              <w:pStyle w:val="DHHStabletext"/>
              <w:spacing w:before="0" w:after="0"/>
              <w:jc w:val="center"/>
              <w:rPr>
                <w:rFonts w:cs="Arial"/>
                <w:sz w:val="18"/>
                <w:szCs w:val="18"/>
              </w:rPr>
            </w:pPr>
            <w:r w:rsidRPr="004F1F8E">
              <w:rPr>
                <w:rFonts w:cs="Arial"/>
                <w:sz w:val="18"/>
                <w:szCs w:val="18"/>
              </w:rPr>
              <w:t>$380</w:t>
            </w:r>
          </w:p>
        </w:tc>
        <w:tc>
          <w:tcPr>
            <w:tcW w:w="1046" w:type="dxa"/>
            <w:noWrap/>
            <w:vAlign w:val="center"/>
          </w:tcPr>
          <w:p w14:paraId="5A6CDE51" w14:textId="7C1F983D" w:rsidR="004F1F8E" w:rsidRPr="0097282B" w:rsidRDefault="004F1F8E" w:rsidP="00834AD9">
            <w:pPr>
              <w:pStyle w:val="DHHStabletext"/>
              <w:spacing w:before="0" w:after="0"/>
              <w:jc w:val="center"/>
              <w:rPr>
                <w:rFonts w:cs="Arial"/>
                <w:sz w:val="18"/>
                <w:szCs w:val="18"/>
              </w:rPr>
            </w:pPr>
            <w:r w:rsidRPr="004F1F8E">
              <w:rPr>
                <w:rFonts w:cs="Arial"/>
                <w:sz w:val="18"/>
                <w:szCs w:val="18"/>
              </w:rPr>
              <w:t>15.2%</w:t>
            </w:r>
          </w:p>
        </w:tc>
      </w:tr>
      <w:tr w:rsidR="004F1F8E" w:rsidRPr="0097282B" w14:paraId="349C2E95" w14:textId="77777777" w:rsidTr="00834AD9">
        <w:trPr>
          <w:trHeight w:val="312"/>
        </w:trPr>
        <w:tc>
          <w:tcPr>
            <w:tcW w:w="3422" w:type="dxa"/>
            <w:noWrap/>
            <w:vAlign w:val="center"/>
          </w:tcPr>
          <w:p w14:paraId="2BF0A42B" w14:textId="77777777" w:rsidR="004F1F8E" w:rsidRPr="0097282B" w:rsidRDefault="004F1F8E" w:rsidP="004F1F8E">
            <w:pPr>
              <w:pStyle w:val="DHHStabletext"/>
              <w:spacing w:before="0" w:after="0"/>
              <w:rPr>
                <w:rFonts w:cs="Arial"/>
                <w:sz w:val="18"/>
                <w:szCs w:val="18"/>
              </w:rPr>
            </w:pPr>
            <w:r w:rsidRPr="0097282B">
              <w:rPr>
                <w:rFonts w:cs="Arial"/>
                <w:sz w:val="18"/>
                <w:szCs w:val="18"/>
              </w:rPr>
              <w:t>Warragul</w:t>
            </w:r>
          </w:p>
        </w:tc>
        <w:tc>
          <w:tcPr>
            <w:tcW w:w="829" w:type="dxa"/>
            <w:noWrap/>
            <w:vAlign w:val="center"/>
          </w:tcPr>
          <w:p w14:paraId="49D6C755" w14:textId="6AFA33BD" w:rsidR="004F1F8E" w:rsidRPr="0097282B" w:rsidRDefault="004F1F8E" w:rsidP="00834AD9">
            <w:pPr>
              <w:pStyle w:val="DHHStabletext"/>
              <w:spacing w:before="0" w:after="0"/>
              <w:jc w:val="center"/>
              <w:rPr>
                <w:rFonts w:cs="Arial"/>
                <w:sz w:val="18"/>
                <w:szCs w:val="18"/>
              </w:rPr>
            </w:pPr>
            <w:r w:rsidRPr="004F1F8E">
              <w:rPr>
                <w:rFonts w:cs="Arial"/>
                <w:sz w:val="18"/>
                <w:szCs w:val="18"/>
              </w:rPr>
              <w:t>-</w:t>
            </w:r>
          </w:p>
        </w:tc>
        <w:tc>
          <w:tcPr>
            <w:tcW w:w="1009" w:type="dxa"/>
            <w:noWrap/>
            <w:vAlign w:val="center"/>
          </w:tcPr>
          <w:p w14:paraId="4FA9ED2E" w14:textId="5A9611B9" w:rsidR="004F1F8E" w:rsidRPr="0097282B" w:rsidRDefault="004F1F8E" w:rsidP="00834AD9">
            <w:pPr>
              <w:pStyle w:val="DHHStabletext"/>
              <w:spacing w:before="0" w:after="0"/>
              <w:jc w:val="center"/>
              <w:rPr>
                <w:rFonts w:cs="Arial"/>
                <w:sz w:val="18"/>
                <w:szCs w:val="18"/>
              </w:rPr>
            </w:pPr>
            <w:r w:rsidRPr="004F1F8E">
              <w:rPr>
                <w:rFonts w:cs="Arial"/>
                <w:sz w:val="18"/>
                <w:szCs w:val="18"/>
              </w:rPr>
              <w:t>-</w:t>
            </w:r>
          </w:p>
        </w:tc>
        <w:tc>
          <w:tcPr>
            <w:tcW w:w="1046" w:type="dxa"/>
            <w:noWrap/>
            <w:vAlign w:val="center"/>
          </w:tcPr>
          <w:p w14:paraId="44FCEDBB" w14:textId="1A5CE2BF" w:rsidR="004F1F8E" w:rsidRPr="0097282B" w:rsidRDefault="004F1F8E" w:rsidP="00834AD9">
            <w:pPr>
              <w:pStyle w:val="DHHStabletext"/>
              <w:spacing w:before="0" w:after="0"/>
              <w:jc w:val="center"/>
              <w:rPr>
                <w:rFonts w:cs="Arial"/>
                <w:sz w:val="18"/>
                <w:szCs w:val="18"/>
              </w:rPr>
            </w:pPr>
            <w:r w:rsidRPr="004F1F8E">
              <w:rPr>
                <w:rFonts w:cs="Arial"/>
                <w:sz w:val="18"/>
                <w:szCs w:val="18"/>
              </w:rPr>
              <w:t>-</w:t>
            </w:r>
          </w:p>
        </w:tc>
        <w:tc>
          <w:tcPr>
            <w:tcW w:w="883" w:type="dxa"/>
            <w:noWrap/>
            <w:vAlign w:val="center"/>
          </w:tcPr>
          <w:p w14:paraId="3638E79D" w14:textId="00FE769F" w:rsidR="004F1F8E" w:rsidRPr="0097282B" w:rsidRDefault="004F1F8E" w:rsidP="00834AD9">
            <w:pPr>
              <w:pStyle w:val="DHHStabletext"/>
              <w:spacing w:before="0" w:after="0"/>
              <w:jc w:val="center"/>
              <w:rPr>
                <w:rFonts w:cs="Arial"/>
                <w:sz w:val="18"/>
                <w:szCs w:val="18"/>
              </w:rPr>
            </w:pPr>
            <w:r w:rsidRPr="004F1F8E">
              <w:rPr>
                <w:rFonts w:cs="Arial"/>
                <w:sz w:val="18"/>
                <w:szCs w:val="18"/>
              </w:rPr>
              <w:t>69</w:t>
            </w:r>
          </w:p>
        </w:tc>
        <w:tc>
          <w:tcPr>
            <w:tcW w:w="883" w:type="dxa"/>
            <w:noWrap/>
            <w:vAlign w:val="center"/>
          </w:tcPr>
          <w:p w14:paraId="401A5338" w14:textId="13D4953F" w:rsidR="004F1F8E" w:rsidRPr="0097282B" w:rsidRDefault="004F1F8E" w:rsidP="00834AD9">
            <w:pPr>
              <w:pStyle w:val="DHHStabletext"/>
              <w:spacing w:before="0" w:after="0"/>
              <w:jc w:val="center"/>
              <w:rPr>
                <w:rFonts w:cs="Arial"/>
                <w:sz w:val="18"/>
                <w:szCs w:val="18"/>
              </w:rPr>
            </w:pPr>
            <w:r w:rsidRPr="004F1F8E">
              <w:rPr>
                <w:rFonts w:cs="Arial"/>
                <w:sz w:val="18"/>
                <w:szCs w:val="18"/>
              </w:rPr>
              <w:t>$320</w:t>
            </w:r>
          </w:p>
        </w:tc>
        <w:tc>
          <w:tcPr>
            <w:tcW w:w="1046" w:type="dxa"/>
            <w:noWrap/>
            <w:vAlign w:val="center"/>
          </w:tcPr>
          <w:p w14:paraId="4CF7555F" w14:textId="6E4D4594" w:rsidR="004F1F8E" w:rsidRPr="0097282B" w:rsidRDefault="004F1F8E" w:rsidP="00834AD9">
            <w:pPr>
              <w:pStyle w:val="DHHStabletext"/>
              <w:spacing w:before="0" w:after="0"/>
              <w:jc w:val="center"/>
              <w:rPr>
                <w:rFonts w:cs="Arial"/>
                <w:sz w:val="18"/>
                <w:szCs w:val="18"/>
              </w:rPr>
            </w:pPr>
            <w:r w:rsidRPr="004F1F8E">
              <w:rPr>
                <w:rFonts w:cs="Arial"/>
                <w:sz w:val="18"/>
                <w:szCs w:val="18"/>
              </w:rPr>
              <w:t>12.3%</w:t>
            </w:r>
          </w:p>
        </w:tc>
        <w:tc>
          <w:tcPr>
            <w:tcW w:w="883" w:type="dxa"/>
            <w:noWrap/>
            <w:vAlign w:val="center"/>
          </w:tcPr>
          <w:p w14:paraId="47930909" w14:textId="4F9CF4C7" w:rsidR="004F1F8E" w:rsidRPr="0097282B" w:rsidRDefault="004F1F8E" w:rsidP="00834AD9">
            <w:pPr>
              <w:pStyle w:val="DHHStabletext"/>
              <w:spacing w:before="0" w:after="0"/>
              <w:jc w:val="center"/>
              <w:rPr>
                <w:rFonts w:cs="Arial"/>
                <w:sz w:val="18"/>
                <w:szCs w:val="18"/>
              </w:rPr>
            </w:pPr>
            <w:r w:rsidRPr="004F1F8E">
              <w:rPr>
                <w:rFonts w:cs="Arial"/>
                <w:sz w:val="18"/>
                <w:szCs w:val="18"/>
              </w:rPr>
              <w:t>23</w:t>
            </w:r>
          </w:p>
        </w:tc>
        <w:tc>
          <w:tcPr>
            <w:tcW w:w="883" w:type="dxa"/>
            <w:noWrap/>
            <w:vAlign w:val="center"/>
          </w:tcPr>
          <w:p w14:paraId="6ECE6AD8" w14:textId="3C3528A3" w:rsidR="004F1F8E" w:rsidRPr="0097282B" w:rsidRDefault="004F1F8E" w:rsidP="00834AD9">
            <w:pPr>
              <w:pStyle w:val="DHHStabletext"/>
              <w:spacing w:before="0" w:after="0"/>
              <w:jc w:val="center"/>
              <w:rPr>
                <w:rFonts w:cs="Arial"/>
                <w:sz w:val="18"/>
                <w:szCs w:val="18"/>
              </w:rPr>
            </w:pPr>
            <w:r w:rsidRPr="004F1F8E">
              <w:rPr>
                <w:rFonts w:cs="Arial"/>
                <w:sz w:val="18"/>
                <w:szCs w:val="18"/>
              </w:rPr>
              <w:t>$330</w:t>
            </w:r>
          </w:p>
        </w:tc>
        <w:tc>
          <w:tcPr>
            <w:tcW w:w="1046" w:type="dxa"/>
            <w:noWrap/>
            <w:vAlign w:val="center"/>
          </w:tcPr>
          <w:p w14:paraId="7FE5D2BB" w14:textId="5D22F55A" w:rsidR="004F1F8E" w:rsidRPr="0097282B" w:rsidRDefault="004F1F8E" w:rsidP="00834AD9">
            <w:pPr>
              <w:pStyle w:val="DHHStabletext"/>
              <w:spacing w:before="0" w:after="0"/>
              <w:jc w:val="center"/>
              <w:rPr>
                <w:rFonts w:cs="Arial"/>
                <w:sz w:val="18"/>
                <w:szCs w:val="18"/>
              </w:rPr>
            </w:pPr>
            <w:r w:rsidRPr="004F1F8E">
              <w:rPr>
                <w:rFonts w:cs="Arial"/>
                <w:sz w:val="18"/>
                <w:szCs w:val="18"/>
              </w:rPr>
              <w:t>10.0%</w:t>
            </w:r>
          </w:p>
        </w:tc>
        <w:tc>
          <w:tcPr>
            <w:tcW w:w="883" w:type="dxa"/>
            <w:noWrap/>
            <w:vAlign w:val="center"/>
          </w:tcPr>
          <w:p w14:paraId="2ED2504A" w14:textId="16D2940E" w:rsidR="004F1F8E" w:rsidRPr="0097282B" w:rsidRDefault="004F1F8E" w:rsidP="00834AD9">
            <w:pPr>
              <w:pStyle w:val="DHHStabletext"/>
              <w:spacing w:before="0" w:after="0"/>
              <w:jc w:val="center"/>
              <w:rPr>
                <w:rFonts w:cs="Arial"/>
                <w:sz w:val="18"/>
                <w:szCs w:val="18"/>
              </w:rPr>
            </w:pPr>
            <w:r w:rsidRPr="004F1F8E">
              <w:rPr>
                <w:rFonts w:cs="Arial"/>
                <w:sz w:val="18"/>
                <w:szCs w:val="18"/>
              </w:rPr>
              <w:t>179</w:t>
            </w:r>
          </w:p>
        </w:tc>
        <w:tc>
          <w:tcPr>
            <w:tcW w:w="883" w:type="dxa"/>
            <w:noWrap/>
            <w:vAlign w:val="center"/>
          </w:tcPr>
          <w:p w14:paraId="555EE034" w14:textId="7438E9E2" w:rsidR="004F1F8E" w:rsidRPr="0097282B" w:rsidRDefault="004F1F8E" w:rsidP="00834AD9">
            <w:pPr>
              <w:pStyle w:val="DHHStabletext"/>
              <w:spacing w:before="0" w:after="0"/>
              <w:jc w:val="center"/>
              <w:rPr>
                <w:rFonts w:cs="Arial"/>
                <w:sz w:val="18"/>
                <w:szCs w:val="18"/>
              </w:rPr>
            </w:pPr>
            <w:r w:rsidRPr="004F1F8E">
              <w:rPr>
                <w:rFonts w:cs="Arial"/>
                <w:sz w:val="18"/>
                <w:szCs w:val="18"/>
              </w:rPr>
              <w:t>$380</w:t>
            </w:r>
          </w:p>
        </w:tc>
        <w:tc>
          <w:tcPr>
            <w:tcW w:w="1046" w:type="dxa"/>
            <w:noWrap/>
            <w:vAlign w:val="center"/>
          </w:tcPr>
          <w:p w14:paraId="33CC0302" w14:textId="081563B6" w:rsidR="004F1F8E" w:rsidRPr="0097282B" w:rsidRDefault="004F1F8E" w:rsidP="00834AD9">
            <w:pPr>
              <w:pStyle w:val="DHHStabletext"/>
              <w:spacing w:before="0" w:after="0"/>
              <w:jc w:val="center"/>
              <w:rPr>
                <w:rFonts w:cs="Arial"/>
                <w:sz w:val="18"/>
                <w:szCs w:val="18"/>
              </w:rPr>
            </w:pPr>
            <w:r w:rsidRPr="004F1F8E">
              <w:rPr>
                <w:rFonts w:cs="Arial"/>
                <w:sz w:val="18"/>
                <w:szCs w:val="18"/>
              </w:rPr>
              <w:t>8.6%</w:t>
            </w:r>
          </w:p>
        </w:tc>
      </w:tr>
      <w:tr w:rsidR="004F1F8E" w:rsidRPr="0097282B" w14:paraId="3645FE63" w14:textId="77777777" w:rsidTr="00834AD9">
        <w:trPr>
          <w:trHeight w:val="312"/>
        </w:trPr>
        <w:tc>
          <w:tcPr>
            <w:tcW w:w="3422" w:type="dxa"/>
            <w:noWrap/>
            <w:vAlign w:val="center"/>
          </w:tcPr>
          <w:p w14:paraId="66B3CF36" w14:textId="77777777" w:rsidR="004F1F8E" w:rsidRPr="0097282B" w:rsidRDefault="004F1F8E" w:rsidP="004F1F8E">
            <w:pPr>
              <w:pStyle w:val="DHHStabletext"/>
              <w:spacing w:before="0" w:after="0"/>
              <w:rPr>
                <w:rFonts w:cs="Arial"/>
                <w:sz w:val="18"/>
                <w:szCs w:val="18"/>
              </w:rPr>
            </w:pPr>
            <w:r w:rsidRPr="0097282B">
              <w:rPr>
                <w:rFonts w:cs="Arial"/>
                <w:sz w:val="18"/>
                <w:szCs w:val="18"/>
              </w:rPr>
              <w:t>Warrnambool</w:t>
            </w:r>
          </w:p>
        </w:tc>
        <w:tc>
          <w:tcPr>
            <w:tcW w:w="829" w:type="dxa"/>
            <w:noWrap/>
            <w:vAlign w:val="center"/>
          </w:tcPr>
          <w:p w14:paraId="1B213697" w14:textId="65BD7D31" w:rsidR="004F1F8E" w:rsidRPr="0097282B" w:rsidRDefault="004F1F8E" w:rsidP="00834AD9">
            <w:pPr>
              <w:pStyle w:val="DHHStabletext"/>
              <w:spacing w:before="0" w:after="0"/>
              <w:jc w:val="center"/>
              <w:rPr>
                <w:rFonts w:cs="Arial"/>
                <w:sz w:val="18"/>
                <w:szCs w:val="18"/>
              </w:rPr>
            </w:pPr>
            <w:r w:rsidRPr="004F1F8E">
              <w:rPr>
                <w:rFonts w:cs="Arial"/>
                <w:sz w:val="18"/>
                <w:szCs w:val="18"/>
              </w:rPr>
              <w:t>52</w:t>
            </w:r>
          </w:p>
        </w:tc>
        <w:tc>
          <w:tcPr>
            <w:tcW w:w="1009" w:type="dxa"/>
            <w:noWrap/>
            <w:vAlign w:val="center"/>
          </w:tcPr>
          <w:p w14:paraId="64380EE1" w14:textId="7FB97EBB" w:rsidR="004F1F8E" w:rsidRPr="0097282B" w:rsidRDefault="004F1F8E" w:rsidP="00834AD9">
            <w:pPr>
              <w:pStyle w:val="DHHStabletext"/>
              <w:spacing w:before="0" w:after="0"/>
              <w:jc w:val="center"/>
              <w:rPr>
                <w:rFonts w:cs="Arial"/>
                <w:sz w:val="18"/>
                <w:szCs w:val="18"/>
              </w:rPr>
            </w:pPr>
            <w:r w:rsidRPr="004F1F8E">
              <w:rPr>
                <w:rFonts w:cs="Arial"/>
                <w:sz w:val="18"/>
                <w:szCs w:val="18"/>
              </w:rPr>
              <w:t>$240</w:t>
            </w:r>
          </w:p>
        </w:tc>
        <w:tc>
          <w:tcPr>
            <w:tcW w:w="1046" w:type="dxa"/>
            <w:noWrap/>
            <w:vAlign w:val="center"/>
          </w:tcPr>
          <w:p w14:paraId="559FA747" w14:textId="4CC94990" w:rsidR="004F1F8E" w:rsidRPr="0097282B" w:rsidRDefault="004F1F8E" w:rsidP="00834AD9">
            <w:pPr>
              <w:pStyle w:val="DHHStabletext"/>
              <w:spacing w:before="0" w:after="0"/>
              <w:jc w:val="center"/>
              <w:rPr>
                <w:rFonts w:cs="Arial"/>
                <w:sz w:val="18"/>
                <w:szCs w:val="18"/>
              </w:rPr>
            </w:pPr>
            <w:r w:rsidRPr="004F1F8E">
              <w:rPr>
                <w:rFonts w:cs="Arial"/>
                <w:sz w:val="18"/>
                <w:szCs w:val="18"/>
              </w:rPr>
              <w:t>4.3%</w:t>
            </w:r>
          </w:p>
        </w:tc>
        <w:tc>
          <w:tcPr>
            <w:tcW w:w="883" w:type="dxa"/>
            <w:noWrap/>
            <w:vAlign w:val="center"/>
          </w:tcPr>
          <w:p w14:paraId="68E12AF4" w14:textId="6E2898BA" w:rsidR="004F1F8E" w:rsidRPr="0097282B" w:rsidRDefault="004F1F8E" w:rsidP="00834AD9">
            <w:pPr>
              <w:pStyle w:val="DHHStabletext"/>
              <w:spacing w:before="0" w:after="0"/>
              <w:jc w:val="center"/>
              <w:rPr>
                <w:rFonts w:cs="Arial"/>
                <w:sz w:val="18"/>
                <w:szCs w:val="18"/>
              </w:rPr>
            </w:pPr>
            <w:r w:rsidRPr="004F1F8E">
              <w:rPr>
                <w:rFonts w:cs="Arial"/>
                <w:sz w:val="18"/>
                <w:szCs w:val="18"/>
              </w:rPr>
              <w:t>237</w:t>
            </w:r>
          </w:p>
        </w:tc>
        <w:tc>
          <w:tcPr>
            <w:tcW w:w="883" w:type="dxa"/>
            <w:noWrap/>
            <w:vAlign w:val="center"/>
          </w:tcPr>
          <w:p w14:paraId="2139BC84" w14:textId="659156FE" w:rsidR="004F1F8E" w:rsidRPr="0097282B" w:rsidRDefault="004F1F8E" w:rsidP="00834AD9">
            <w:pPr>
              <w:pStyle w:val="DHHStabletext"/>
              <w:spacing w:before="0" w:after="0"/>
              <w:jc w:val="center"/>
              <w:rPr>
                <w:rFonts w:cs="Arial"/>
                <w:sz w:val="18"/>
                <w:szCs w:val="18"/>
              </w:rPr>
            </w:pPr>
            <w:r w:rsidRPr="004F1F8E">
              <w:rPr>
                <w:rFonts w:cs="Arial"/>
                <w:sz w:val="18"/>
                <w:szCs w:val="18"/>
              </w:rPr>
              <w:t>$300</w:t>
            </w:r>
          </w:p>
        </w:tc>
        <w:tc>
          <w:tcPr>
            <w:tcW w:w="1046" w:type="dxa"/>
            <w:noWrap/>
            <w:vAlign w:val="center"/>
          </w:tcPr>
          <w:p w14:paraId="3F01E0AE" w14:textId="423CC2D1" w:rsidR="004F1F8E" w:rsidRPr="0097282B" w:rsidRDefault="004F1F8E" w:rsidP="00834AD9">
            <w:pPr>
              <w:pStyle w:val="DHHStabletext"/>
              <w:spacing w:before="0" w:after="0"/>
              <w:jc w:val="center"/>
              <w:rPr>
                <w:rFonts w:cs="Arial"/>
                <w:sz w:val="18"/>
                <w:szCs w:val="18"/>
              </w:rPr>
            </w:pPr>
            <w:r w:rsidRPr="004F1F8E">
              <w:rPr>
                <w:rFonts w:cs="Arial"/>
                <w:sz w:val="18"/>
                <w:szCs w:val="18"/>
              </w:rPr>
              <w:t>7.1%</w:t>
            </w:r>
          </w:p>
        </w:tc>
        <w:tc>
          <w:tcPr>
            <w:tcW w:w="883" w:type="dxa"/>
            <w:noWrap/>
            <w:vAlign w:val="center"/>
          </w:tcPr>
          <w:p w14:paraId="46154D0D" w14:textId="24B3F44C" w:rsidR="004F1F8E" w:rsidRPr="0097282B" w:rsidRDefault="004F1F8E" w:rsidP="00834AD9">
            <w:pPr>
              <w:pStyle w:val="DHHStabletext"/>
              <w:spacing w:before="0" w:after="0"/>
              <w:jc w:val="center"/>
              <w:rPr>
                <w:rFonts w:cs="Arial"/>
                <w:sz w:val="18"/>
                <w:szCs w:val="18"/>
              </w:rPr>
            </w:pPr>
            <w:r w:rsidRPr="004F1F8E">
              <w:rPr>
                <w:rFonts w:cs="Arial"/>
                <w:sz w:val="18"/>
                <w:szCs w:val="18"/>
              </w:rPr>
              <w:t>61</w:t>
            </w:r>
          </w:p>
        </w:tc>
        <w:tc>
          <w:tcPr>
            <w:tcW w:w="883" w:type="dxa"/>
            <w:noWrap/>
            <w:vAlign w:val="center"/>
          </w:tcPr>
          <w:p w14:paraId="3A39BD65" w14:textId="42BC7DB8" w:rsidR="004F1F8E" w:rsidRPr="0097282B" w:rsidRDefault="004F1F8E" w:rsidP="00834AD9">
            <w:pPr>
              <w:pStyle w:val="DHHStabletext"/>
              <w:spacing w:before="0" w:after="0"/>
              <w:jc w:val="center"/>
              <w:rPr>
                <w:rFonts w:cs="Arial"/>
                <w:sz w:val="18"/>
                <w:szCs w:val="18"/>
              </w:rPr>
            </w:pPr>
            <w:r w:rsidRPr="004F1F8E">
              <w:rPr>
                <w:rFonts w:cs="Arial"/>
                <w:sz w:val="18"/>
                <w:szCs w:val="18"/>
              </w:rPr>
              <w:t>$360</w:t>
            </w:r>
          </w:p>
        </w:tc>
        <w:tc>
          <w:tcPr>
            <w:tcW w:w="1046" w:type="dxa"/>
            <w:noWrap/>
            <w:vAlign w:val="center"/>
          </w:tcPr>
          <w:p w14:paraId="5423A514" w14:textId="4A1CCCA2" w:rsidR="004F1F8E" w:rsidRPr="0097282B" w:rsidRDefault="004F1F8E" w:rsidP="00834AD9">
            <w:pPr>
              <w:pStyle w:val="DHHStabletext"/>
              <w:spacing w:before="0" w:after="0"/>
              <w:jc w:val="center"/>
              <w:rPr>
                <w:rFonts w:cs="Arial"/>
                <w:sz w:val="18"/>
                <w:szCs w:val="18"/>
              </w:rPr>
            </w:pPr>
            <w:r w:rsidRPr="004F1F8E">
              <w:rPr>
                <w:rFonts w:cs="Arial"/>
                <w:sz w:val="18"/>
                <w:szCs w:val="18"/>
              </w:rPr>
              <w:t>12.5%</w:t>
            </w:r>
          </w:p>
        </w:tc>
        <w:tc>
          <w:tcPr>
            <w:tcW w:w="883" w:type="dxa"/>
            <w:noWrap/>
            <w:vAlign w:val="center"/>
          </w:tcPr>
          <w:p w14:paraId="7680E4DA" w14:textId="23652F69" w:rsidR="004F1F8E" w:rsidRPr="0097282B" w:rsidRDefault="004F1F8E" w:rsidP="00834AD9">
            <w:pPr>
              <w:pStyle w:val="DHHStabletext"/>
              <w:spacing w:before="0" w:after="0"/>
              <w:jc w:val="center"/>
              <w:rPr>
                <w:rFonts w:cs="Arial"/>
                <w:sz w:val="18"/>
                <w:szCs w:val="18"/>
              </w:rPr>
            </w:pPr>
            <w:r w:rsidRPr="004F1F8E">
              <w:rPr>
                <w:rFonts w:cs="Arial"/>
                <w:sz w:val="18"/>
                <w:szCs w:val="18"/>
              </w:rPr>
              <w:t>328</w:t>
            </w:r>
          </w:p>
        </w:tc>
        <w:tc>
          <w:tcPr>
            <w:tcW w:w="883" w:type="dxa"/>
            <w:noWrap/>
            <w:vAlign w:val="center"/>
          </w:tcPr>
          <w:p w14:paraId="49D87150" w14:textId="4150834C" w:rsidR="004F1F8E" w:rsidRPr="0097282B" w:rsidRDefault="004F1F8E" w:rsidP="00834AD9">
            <w:pPr>
              <w:pStyle w:val="DHHStabletext"/>
              <w:spacing w:before="0" w:after="0"/>
              <w:jc w:val="center"/>
              <w:rPr>
                <w:rFonts w:cs="Arial"/>
                <w:sz w:val="18"/>
                <w:szCs w:val="18"/>
              </w:rPr>
            </w:pPr>
            <w:r w:rsidRPr="004F1F8E">
              <w:rPr>
                <w:rFonts w:cs="Arial"/>
                <w:sz w:val="18"/>
                <w:szCs w:val="18"/>
              </w:rPr>
              <w:t>$420</w:t>
            </w:r>
          </w:p>
        </w:tc>
        <w:tc>
          <w:tcPr>
            <w:tcW w:w="1046" w:type="dxa"/>
            <w:noWrap/>
            <w:vAlign w:val="center"/>
          </w:tcPr>
          <w:p w14:paraId="0F7FD61E" w14:textId="02218EDE" w:rsidR="004F1F8E" w:rsidRPr="0097282B" w:rsidRDefault="004F1F8E" w:rsidP="00834AD9">
            <w:pPr>
              <w:pStyle w:val="DHHStabletext"/>
              <w:spacing w:before="0" w:after="0"/>
              <w:jc w:val="center"/>
              <w:rPr>
                <w:rFonts w:cs="Arial"/>
                <w:sz w:val="18"/>
                <w:szCs w:val="18"/>
              </w:rPr>
            </w:pPr>
            <w:r w:rsidRPr="004F1F8E">
              <w:rPr>
                <w:rFonts w:cs="Arial"/>
                <w:sz w:val="18"/>
                <w:szCs w:val="18"/>
              </w:rPr>
              <w:t>16.7%</w:t>
            </w:r>
          </w:p>
        </w:tc>
      </w:tr>
      <w:tr w:rsidR="004F1F8E" w:rsidRPr="0097282B" w14:paraId="053764D6" w14:textId="77777777" w:rsidTr="00834AD9">
        <w:trPr>
          <w:trHeight w:val="312"/>
        </w:trPr>
        <w:tc>
          <w:tcPr>
            <w:tcW w:w="3422" w:type="dxa"/>
            <w:noWrap/>
            <w:vAlign w:val="center"/>
          </w:tcPr>
          <w:p w14:paraId="363CEC5D" w14:textId="77777777" w:rsidR="004F1F8E" w:rsidRPr="0097282B" w:rsidRDefault="004F1F8E" w:rsidP="004F1F8E">
            <w:pPr>
              <w:pStyle w:val="DHHStabletext"/>
              <w:spacing w:before="0" w:after="0"/>
              <w:rPr>
                <w:rFonts w:cs="Arial"/>
                <w:sz w:val="18"/>
                <w:szCs w:val="18"/>
              </w:rPr>
            </w:pPr>
            <w:r w:rsidRPr="0097282B">
              <w:rPr>
                <w:rFonts w:cs="Arial"/>
                <w:sz w:val="18"/>
                <w:szCs w:val="18"/>
              </w:rPr>
              <w:t>Wodonga</w:t>
            </w:r>
          </w:p>
        </w:tc>
        <w:tc>
          <w:tcPr>
            <w:tcW w:w="829" w:type="dxa"/>
            <w:noWrap/>
            <w:vAlign w:val="center"/>
          </w:tcPr>
          <w:p w14:paraId="5A4481CD" w14:textId="30D77DE8" w:rsidR="004F1F8E" w:rsidRPr="0097282B" w:rsidRDefault="004F1F8E" w:rsidP="00834AD9">
            <w:pPr>
              <w:pStyle w:val="DHHStabletext"/>
              <w:spacing w:before="0" w:after="0"/>
              <w:jc w:val="center"/>
              <w:rPr>
                <w:rFonts w:cs="Arial"/>
                <w:sz w:val="18"/>
                <w:szCs w:val="18"/>
              </w:rPr>
            </w:pPr>
            <w:r w:rsidRPr="004F1F8E">
              <w:rPr>
                <w:rFonts w:cs="Arial"/>
                <w:sz w:val="18"/>
                <w:szCs w:val="18"/>
              </w:rPr>
              <w:t>48</w:t>
            </w:r>
          </w:p>
        </w:tc>
        <w:tc>
          <w:tcPr>
            <w:tcW w:w="1009" w:type="dxa"/>
            <w:noWrap/>
            <w:vAlign w:val="center"/>
          </w:tcPr>
          <w:p w14:paraId="11348365" w14:textId="3CD3C9E5" w:rsidR="004F1F8E" w:rsidRPr="0097282B" w:rsidRDefault="004F1F8E" w:rsidP="00834AD9">
            <w:pPr>
              <w:pStyle w:val="DHHStabletext"/>
              <w:spacing w:before="0" w:after="0"/>
              <w:jc w:val="center"/>
              <w:rPr>
                <w:rFonts w:cs="Arial"/>
                <w:sz w:val="18"/>
                <w:szCs w:val="18"/>
              </w:rPr>
            </w:pPr>
            <w:r w:rsidRPr="004F1F8E">
              <w:rPr>
                <w:rFonts w:cs="Arial"/>
                <w:sz w:val="18"/>
                <w:szCs w:val="18"/>
              </w:rPr>
              <w:t>$200</w:t>
            </w:r>
          </w:p>
        </w:tc>
        <w:tc>
          <w:tcPr>
            <w:tcW w:w="1046" w:type="dxa"/>
            <w:noWrap/>
            <w:vAlign w:val="center"/>
          </w:tcPr>
          <w:p w14:paraId="26A17F14" w14:textId="114BC88E" w:rsidR="004F1F8E" w:rsidRPr="0097282B" w:rsidRDefault="004F1F8E" w:rsidP="00834AD9">
            <w:pPr>
              <w:pStyle w:val="DHHStabletext"/>
              <w:spacing w:before="0" w:after="0"/>
              <w:jc w:val="center"/>
              <w:rPr>
                <w:rFonts w:cs="Arial"/>
                <w:sz w:val="18"/>
                <w:szCs w:val="18"/>
              </w:rPr>
            </w:pPr>
            <w:r w:rsidRPr="004F1F8E">
              <w:rPr>
                <w:rFonts w:cs="Arial"/>
                <w:sz w:val="18"/>
                <w:szCs w:val="18"/>
              </w:rPr>
              <w:t>8.1%</w:t>
            </w:r>
          </w:p>
        </w:tc>
        <w:tc>
          <w:tcPr>
            <w:tcW w:w="883" w:type="dxa"/>
            <w:noWrap/>
            <w:vAlign w:val="center"/>
          </w:tcPr>
          <w:p w14:paraId="1C94DD63" w14:textId="40CE8E9D" w:rsidR="004F1F8E" w:rsidRPr="0097282B" w:rsidRDefault="004F1F8E" w:rsidP="00834AD9">
            <w:pPr>
              <w:pStyle w:val="DHHStabletext"/>
              <w:spacing w:before="0" w:after="0"/>
              <w:jc w:val="center"/>
              <w:rPr>
                <w:rFonts w:cs="Arial"/>
                <w:sz w:val="18"/>
                <w:szCs w:val="18"/>
              </w:rPr>
            </w:pPr>
            <w:r w:rsidRPr="004F1F8E">
              <w:rPr>
                <w:rFonts w:cs="Arial"/>
                <w:sz w:val="18"/>
                <w:szCs w:val="18"/>
              </w:rPr>
              <w:t>231</w:t>
            </w:r>
          </w:p>
        </w:tc>
        <w:tc>
          <w:tcPr>
            <w:tcW w:w="883" w:type="dxa"/>
            <w:noWrap/>
            <w:vAlign w:val="center"/>
          </w:tcPr>
          <w:p w14:paraId="15FDDE82" w14:textId="31359AB6" w:rsidR="004F1F8E" w:rsidRPr="0097282B" w:rsidRDefault="004F1F8E" w:rsidP="00834AD9">
            <w:pPr>
              <w:pStyle w:val="DHHStabletext"/>
              <w:spacing w:before="0" w:after="0"/>
              <w:jc w:val="center"/>
              <w:rPr>
                <w:rFonts w:cs="Arial"/>
                <w:sz w:val="18"/>
                <w:szCs w:val="18"/>
              </w:rPr>
            </w:pPr>
            <w:r w:rsidRPr="004F1F8E">
              <w:rPr>
                <w:rFonts w:cs="Arial"/>
                <w:sz w:val="18"/>
                <w:szCs w:val="18"/>
              </w:rPr>
              <w:t>$280</w:t>
            </w:r>
          </w:p>
        </w:tc>
        <w:tc>
          <w:tcPr>
            <w:tcW w:w="1046" w:type="dxa"/>
            <w:noWrap/>
            <w:vAlign w:val="center"/>
          </w:tcPr>
          <w:p w14:paraId="474DD5E7" w14:textId="079167EA" w:rsidR="004F1F8E" w:rsidRPr="0097282B" w:rsidRDefault="004F1F8E" w:rsidP="00834AD9">
            <w:pPr>
              <w:pStyle w:val="DHHStabletext"/>
              <w:spacing w:before="0" w:after="0"/>
              <w:jc w:val="center"/>
              <w:rPr>
                <w:rFonts w:cs="Arial"/>
                <w:sz w:val="18"/>
                <w:szCs w:val="18"/>
              </w:rPr>
            </w:pPr>
            <w:r w:rsidRPr="004F1F8E">
              <w:rPr>
                <w:rFonts w:cs="Arial"/>
                <w:sz w:val="18"/>
                <w:szCs w:val="18"/>
              </w:rPr>
              <w:t>9.8%</w:t>
            </w:r>
          </w:p>
        </w:tc>
        <w:tc>
          <w:tcPr>
            <w:tcW w:w="883" w:type="dxa"/>
            <w:noWrap/>
            <w:vAlign w:val="center"/>
          </w:tcPr>
          <w:p w14:paraId="1013CCFF" w14:textId="368FB0AB" w:rsidR="004F1F8E" w:rsidRPr="0097282B" w:rsidRDefault="004F1F8E" w:rsidP="00834AD9">
            <w:pPr>
              <w:pStyle w:val="DHHStabletext"/>
              <w:spacing w:before="0" w:after="0"/>
              <w:jc w:val="center"/>
              <w:rPr>
                <w:rFonts w:cs="Arial"/>
                <w:sz w:val="18"/>
                <w:szCs w:val="18"/>
              </w:rPr>
            </w:pPr>
            <w:r w:rsidRPr="004F1F8E">
              <w:rPr>
                <w:rFonts w:cs="Arial"/>
                <w:sz w:val="18"/>
                <w:szCs w:val="18"/>
              </w:rPr>
              <w:t>44</w:t>
            </w:r>
          </w:p>
        </w:tc>
        <w:tc>
          <w:tcPr>
            <w:tcW w:w="883" w:type="dxa"/>
            <w:noWrap/>
            <w:vAlign w:val="center"/>
          </w:tcPr>
          <w:p w14:paraId="62AC1073" w14:textId="66D4F737" w:rsidR="004F1F8E" w:rsidRPr="0097282B" w:rsidRDefault="004F1F8E" w:rsidP="00834AD9">
            <w:pPr>
              <w:pStyle w:val="DHHStabletext"/>
              <w:spacing w:before="0" w:after="0"/>
              <w:jc w:val="center"/>
              <w:rPr>
                <w:rFonts w:cs="Arial"/>
                <w:sz w:val="18"/>
                <w:szCs w:val="18"/>
              </w:rPr>
            </w:pPr>
            <w:r w:rsidRPr="004F1F8E">
              <w:rPr>
                <w:rFonts w:cs="Arial"/>
                <w:sz w:val="18"/>
                <w:szCs w:val="18"/>
              </w:rPr>
              <w:t>$320</w:t>
            </w:r>
          </w:p>
        </w:tc>
        <w:tc>
          <w:tcPr>
            <w:tcW w:w="1046" w:type="dxa"/>
            <w:noWrap/>
            <w:vAlign w:val="center"/>
          </w:tcPr>
          <w:p w14:paraId="7E00065B" w14:textId="55014640" w:rsidR="004F1F8E" w:rsidRPr="0097282B" w:rsidRDefault="004F1F8E" w:rsidP="00834AD9">
            <w:pPr>
              <w:pStyle w:val="DHHStabletext"/>
              <w:spacing w:before="0" w:after="0"/>
              <w:jc w:val="center"/>
              <w:rPr>
                <w:rFonts w:cs="Arial"/>
                <w:sz w:val="18"/>
                <w:szCs w:val="18"/>
              </w:rPr>
            </w:pPr>
            <w:r w:rsidRPr="004F1F8E">
              <w:rPr>
                <w:rFonts w:cs="Arial"/>
                <w:sz w:val="18"/>
                <w:szCs w:val="18"/>
              </w:rPr>
              <w:t>10.3%</w:t>
            </w:r>
          </w:p>
        </w:tc>
        <w:tc>
          <w:tcPr>
            <w:tcW w:w="883" w:type="dxa"/>
            <w:noWrap/>
            <w:vAlign w:val="center"/>
          </w:tcPr>
          <w:p w14:paraId="6200D78E" w14:textId="33209F32" w:rsidR="004F1F8E" w:rsidRPr="0097282B" w:rsidRDefault="004F1F8E" w:rsidP="00834AD9">
            <w:pPr>
              <w:pStyle w:val="DHHStabletext"/>
              <w:spacing w:before="0" w:after="0"/>
              <w:jc w:val="center"/>
              <w:rPr>
                <w:rFonts w:cs="Arial"/>
                <w:sz w:val="18"/>
                <w:szCs w:val="18"/>
              </w:rPr>
            </w:pPr>
            <w:r w:rsidRPr="004F1F8E">
              <w:rPr>
                <w:rFonts w:cs="Arial"/>
                <w:sz w:val="18"/>
                <w:szCs w:val="18"/>
              </w:rPr>
              <w:t>460</w:t>
            </w:r>
          </w:p>
        </w:tc>
        <w:tc>
          <w:tcPr>
            <w:tcW w:w="883" w:type="dxa"/>
            <w:noWrap/>
            <w:vAlign w:val="center"/>
          </w:tcPr>
          <w:p w14:paraId="555A3E39" w14:textId="50F10D80" w:rsidR="004F1F8E" w:rsidRPr="0097282B" w:rsidRDefault="004F1F8E" w:rsidP="00834AD9">
            <w:pPr>
              <w:pStyle w:val="DHHStabletext"/>
              <w:spacing w:before="0" w:after="0"/>
              <w:jc w:val="center"/>
              <w:rPr>
                <w:rFonts w:cs="Arial"/>
                <w:sz w:val="18"/>
                <w:szCs w:val="18"/>
              </w:rPr>
            </w:pPr>
            <w:r w:rsidRPr="004F1F8E">
              <w:rPr>
                <w:rFonts w:cs="Arial"/>
                <w:sz w:val="18"/>
                <w:szCs w:val="18"/>
              </w:rPr>
              <w:t>$380</w:t>
            </w:r>
          </w:p>
        </w:tc>
        <w:tc>
          <w:tcPr>
            <w:tcW w:w="1046" w:type="dxa"/>
            <w:noWrap/>
            <w:vAlign w:val="center"/>
          </w:tcPr>
          <w:p w14:paraId="0211F02B" w14:textId="6FD9E07B" w:rsidR="004F1F8E" w:rsidRPr="0097282B" w:rsidRDefault="004F1F8E" w:rsidP="00834AD9">
            <w:pPr>
              <w:pStyle w:val="DHHStabletext"/>
              <w:spacing w:before="0" w:after="0"/>
              <w:jc w:val="center"/>
              <w:rPr>
                <w:rFonts w:cs="Arial"/>
                <w:sz w:val="18"/>
                <w:szCs w:val="18"/>
              </w:rPr>
            </w:pPr>
            <w:r w:rsidRPr="004F1F8E">
              <w:rPr>
                <w:rFonts w:cs="Arial"/>
                <w:sz w:val="18"/>
                <w:szCs w:val="18"/>
              </w:rPr>
              <w:t>11.8%</w:t>
            </w:r>
          </w:p>
        </w:tc>
      </w:tr>
      <w:tr w:rsidR="004F1F8E" w:rsidRPr="00EB715B" w14:paraId="74765B94" w14:textId="77777777" w:rsidTr="00834AD9">
        <w:trPr>
          <w:trHeight w:val="283"/>
        </w:trPr>
        <w:tc>
          <w:tcPr>
            <w:tcW w:w="3422" w:type="dxa"/>
            <w:tcBorders>
              <w:bottom w:val="single" w:sz="8" w:space="0" w:color="007A33"/>
            </w:tcBorders>
            <w:noWrap/>
            <w:vAlign w:val="center"/>
          </w:tcPr>
          <w:p w14:paraId="39241699" w14:textId="77777777" w:rsidR="004F1F8E" w:rsidRPr="00EB715B" w:rsidRDefault="004F1F8E" w:rsidP="004F1F8E">
            <w:pPr>
              <w:pStyle w:val="DHHStabletext"/>
              <w:spacing w:before="0" w:after="0"/>
              <w:jc w:val="right"/>
              <w:rPr>
                <w:rFonts w:cs="Arial"/>
                <w:b/>
                <w:i/>
                <w:sz w:val="18"/>
                <w:szCs w:val="18"/>
                <w:lang w:eastAsia="en-AU"/>
              </w:rPr>
            </w:pPr>
            <w:r w:rsidRPr="00EB715B">
              <w:rPr>
                <w:rFonts w:cs="Arial"/>
                <w:b/>
                <w:i/>
                <w:sz w:val="18"/>
                <w:szCs w:val="18"/>
                <w:lang w:eastAsia="en-AU"/>
              </w:rPr>
              <w:t>Other Regional Centres Total</w:t>
            </w:r>
          </w:p>
        </w:tc>
        <w:tc>
          <w:tcPr>
            <w:tcW w:w="829" w:type="dxa"/>
            <w:tcBorders>
              <w:bottom w:val="single" w:sz="8" w:space="0" w:color="007A33"/>
            </w:tcBorders>
            <w:noWrap/>
            <w:vAlign w:val="center"/>
          </w:tcPr>
          <w:p w14:paraId="3883C689" w14:textId="67E69FAE" w:rsidR="004F1F8E" w:rsidRPr="000B588C" w:rsidRDefault="004F1F8E" w:rsidP="00834AD9">
            <w:pPr>
              <w:pStyle w:val="DHHStabletext"/>
              <w:spacing w:before="0" w:after="0"/>
              <w:jc w:val="center"/>
              <w:rPr>
                <w:rFonts w:cs="Arial"/>
                <w:b/>
                <w:bCs/>
                <w:i/>
                <w:iCs/>
                <w:sz w:val="18"/>
                <w:szCs w:val="18"/>
              </w:rPr>
            </w:pPr>
            <w:r w:rsidRPr="000B588C">
              <w:rPr>
                <w:rFonts w:cs="Arial"/>
                <w:b/>
                <w:bCs/>
                <w:i/>
                <w:iCs/>
                <w:sz w:val="18"/>
                <w:szCs w:val="18"/>
              </w:rPr>
              <w:t>795</w:t>
            </w:r>
          </w:p>
        </w:tc>
        <w:tc>
          <w:tcPr>
            <w:tcW w:w="1009" w:type="dxa"/>
            <w:tcBorders>
              <w:bottom w:val="single" w:sz="8" w:space="0" w:color="007A33"/>
            </w:tcBorders>
            <w:noWrap/>
            <w:vAlign w:val="center"/>
          </w:tcPr>
          <w:p w14:paraId="326453F5" w14:textId="3D265739" w:rsidR="004F1F8E" w:rsidRPr="000B588C" w:rsidRDefault="004F1F8E" w:rsidP="00834AD9">
            <w:pPr>
              <w:pStyle w:val="DHHStabletext"/>
              <w:spacing w:before="0" w:after="0"/>
              <w:jc w:val="center"/>
              <w:rPr>
                <w:rFonts w:cs="Arial"/>
                <w:b/>
                <w:bCs/>
                <w:i/>
                <w:iCs/>
                <w:sz w:val="18"/>
                <w:szCs w:val="18"/>
              </w:rPr>
            </w:pPr>
            <w:r w:rsidRPr="000B588C">
              <w:rPr>
                <w:rFonts w:cs="Arial"/>
                <w:b/>
                <w:bCs/>
                <w:i/>
                <w:iCs/>
                <w:sz w:val="18"/>
                <w:szCs w:val="18"/>
              </w:rPr>
              <w:t>$210</w:t>
            </w:r>
          </w:p>
        </w:tc>
        <w:tc>
          <w:tcPr>
            <w:tcW w:w="1046" w:type="dxa"/>
            <w:tcBorders>
              <w:bottom w:val="single" w:sz="8" w:space="0" w:color="007A33"/>
            </w:tcBorders>
            <w:noWrap/>
            <w:vAlign w:val="center"/>
          </w:tcPr>
          <w:p w14:paraId="4DF59DD8" w14:textId="5A1A03C3" w:rsidR="004F1F8E" w:rsidRPr="000B588C" w:rsidRDefault="004F1F8E" w:rsidP="00834AD9">
            <w:pPr>
              <w:pStyle w:val="DHHStabletext"/>
              <w:spacing w:before="0" w:after="0"/>
              <w:jc w:val="center"/>
              <w:rPr>
                <w:rFonts w:cs="Arial"/>
                <w:b/>
                <w:bCs/>
                <w:i/>
                <w:iCs/>
                <w:sz w:val="18"/>
                <w:szCs w:val="18"/>
              </w:rPr>
            </w:pPr>
            <w:r w:rsidRPr="000B588C">
              <w:rPr>
                <w:rFonts w:cs="Arial"/>
                <w:b/>
                <w:bCs/>
                <w:i/>
                <w:iCs/>
                <w:sz w:val="18"/>
                <w:szCs w:val="18"/>
              </w:rPr>
              <w:t>7.7%</w:t>
            </w:r>
          </w:p>
        </w:tc>
        <w:tc>
          <w:tcPr>
            <w:tcW w:w="883" w:type="dxa"/>
            <w:tcBorders>
              <w:bottom w:val="single" w:sz="8" w:space="0" w:color="007A33"/>
            </w:tcBorders>
            <w:noWrap/>
            <w:vAlign w:val="center"/>
          </w:tcPr>
          <w:p w14:paraId="62B53804" w14:textId="68F832C9" w:rsidR="004F1F8E" w:rsidRPr="000B588C" w:rsidRDefault="004F1F8E" w:rsidP="00834AD9">
            <w:pPr>
              <w:pStyle w:val="DHHStabletext"/>
              <w:spacing w:before="0" w:after="0"/>
              <w:jc w:val="center"/>
              <w:rPr>
                <w:rFonts w:cs="Arial"/>
                <w:b/>
                <w:bCs/>
                <w:i/>
                <w:iCs/>
                <w:sz w:val="18"/>
                <w:szCs w:val="18"/>
              </w:rPr>
            </w:pPr>
            <w:r w:rsidRPr="000B588C">
              <w:rPr>
                <w:rFonts w:cs="Arial"/>
                <w:b/>
                <w:bCs/>
                <w:i/>
                <w:iCs/>
                <w:sz w:val="18"/>
                <w:szCs w:val="18"/>
              </w:rPr>
              <w:t>2,265</w:t>
            </w:r>
          </w:p>
        </w:tc>
        <w:tc>
          <w:tcPr>
            <w:tcW w:w="883" w:type="dxa"/>
            <w:tcBorders>
              <w:bottom w:val="single" w:sz="8" w:space="0" w:color="007A33"/>
            </w:tcBorders>
            <w:noWrap/>
            <w:vAlign w:val="center"/>
          </w:tcPr>
          <w:p w14:paraId="5D32D568" w14:textId="56621E88" w:rsidR="004F1F8E" w:rsidRPr="000B588C" w:rsidRDefault="004F1F8E" w:rsidP="00834AD9">
            <w:pPr>
              <w:pStyle w:val="DHHStabletext"/>
              <w:spacing w:before="0" w:after="0"/>
              <w:jc w:val="center"/>
              <w:rPr>
                <w:rFonts w:cs="Arial"/>
                <w:b/>
                <w:bCs/>
                <w:i/>
                <w:iCs/>
                <w:sz w:val="18"/>
                <w:szCs w:val="18"/>
              </w:rPr>
            </w:pPr>
            <w:r w:rsidRPr="000B588C">
              <w:rPr>
                <w:rFonts w:cs="Arial"/>
                <w:b/>
                <w:bCs/>
                <w:i/>
                <w:iCs/>
                <w:sz w:val="18"/>
                <w:szCs w:val="18"/>
              </w:rPr>
              <w:t>$280</w:t>
            </w:r>
          </w:p>
        </w:tc>
        <w:tc>
          <w:tcPr>
            <w:tcW w:w="1046" w:type="dxa"/>
            <w:tcBorders>
              <w:bottom w:val="single" w:sz="8" w:space="0" w:color="007A33"/>
            </w:tcBorders>
            <w:noWrap/>
            <w:vAlign w:val="center"/>
          </w:tcPr>
          <w:p w14:paraId="0231DC77" w14:textId="0DB2162D" w:rsidR="004F1F8E" w:rsidRPr="000B588C" w:rsidRDefault="004F1F8E" w:rsidP="00834AD9">
            <w:pPr>
              <w:pStyle w:val="DHHStabletext"/>
              <w:spacing w:before="0" w:after="0"/>
              <w:jc w:val="center"/>
              <w:rPr>
                <w:rFonts w:cs="Arial"/>
                <w:b/>
                <w:bCs/>
                <w:i/>
                <w:iCs/>
                <w:sz w:val="18"/>
                <w:szCs w:val="18"/>
              </w:rPr>
            </w:pPr>
            <w:r w:rsidRPr="000B588C">
              <w:rPr>
                <w:rFonts w:cs="Arial"/>
                <w:b/>
                <w:bCs/>
                <w:i/>
                <w:iCs/>
                <w:sz w:val="18"/>
                <w:szCs w:val="18"/>
              </w:rPr>
              <w:t>12.0%</w:t>
            </w:r>
          </w:p>
        </w:tc>
        <w:tc>
          <w:tcPr>
            <w:tcW w:w="883" w:type="dxa"/>
            <w:tcBorders>
              <w:bottom w:val="single" w:sz="8" w:space="0" w:color="007A33"/>
            </w:tcBorders>
            <w:noWrap/>
            <w:vAlign w:val="center"/>
          </w:tcPr>
          <w:p w14:paraId="4DE36100" w14:textId="7C9A5AB6" w:rsidR="004F1F8E" w:rsidRPr="000B588C" w:rsidRDefault="004F1F8E" w:rsidP="00834AD9">
            <w:pPr>
              <w:pStyle w:val="DHHStabletext"/>
              <w:spacing w:before="0" w:after="0"/>
              <w:jc w:val="center"/>
              <w:rPr>
                <w:rFonts w:cs="Arial"/>
                <w:b/>
                <w:bCs/>
                <w:i/>
                <w:iCs/>
                <w:sz w:val="18"/>
                <w:szCs w:val="18"/>
              </w:rPr>
            </w:pPr>
            <w:r w:rsidRPr="000B588C">
              <w:rPr>
                <w:rFonts w:cs="Arial"/>
                <w:b/>
                <w:bCs/>
                <w:i/>
                <w:iCs/>
                <w:sz w:val="18"/>
                <w:szCs w:val="18"/>
              </w:rPr>
              <w:t>842</w:t>
            </w:r>
          </w:p>
        </w:tc>
        <w:tc>
          <w:tcPr>
            <w:tcW w:w="883" w:type="dxa"/>
            <w:tcBorders>
              <w:bottom w:val="single" w:sz="8" w:space="0" w:color="007A33"/>
            </w:tcBorders>
            <w:noWrap/>
            <w:vAlign w:val="center"/>
          </w:tcPr>
          <w:p w14:paraId="270D1771" w14:textId="643CA277" w:rsidR="004F1F8E" w:rsidRPr="000B588C" w:rsidRDefault="004F1F8E" w:rsidP="00834AD9">
            <w:pPr>
              <w:pStyle w:val="DHHStabletext"/>
              <w:spacing w:before="0" w:after="0"/>
              <w:jc w:val="center"/>
              <w:rPr>
                <w:rFonts w:cs="Arial"/>
                <w:b/>
                <w:bCs/>
                <w:i/>
                <w:iCs/>
                <w:sz w:val="18"/>
                <w:szCs w:val="18"/>
              </w:rPr>
            </w:pPr>
            <w:r w:rsidRPr="000B588C">
              <w:rPr>
                <w:rFonts w:cs="Arial"/>
                <w:b/>
                <w:bCs/>
                <w:i/>
                <w:iCs/>
                <w:sz w:val="18"/>
                <w:szCs w:val="18"/>
              </w:rPr>
              <w:t>$300</w:t>
            </w:r>
          </w:p>
        </w:tc>
        <w:tc>
          <w:tcPr>
            <w:tcW w:w="1046" w:type="dxa"/>
            <w:tcBorders>
              <w:bottom w:val="single" w:sz="8" w:space="0" w:color="007A33"/>
            </w:tcBorders>
            <w:noWrap/>
            <w:vAlign w:val="center"/>
          </w:tcPr>
          <w:p w14:paraId="3C491DBF" w14:textId="5855E9DB" w:rsidR="004F1F8E" w:rsidRPr="000B588C" w:rsidRDefault="004F1F8E" w:rsidP="00834AD9">
            <w:pPr>
              <w:pStyle w:val="DHHStabletext"/>
              <w:spacing w:before="0" w:after="0"/>
              <w:jc w:val="center"/>
              <w:rPr>
                <w:rFonts w:cs="Arial"/>
                <w:b/>
                <w:bCs/>
                <w:i/>
                <w:iCs/>
                <w:sz w:val="18"/>
                <w:szCs w:val="18"/>
              </w:rPr>
            </w:pPr>
            <w:r w:rsidRPr="000B588C">
              <w:rPr>
                <w:rFonts w:cs="Arial"/>
                <w:b/>
                <w:bCs/>
                <w:i/>
                <w:iCs/>
                <w:sz w:val="18"/>
                <w:szCs w:val="18"/>
              </w:rPr>
              <w:t>7.1%</w:t>
            </w:r>
          </w:p>
        </w:tc>
        <w:tc>
          <w:tcPr>
            <w:tcW w:w="883" w:type="dxa"/>
            <w:tcBorders>
              <w:bottom w:val="single" w:sz="8" w:space="0" w:color="007A33"/>
            </w:tcBorders>
            <w:noWrap/>
            <w:vAlign w:val="center"/>
          </w:tcPr>
          <w:p w14:paraId="5C06FE1A" w14:textId="649367F0" w:rsidR="004F1F8E" w:rsidRPr="000B588C" w:rsidRDefault="004F1F8E" w:rsidP="00834AD9">
            <w:pPr>
              <w:pStyle w:val="DHHStabletext"/>
              <w:spacing w:before="0" w:after="0"/>
              <w:jc w:val="center"/>
              <w:rPr>
                <w:rFonts w:cs="Arial"/>
                <w:b/>
                <w:bCs/>
                <w:i/>
                <w:iCs/>
                <w:sz w:val="18"/>
                <w:szCs w:val="18"/>
              </w:rPr>
            </w:pPr>
            <w:r w:rsidRPr="000B588C">
              <w:rPr>
                <w:rFonts w:cs="Arial"/>
                <w:b/>
                <w:bCs/>
                <w:i/>
                <w:iCs/>
                <w:sz w:val="18"/>
                <w:szCs w:val="18"/>
              </w:rPr>
              <w:t>4,984</w:t>
            </w:r>
          </w:p>
        </w:tc>
        <w:tc>
          <w:tcPr>
            <w:tcW w:w="883" w:type="dxa"/>
            <w:tcBorders>
              <w:bottom w:val="single" w:sz="8" w:space="0" w:color="007A33"/>
            </w:tcBorders>
            <w:noWrap/>
            <w:vAlign w:val="center"/>
          </w:tcPr>
          <w:p w14:paraId="134F23DC" w14:textId="5F20A401" w:rsidR="004F1F8E" w:rsidRPr="000B588C" w:rsidRDefault="004F1F8E" w:rsidP="00834AD9">
            <w:pPr>
              <w:pStyle w:val="DHHStabletext"/>
              <w:spacing w:before="0" w:after="0"/>
              <w:jc w:val="center"/>
              <w:rPr>
                <w:rFonts w:cs="Arial"/>
                <w:b/>
                <w:bCs/>
                <w:i/>
                <w:iCs/>
                <w:sz w:val="18"/>
                <w:szCs w:val="18"/>
              </w:rPr>
            </w:pPr>
            <w:r w:rsidRPr="000B588C">
              <w:rPr>
                <w:rFonts w:cs="Arial"/>
                <w:b/>
                <w:bCs/>
                <w:i/>
                <w:iCs/>
                <w:sz w:val="18"/>
                <w:szCs w:val="18"/>
              </w:rPr>
              <w:t>$365</w:t>
            </w:r>
          </w:p>
        </w:tc>
        <w:tc>
          <w:tcPr>
            <w:tcW w:w="1046" w:type="dxa"/>
            <w:tcBorders>
              <w:bottom w:val="single" w:sz="8" w:space="0" w:color="007A33"/>
            </w:tcBorders>
            <w:noWrap/>
            <w:vAlign w:val="center"/>
          </w:tcPr>
          <w:p w14:paraId="5E1F5E6D" w14:textId="074AE979" w:rsidR="004F1F8E" w:rsidRPr="000B588C" w:rsidRDefault="004F1F8E" w:rsidP="00834AD9">
            <w:pPr>
              <w:pStyle w:val="DHHStabletext"/>
              <w:spacing w:before="0" w:after="0"/>
              <w:jc w:val="center"/>
              <w:rPr>
                <w:rFonts w:cs="Arial"/>
                <w:b/>
                <w:bCs/>
                <w:i/>
                <w:iCs/>
                <w:sz w:val="18"/>
                <w:szCs w:val="18"/>
              </w:rPr>
            </w:pPr>
            <w:r w:rsidRPr="000B588C">
              <w:rPr>
                <w:rFonts w:cs="Arial"/>
                <w:b/>
                <w:bCs/>
                <w:i/>
                <w:iCs/>
                <w:sz w:val="18"/>
                <w:szCs w:val="18"/>
              </w:rPr>
              <w:t>10.6%</w:t>
            </w:r>
          </w:p>
        </w:tc>
      </w:tr>
    </w:tbl>
    <w:p w14:paraId="7BA430C0" w14:textId="77777777" w:rsidR="00FB393C" w:rsidRDefault="00FB393C" w:rsidP="00FB393C">
      <w:pPr>
        <w:pStyle w:val="DHHSbody"/>
      </w:pPr>
    </w:p>
    <w:p w14:paraId="64EF3CD8" w14:textId="1BD418C7" w:rsidR="00FB393C" w:rsidRPr="0030108E" w:rsidRDefault="00FB393C" w:rsidP="005A6749">
      <w:pPr>
        <w:pStyle w:val="DHHSfigurecaption"/>
      </w:pPr>
      <w:r>
        <w:rPr>
          <w:rFonts w:cs="Arial"/>
        </w:rPr>
        <w:br w:type="page"/>
      </w:r>
      <w:bookmarkStart w:id="94" w:name="_Toc64302815"/>
      <w:bookmarkStart w:id="95" w:name="_Toc90541941"/>
      <w:r w:rsidRPr="0030108E">
        <w:t xml:space="preserve">Table </w:t>
      </w:r>
      <w:r>
        <w:rPr>
          <w:noProof/>
        </w:rPr>
        <w:fldChar w:fldCharType="begin"/>
      </w:r>
      <w:r>
        <w:rPr>
          <w:noProof/>
        </w:rPr>
        <w:instrText xml:space="preserve"> SEQ Table \* ARABIC </w:instrText>
      </w:r>
      <w:r>
        <w:rPr>
          <w:noProof/>
        </w:rPr>
        <w:fldChar w:fldCharType="separate"/>
      </w:r>
      <w:r w:rsidR="00F02E26">
        <w:rPr>
          <w:noProof/>
        </w:rPr>
        <w:t>12</w:t>
      </w:r>
      <w:r>
        <w:rPr>
          <w:noProof/>
        </w:rPr>
        <w:fldChar w:fldCharType="end"/>
      </w:r>
      <w:r w:rsidRPr="0030108E">
        <w:t>: Median rents for local government areas by DHS region, by major property type</w:t>
      </w:r>
      <w:bookmarkEnd w:id="94"/>
      <w:bookmarkEnd w:id="95"/>
    </w:p>
    <w:tbl>
      <w:tblPr>
        <w:tblStyle w:val="TableGrid"/>
        <w:tblW w:w="14742" w:type="dxa"/>
        <w:tblInd w:w="0" w:type="dxa"/>
        <w:tblLayout w:type="fixed"/>
        <w:tblLook w:val="0420" w:firstRow="1" w:lastRow="0" w:firstColumn="0" w:lastColumn="0" w:noHBand="0" w:noVBand="1"/>
      </w:tblPr>
      <w:tblGrid>
        <w:gridCol w:w="2835"/>
        <w:gridCol w:w="907"/>
        <w:gridCol w:w="907"/>
        <w:gridCol w:w="1162"/>
        <w:gridCol w:w="907"/>
        <w:gridCol w:w="907"/>
        <w:gridCol w:w="1163"/>
        <w:gridCol w:w="907"/>
        <w:gridCol w:w="907"/>
        <w:gridCol w:w="1163"/>
        <w:gridCol w:w="907"/>
        <w:gridCol w:w="907"/>
        <w:gridCol w:w="1163"/>
      </w:tblGrid>
      <w:tr w:rsidR="00FB393C" w:rsidRPr="00E331AE" w14:paraId="5EA4DE30" w14:textId="77777777" w:rsidTr="004B11C2">
        <w:trPr>
          <w:cnfStyle w:val="100000000000" w:firstRow="1" w:lastRow="0" w:firstColumn="0" w:lastColumn="0" w:oddVBand="0" w:evenVBand="0" w:oddHBand="0" w:evenHBand="0" w:firstRowFirstColumn="0" w:firstRowLastColumn="0" w:lastRowFirstColumn="0" w:lastRowLastColumn="0"/>
          <w:trHeight w:val="340"/>
          <w:tblHeader/>
        </w:trPr>
        <w:tc>
          <w:tcPr>
            <w:tcW w:w="2835" w:type="dxa"/>
            <w:vMerge w:val="restart"/>
            <w:noWrap/>
            <w:vAlign w:val="center"/>
          </w:tcPr>
          <w:p w14:paraId="48FE177D" w14:textId="77777777" w:rsidR="00FB393C" w:rsidRPr="00BF0300" w:rsidRDefault="00FB393C" w:rsidP="009C7DC2">
            <w:pPr>
              <w:pStyle w:val="DHHStablecolhead"/>
              <w:spacing w:before="0" w:after="0"/>
              <w:rPr>
                <w:lang w:eastAsia="en-AU"/>
              </w:rPr>
            </w:pPr>
            <w:r w:rsidRPr="00BF0300">
              <w:rPr>
                <w:lang w:eastAsia="en-AU"/>
              </w:rPr>
              <w:t>LGA</w:t>
            </w:r>
          </w:p>
        </w:tc>
        <w:tc>
          <w:tcPr>
            <w:tcW w:w="2976" w:type="dxa"/>
            <w:gridSpan w:val="3"/>
            <w:noWrap/>
            <w:vAlign w:val="center"/>
          </w:tcPr>
          <w:p w14:paraId="56D7FB43" w14:textId="77777777" w:rsidR="00FB393C" w:rsidRPr="00BF0300" w:rsidRDefault="00FB393C" w:rsidP="00D471AB">
            <w:pPr>
              <w:pStyle w:val="DHHStablecolhead"/>
              <w:spacing w:before="0" w:after="0"/>
              <w:jc w:val="center"/>
              <w:rPr>
                <w:lang w:eastAsia="en-AU"/>
              </w:rPr>
            </w:pPr>
            <w:r w:rsidRPr="00BF0300">
              <w:rPr>
                <w:lang w:eastAsia="en-AU"/>
              </w:rPr>
              <w:t>1 Bed Flat</w:t>
            </w:r>
          </w:p>
        </w:tc>
        <w:tc>
          <w:tcPr>
            <w:tcW w:w="2977" w:type="dxa"/>
            <w:gridSpan w:val="3"/>
            <w:noWrap/>
            <w:vAlign w:val="center"/>
          </w:tcPr>
          <w:p w14:paraId="36CF25E9" w14:textId="77777777" w:rsidR="00FB393C" w:rsidRPr="00BF0300" w:rsidRDefault="00FB393C" w:rsidP="00D471AB">
            <w:pPr>
              <w:pStyle w:val="DHHStablecolhead"/>
              <w:spacing w:before="0" w:after="0"/>
              <w:jc w:val="center"/>
              <w:rPr>
                <w:lang w:eastAsia="en-AU"/>
              </w:rPr>
            </w:pPr>
            <w:r w:rsidRPr="00BF0300">
              <w:rPr>
                <w:lang w:eastAsia="en-AU"/>
              </w:rPr>
              <w:t>2 Bed Flat</w:t>
            </w:r>
          </w:p>
        </w:tc>
        <w:tc>
          <w:tcPr>
            <w:tcW w:w="2977" w:type="dxa"/>
            <w:gridSpan w:val="3"/>
            <w:noWrap/>
            <w:vAlign w:val="center"/>
          </w:tcPr>
          <w:p w14:paraId="43EE3D0D" w14:textId="77777777" w:rsidR="00FB393C" w:rsidRPr="00BF0300" w:rsidRDefault="00FB393C" w:rsidP="00D471AB">
            <w:pPr>
              <w:pStyle w:val="DHHStablecolhead"/>
              <w:spacing w:before="0" w:after="0"/>
              <w:jc w:val="center"/>
              <w:rPr>
                <w:lang w:eastAsia="en-AU"/>
              </w:rPr>
            </w:pPr>
            <w:r w:rsidRPr="00BF0300">
              <w:rPr>
                <w:lang w:eastAsia="en-AU"/>
              </w:rPr>
              <w:t>2 Bed House</w:t>
            </w:r>
          </w:p>
        </w:tc>
        <w:tc>
          <w:tcPr>
            <w:tcW w:w="2977" w:type="dxa"/>
            <w:gridSpan w:val="3"/>
            <w:noWrap/>
            <w:vAlign w:val="center"/>
          </w:tcPr>
          <w:p w14:paraId="25A8FAA9" w14:textId="77777777" w:rsidR="00FB393C" w:rsidRPr="00BF0300" w:rsidRDefault="00FB393C" w:rsidP="00D471AB">
            <w:pPr>
              <w:pStyle w:val="DHHStablecolhead"/>
              <w:spacing w:before="0" w:after="0"/>
              <w:jc w:val="center"/>
              <w:rPr>
                <w:lang w:eastAsia="en-AU"/>
              </w:rPr>
            </w:pPr>
            <w:r w:rsidRPr="00BF0300">
              <w:rPr>
                <w:lang w:eastAsia="en-AU"/>
              </w:rPr>
              <w:t>3 Bed House</w:t>
            </w:r>
          </w:p>
        </w:tc>
      </w:tr>
      <w:tr w:rsidR="0029491F" w:rsidRPr="00E331AE" w14:paraId="48135FB0" w14:textId="77777777" w:rsidTr="004B11C2">
        <w:trPr>
          <w:cnfStyle w:val="100000000000" w:firstRow="1" w:lastRow="0" w:firstColumn="0" w:lastColumn="0" w:oddVBand="0" w:evenVBand="0" w:oddHBand="0" w:evenHBand="0" w:firstRowFirstColumn="0" w:firstRowLastColumn="0" w:lastRowFirstColumn="0" w:lastRowLastColumn="0"/>
          <w:trHeight w:val="170"/>
          <w:tblHeader/>
        </w:trPr>
        <w:tc>
          <w:tcPr>
            <w:tcW w:w="2835" w:type="dxa"/>
            <w:vMerge/>
            <w:noWrap/>
            <w:vAlign w:val="center"/>
          </w:tcPr>
          <w:p w14:paraId="75ECCB80" w14:textId="77777777" w:rsidR="00FB393C" w:rsidRPr="00BF0300" w:rsidRDefault="00FB393C" w:rsidP="00D471AB">
            <w:pPr>
              <w:jc w:val="center"/>
              <w:rPr>
                <w:b/>
                <w:lang w:eastAsia="en-AU"/>
              </w:rPr>
            </w:pPr>
          </w:p>
        </w:tc>
        <w:tc>
          <w:tcPr>
            <w:tcW w:w="907" w:type="dxa"/>
            <w:noWrap/>
            <w:vAlign w:val="center"/>
          </w:tcPr>
          <w:p w14:paraId="1847D534" w14:textId="77777777" w:rsidR="00FB393C" w:rsidRPr="0029491F" w:rsidRDefault="00FB393C" w:rsidP="00D471AB">
            <w:pPr>
              <w:pStyle w:val="DHHStabletext"/>
              <w:jc w:val="center"/>
              <w:rPr>
                <w:color w:val="FFFFFF" w:themeColor="background1"/>
                <w:lang w:eastAsia="en-AU"/>
              </w:rPr>
            </w:pPr>
            <w:r w:rsidRPr="0029491F">
              <w:rPr>
                <w:color w:val="FFFFFF" w:themeColor="background1"/>
                <w:lang w:eastAsia="en-AU"/>
              </w:rPr>
              <w:t>Count</w:t>
            </w:r>
          </w:p>
        </w:tc>
        <w:tc>
          <w:tcPr>
            <w:tcW w:w="907" w:type="dxa"/>
            <w:noWrap/>
            <w:vAlign w:val="center"/>
          </w:tcPr>
          <w:p w14:paraId="16CAEE5B" w14:textId="77777777" w:rsidR="00FB393C" w:rsidRPr="0029491F" w:rsidRDefault="00FB393C" w:rsidP="00D471AB">
            <w:pPr>
              <w:pStyle w:val="DHHStabletext"/>
              <w:jc w:val="center"/>
              <w:rPr>
                <w:color w:val="FFFFFF" w:themeColor="background1"/>
                <w:lang w:eastAsia="en-AU"/>
              </w:rPr>
            </w:pPr>
            <w:r w:rsidRPr="0029491F">
              <w:rPr>
                <w:color w:val="FFFFFF" w:themeColor="background1"/>
                <w:lang w:eastAsia="en-AU"/>
              </w:rPr>
              <w:t>Median</w:t>
            </w:r>
          </w:p>
        </w:tc>
        <w:tc>
          <w:tcPr>
            <w:tcW w:w="1162" w:type="dxa"/>
            <w:noWrap/>
            <w:vAlign w:val="center"/>
          </w:tcPr>
          <w:p w14:paraId="0226D0F6" w14:textId="77777777" w:rsidR="00FB393C" w:rsidRPr="0029491F" w:rsidRDefault="00FB393C" w:rsidP="00D471AB">
            <w:pPr>
              <w:pStyle w:val="DHHStabletext"/>
              <w:jc w:val="center"/>
              <w:rPr>
                <w:color w:val="FFFFFF" w:themeColor="background1"/>
                <w:lang w:eastAsia="en-AU"/>
              </w:rPr>
            </w:pPr>
            <w:r w:rsidRPr="0029491F">
              <w:rPr>
                <w:color w:val="FFFFFF" w:themeColor="background1"/>
                <w:lang w:eastAsia="en-AU"/>
              </w:rPr>
              <w:t>Annual</w:t>
            </w:r>
            <w:r w:rsidRPr="0029491F">
              <w:rPr>
                <w:color w:val="FFFFFF" w:themeColor="background1"/>
                <w:lang w:eastAsia="en-AU"/>
              </w:rPr>
              <w:br/>
              <w:t>% change</w:t>
            </w:r>
          </w:p>
        </w:tc>
        <w:tc>
          <w:tcPr>
            <w:tcW w:w="907" w:type="dxa"/>
            <w:noWrap/>
            <w:vAlign w:val="center"/>
          </w:tcPr>
          <w:p w14:paraId="262B0DD0" w14:textId="77777777" w:rsidR="00FB393C" w:rsidRPr="0029491F" w:rsidRDefault="00FB393C" w:rsidP="00D471AB">
            <w:pPr>
              <w:pStyle w:val="DHHStabletext"/>
              <w:jc w:val="center"/>
              <w:rPr>
                <w:color w:val="FFFFFF" w:themeColor="background1"/>
                <w:lang w:eastAsia="en-AU"/>
              </w:rPr>
            </w:pPr>
            <w:r w:rsidRPr="0029491F">
              <w:rPr>
                <w:color w:val="FFFFFF" w:themeColor="background1"/>
                <w:lang w:eastAsia="en-AU"/>
              </w:rPr>
              <w:t>Count</w:t>
            </w:r>
          </w:p>
        </w:tc>
        <w:tc>
          <w:tcPr>
            <w:tcW w:w="907" w:type="dxa"/>
            <w:noWrap/>
            <w:vAlign w:val="center"/>
          </w:tcPr>
          <w:p w14:paraId="5CBDB0FE" w14:textId="77777777" w:rsidR="00FB393C" w:rsidRPr="0029491F" w:rsidRDefault="00FB393C" w:rsidP="00D471AB">
            <w:pPr>
              <w:pStyle w:val="DHHStabletext"/>
              <w:jc w:val="center"/>
              <w:rPr>
                <w:color w:val="FFFFFF" w:themeColor="background1"/>
                <w:lang w:eastAsia="en-AU"/>
              </w:rPr>
            </w:pPr>
            <w:r w:rsidRPr="0029491F">
              <w:rPr>
                <w:color w:val="FFFFFF" w:themeColor="background1"/>
                <w:lang w:eastAsia="en-AU"/>
              </w:rPr>
              <w:t>Median</w:t>
            </w:r>
          </w:p>
        </w:tc>
        <w:tc>
          <w:tcPr>
            <w:tcW w:w="1163" w:type="dxa"/>
            <w:noWrap/>
            <w:vAlign w:val="center"/>
          </w:tcPr>
          <w:p w14:paraId="743BD53D" w14:textId="77777777" w:rsidR="00FB393C" w:rsidRPr="0029491F" w:rsidRDefault="00FB393C" w:rsidP="00D471AB">
            <w:pPr>
              <w:pStyle w:val="DHHStabletext"/>
              <w:jc w:val="center"/>
              <w:rPr>
                <w:color w:val="FFFFFF" w:themeColor="background1"/>
                <w:lang w:eastAsia="en-AU"/>
              </w:rPr>
            </w:pPr>
            <w:r w:rsidRPr="0029491F">
              <w:rPr>
                <w:color w:val="FFFFFF" w:themeColor="background1"/>
                <w:lang w:eastAsia="en-AU"/>
              </w:rPr>
              <w:t>Annual</w:t>
            </w:r>
            <w:r w:rsidRPr="0029491F">
              <w:rPr>
                <w:color w:val="FFFFFF" w:themeColor="background1"/>
                <w:lang w:eastAsia="en-AU"/>
              </w:rPr>
              <w:br/>
              <w:t>% change</w:t>
            </w:r>
          </w:p>
        </w:tc>
        <w:tc>
          <w:tcPr>
            <w:tcW w:w="907" w:type="dxa"/>
            <w:noWrap/>
            <w:vAlign w:val="center"/>
          </w:tcPr>
          <w:p w14:paraId="3670849D" w14:textId="77777777" w:rsidR="00FB393C" w:rsidRPr="0029491F" w:rsidRDefault="00FB393C" w:rsidP="00D471AB">
            <w:pPr>
              <w:pStyle w:val="DHHStabletext"/>
              <w:jc w:val="center"/>
              <w:rPr>
                <w:color w:val="FFFFFF" w:themeColor="background1"/>
                <w:lang w:eastAsia="en-AU"/>
              </w:rPr>
            </w:pPr>
            <w:r w:rsidRPr="0029491F">
              <w:rPr>
                <w:color w:val="FFFFFF" w:themeColor="background1"/>
                <w:lang w:eastAsia="en-AU"/>
              </w:rPr>
              <w:t>Count</w:t>
            </w:r>
          </w:p>
        </w:tc>
        <w:tc>
          <w:tcPr>
            <w:tcW w:w="907" w:type="dxa"/>
            <w:noWrap/>
            <w:vAlign w:val="center"/>
          </w:tcPr>
          <w:p w14:paraId="159C53D4" w14:textId="77777777" w:rsidR="00FB393C" w:rsidRPr="0029491F" w:rsidRDefault="00FB393C" w:rsidP="00D471AB">
            <w:pPr>
              <w:pStyle w:val="DHHStabletext"/>
              <w:jc w:val="center"/>
              <w:rPr>
                <w:color w:val="FFFFFF" w:themeColor="background1"/>
                <w:lang w:eastAsia="en-AU"/>
              </w:rPr>
            </w:pPr>
            <w:r w:rsidRPr="0029491F">
              <w:rPr>
                <w:color w:val="FFFFFF" w:themeColor="background1"/>
                <w:lang w:eastAsia="en-AU"/>
              </w:rPr>
              <w:t>Median</w:t>
            </w:r>
          </w:p>
        </w:tc>
        <w:tc>
          <w:tcPr>
            <w:tcW w:w="1163" w:type="dxa"/>
            <w:noWrap/>
            <w:vAlign w:val="center"/>
          </w:tcPr>
          <w:p w14:paraId="2948A8DC" w14:textId="77777777" w:rsidR="00FB393C" w:rsidRPr="0029491F" w:rsidRDefault="00FB393C" w:rsidP="00D471AB">
            <w:pPr>
              <w:pStyle w:val="DHHStabletext"/>
              <w:jc w:val="center"/>
              <w:rPr>
                <w:color w:val="FFFFFF" w:themeColor="background1"/>
                <w:lang w:eastAsia="en-AU"/>
              </w:rPr>
            </w:pPr>
            <w:r w:rsidRPr="0029491F">
              <w:rPr>
                <w:color w:val="FFFFFF" w:themeColor="background1"/>
                <w:lang w:eastAsia="en-AU"/>
              </w:rPr>
              <w:t>Annual</w:t>
            </w:r>
            <w:r w:rsidRPr="0029491F">
              <w:rPr>
                <w:color w:val="FFFFFF" w:themeColor="background1"/>
                <w:lang w:eastAsia="en-AU"/>
              </w:rPr>
              <w:br/>
              <w:t>% change</w:t>
            </w:r>
          </w:p>
        </w:tc>
        <w:tc>
          <w:tcPr>
            <w:tcW w:w="907" w:type="dxa"/>
            <w:noWrap/>
            <w:vAlign w:val="center"/>
          </w:tcPr>
          <w:p w14:paraId="6382C647" w14:textId="77777777" w:rsidR="00FB393C" w:rsidRPr="0029491F" w:rsidRDefault="00FB393C" w:rsidP="00D471AB">
            <w:pPr>
              <w:pStyle w:val="DHHStabletext"/>
              <w:jc w:val="center"/>
              <w:rPr>
                <w:color w:val="FFFFFF" w:themeColor="background1"/>
                <w:lang w:eastAsia="en-AU"/>
              </w:rPr>
            </w:pPr>
            <w:r w:rsidRPr="0029491F">
              <w:rPr>
                <w:color w:val="FFFFFF" w:themeColor="background1"/>
                <w:lang w:eastAsia="en-AU"/>
              </w:rPr>
              <w:t>Count</w:t>
            </w:r>
          </w:p>
        </w:tc>
        <w:tc>
          <w:tcPr>
            <w:tcW w:w="907" w:type="dxa"/>
            <w:noWrap/>
            <w:vAlign w:val="center"/>
          </w:tcPr>
          <w:p w14:paraId="2AFD8123" w14:textId="77777777" w:rsidR="00FB393C" w:rsidRPr="0029491F" w:rsidRDefault="00FB393C" w:rsidP="00D471AB">
            <w:pPr>
              <w:pStyle w:val="DHHStabletext"/>
              <w:jc w:val="center"/>
              <w:rPr>
                <w:color w:val="FFFFFF" w:themeColor="background1"/>
                <w:lang w:eastAsia="en-AU"/>
              </w:rPr>
            </w:pPr>
            <w:r w:rsidRPr="0029491F">
              <w:rPr>
                <w:color w:val="FFFFFF" w:themeColor="background1"/>
                <w:lang w:eastAsia="en-AU"/>
              </w:rPr>
              <w:t>Median</w:t>
            </w:r>
          </w:p>
        </w:tc>
        <w:tc>
          <w:tcPr>
            <w:tcW w:w="1163" w:type="dxa"/>
            <w:noWrap/>
            <w:vAlign w:val="center"/>
          </w:tcPr>
          <w:p w14:paraId="5A4FF268" w14:textId="77777777" w:rsidR="00FB393C" w:rsidRPr="0029491F" w:rsidRDefault="00FB393C" w:rsidP="00D471AB">
            <w:pPr>
              <w:pStyle w:val="DHHStabletext"/>
              <w:jc w:val="center"/>
              <w:rPr>
                <w:color w:val="FFFFFF" w:themeColor="background1"/>
                <w:lang w:eastAsia="en-AU"/>
              </w:rPr>
            </w:pPr>
            <w:r w:rsidRPr="0029491F">
              <w:rPr>
                <w:color w:val="FFFFFF" w:themeColor="background1"/>
                <w:lang w:eastAsia="en-AU"/>
              </w:rPr>
              <w:t>Annual</w:t>
            </w:r>
            <w:r w:rsidRPr="0029491F">
              <w:rPr>
                <w:color w:val="FFFFFF" w:themeColor="background1"/>
                <w:lang w:eastAsia="en-AU"/>
              </w:rPr>
              <w:br/>
              <w:t>% change</w:t>
            </w:r>
          </w:p>
        </w:tc>
      </w:tr>
      <w:tr w:rsidR="00FC7989" w:rsidRPr="00211CFA" w14:paraId="09D0FC56" w14:textId="77777777" w:rsidTr="00FC7989">
        <w:trPr>
          <w:trHeight w:val="283"/>
        </w:trPr>
        <w:tc>
          <w:tcPr>
            <w:tcW w:w="2835" w:type="dxa"/>
            <w:noWrap/>
            <w:vAlign w:val="center"/>
          </w:tcPr>
          <w:p w14:paraId="2A4ACFF6" w14:textId="77777777" w:rsidR="00FC7989" w:rsidRPr="00211CFA" w:rsidRDefault="00FC7989" w:rsidP="00FC7989">
            <w:pPr>
              <w:pStyle w:val="DHHStabletext"/>
              <w:spacing w:before="0" w:after="0"/>
              <w:rPr>
                <w:rFonts w:cs="Arial"/>
                <w:sz w:val="18"/>
                <w:szCs w:val="18"/>
                <w:lang w:eastAsia="en-AU"/>
              </w:rPr>
            </w:pPr>
            <w:r w:rsidRPr="00211CFA">
              <w:rPr>
                <w:rFonts w:cs="Arial"/>
                <w:sz w:val="18"/>
                <w:szCs w:val="18"/>
                <w:lang w:eastAsia="en-AU"/>
              </w:rPr>
              <w:t>Colac-Otway</w:t>
            </w:r>
          </w:p>
        </w:tc>
        <w:tc>
          <w:tcPr>
            <w:tcW w:w="907" w:type="dxa"/>
            <w:noWrap/>
            <w:vAlign w:val="center"/>
          </w:tcPr>
          <w:p w14:paraId="1318CEDC" w14:textId="4C5C9A55"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907" w:type="dxa"/>
            <w:noWrap/>
            <w:vAlign w:val="center"/>
          </w:tcPr>
          <w:p w14:paraId="39C49421" w14:textId="79A89ACB"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1162" w:type="dxa"/>
            <w:noWrap/>
            <w:vAlign w:val="center"/>
          </w:tcPr>
          <w:p w14:paraId="45739765" w14:textId="527B931F"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907" w:type="dxa"/>
            <w:noWrap/>
            <w:vAlign w:val="center"/>
          </w:tcPr>
          <w:p w14:paraId="7E83DC9F" w14:textId="373D4950" w:rsidR="00FC7989" w:rsidRPr="00350FC6" w:rsidRDefault="00FC7989" w:rsidP="00FC7989">
            <w:pPr>
              <w:pStyle w:val="DHHStabletext"/>
              <w:spacing w:before="0" w:after="0"/>
              <w:jc w:val="center"/>
              <w:rPr>
                <w:rFonts w:cs="Arial"/>
                <w:sz w:val="18"/>
                <w:szCs w:val="18"/>
              </w:rPr>
            </w:pPr>
            <w:r w:rsidRPr="00350FC6">
              <w:rPr>
                <w:rFonts w:cs="Arial"/>
                <w:sz w:val="18"/>
                <w:szCs w:val="18"/>
              </w:rPr>
              <w:t>11</w:t>
            </w:r>
          </w:p>
        </w:tc>
        <w:tc>
          <w:tcPr>
            <w:tcW w:w="907" w:type="dxa"/>
            <w:noWrap/>
            <w:vAlign w:val="center"/>
          </w:tcPr>
          <w:p w14:paraId="23B3C549" w14:textId="375E65B4" w:rsidR="00FC7989" w:rsidRPr="00350FC6" w:rsidRDefault="00FC7989" w:rsidP="00FC7989">
            <w:pPr>
              <w:pStyle w:val="DHHStabletext"/>
              <w:spacing w:before="0" w:after="0"/>
              <w:jc w:val="center"/>
              <w:rPr>
                <w:rFonts w:cs="Arial"/>
                <w:sz w:val="18"/>
                <w:szCs w:val="18"/>
              </w:rPr>
            </w:pPr>
            <w:r w:rsidRPr="00350FC6">
              <w:rPr>
                <w:rFonts w:cs="Arial"/>
                <w:sz w:val="18"/>
                <w:szCs w:val="18"/>
              </w:rPr>
              <w:t>$325</w:t>
            </w:r>
          </w:p>
        </w:tc>
        <w:tc>
          <w:tcPr>
            <w:tcW w:w="1163" w:type="dxa"/>
            <w:noWrap/>
            <w:vAlign w:val="center"/>
          </w:tcPr>
          <w:p w14:paraId="42A44F5F" w14:textId="65F543F5" w:rsidR="00FC7989" w:rsidRPr="00350FC6" w:rsidRDefault="00FC7989" w:rsidP="00FC7989">
            <w:pPr>
              <w:pStyle w:val="DHHStabletext"/>
              <w:spacing w:before="0" w:after="0"/>
              <w:jc w:val="center"/>
              <w:rPr>
                <w:rFonts w:cs="Arial"/>
                <w:sz w:val="18"/>
                <w:szCs w:val="18"/>
              </w:rPr>
            </w:pPr>
            <w:r w:rsidRPr="00350FC6">
              <w:rPr>
                <w:rFonts w:cs="Arial"/>
                <w:sz w:val="18"/>
                <w:szCs w:val="18"/>
              </w:rPr>
              <w:t>26.0%</w:t>
            </w:r>
          </w:p>
        </w:tc>
        <w:tc>
          <w:tcPr>
            <w:tcW w:w="907" w:type="dxa"/>
            <w:noWrap/>
            <w:vAlign w:val="center"/>
          </w:tcPr>
          <w:p w14:paraId="3485BEC9" w14:textId="2A12F66A" w:rsidR="00FC7989" w:rsidRPr="004B1090" w:rsidRDefault="00FC7989" w:rsidP="00FC7989">
            <w:pPr>
              <w:pStyle w:val="DHHStabletext"/>
              <w:spacing w:before="0" w:after="0"/>
              <w:jc w:val="center"/>
              <w:rPr>
                <w:rFonts w:cs="Arial"/>
                <w:sz w:val="18"/>
                <w:szCs w:val="18"/>
              </w:rPr>
            </w:pPr>
            <w:r w:rsidRPr="004B1090">
              <w:rPr>
                <w:rFonts w:cs="Arial"/>
                <w:sz w:val="18"/>
                <w:szCs w:val="18"/>
              </w:rPr>
              <w:t>13</w:t>
            </w:r>
          </w:p>
        </w:tc>
        <w:tc>
          <w:tcPr>
            <w:tcW w:w="907" w:type="dxa"/>
            <w:noWrap/>
            <w:vAlign w:val="center"/>
          </w:tcPr>
          <w:p w14:paraId="09F5059B" w14:textId="475BC363" w:rsidR="00FC7989" w:rsidRPr="004B1090" w:rsidRDefault="00FC7989" w:rsidP="00FC7989">
            <w:pPr>
              <w:pStyle w:val="DHHStabletext"/>
              <w:spacing w:before="0" w:after="0"/>
              <w:jc w:val="center"/>
              <w:rPr>
                <w:rFonts w:cs="Arial"/>
                <w:sz w:val="18"/>
                <w:szCs w:val="18"/>
              </w:rPr>
            </w:pPr>
            <w:r w:rsidRPr="004B1090">
              <w:rPr>
                <w:rFonts w:cs="Arial"/>
                <w:sz w:val="18"/>
                <w:szCs w:val="18"/>
              </w:rPr>
              <w:t>$330</w:t>
            </w:r>
          </w:p>
        </w:tc>
        <w:tc>
          <w:tcPr>
            <w:tcW w:w="1163" w:type="dxa"/>
            <w:noWrap/>
            <w:vAlign w:val="center"/>
          </w:tcPr>
          <w:p w14:paraId="17E4C3F5" w14:textId="554E0674" w:rsidR="00FC7989" w:rsidRPr="004B1090" w:rsidRDefault="00FC7989" w:rsidP="00FC7989">
            <w:pPr>
              <w:pStyle w:val="DHHStabletext"/>
              <w:spacing w:before="0" w:after="0"/>
              <w:jc w:val="center"/>
              <w:rPr>
                <w:rFonts w:cs="Arial"/>
                <w:sz w:val="18"/>
                <w:szCs w:val="18"/>
              </w:rPr>
            </w:pPr>
            <w:r w:rsidRPr="004B1090">
              <w:rPr>
                <w:rFonts w:cs="Arial"/>
                <w:sz w:val="18"/>
                <w:szCs w:val="18"/>
              </w:rPr>
              <w:t>15.0%</w:t>
            </w:r>
          </w:p>
        </w:tc>
        <w:tc>
          <w:tcPr>
            <w:tcW w:w="907" w:type="dxa"/>
            <w:noWrap/>
            <w:vAlign w:val="center"/>
          </w:tcPr>
          <w:p w14:paraId="3E3E4DC5" w14:textId="00AC1358" w:rsidR="00FC7989" w:rsidRPr="004B1090" w:rsidRDefault="00FC7989" w:rsidP="00FC7989">
            <w:pPr>
              <w:pStyle w:val="DHHStabletext"/>
              <w:spacing w:before="0" w:after="0"/>
              <w:jc w:val="center"/>
              <w:rPr>
                <w:rFonts w:cs="Arial"/>
                <w:sz w:val="18"/>
                <w:szCs w:val="18"/>
              </w:rPr>
            </w:pPr>
            <w:r w:rsidRPr="004B1090">
              <w:rPr>
                <w:rFonts w:cs="Arial"/>
                <w:sz w:val="18"/>
                <w:szCs w:val="18"/>
              </w:rPr>
              <w:t>35</w:t>
            </w:r>
          </w:p>
        </w:tc>
        <w:tc>
          <w:tcPr>
            <w:tcW w:w="907" w:type="dxa"/>
            <w:noWrap/>
            <w:vAlign w:val="center"/>
          </w:tcPr>
          <w:p w14:paraId="773A4825" w14:textId="06CFA652" w:rsidR="00FC7989" w:rsidRPr="004B1090" w:rsidRDefault="00FC7989" w:rsidP="00FC7989">
            <w:pPr>
              <w:pStyle w:val="DHHStabletext"/>
              <w:spacing w:before="0" w:after="0"/>
              <w:jc w:val="center"/>
              <w:rPr>
                <w:rFonts w:cs="Arial"/>
                <w:sz w:val="18"/>
                <w:szCs w:val="18"/>
              </w:rPr>
            </w:pPr>
            <w:r w:rsidRPr="004B1090">
              <w:rPr>
                <w:rFonts w:cs="Arial"/>
                <w:sz w:val="18"/>
                <w:szCs w:val="18"/>
              </w:rPr>
              <w:t>$390</w:t>
            </w:r>
          </w:p>
        </w:tc>
        <w:tc>
          <w:tcPr>
            <w:tcW w:w="1163" w:type="dxa"/>
            <w:noWrap/>
            <w:vAlign w:val="center"/>
          </w:tcPr>
          <w:p w14:paraId="11EE9B85" w14:textId="26CF3E37" w:rsidR="00FC7989" w:rsidRPr="004B1090" w:rsidRDefault="00FC7989" w:rsidP="00FC7989">
            <w:pPr>
              <w:pStyle w:val="DHHStabletext"/>
              <w:spacing w:before="0" w:after="0"/>
              <w:jc w:val="center"/>
              <w:rPr>
                <w:rFonts w:cs="Arial"/>
                <w:sz w:val="18"/>
                <w:szCs w:val="18"/>
              </w:rPr>
            </w:pPr>
            <w:r w:rsidRPr="004B1090">
              <w:rPr>
                <w:rFonts w:cs="Arial"/>
                <w:sz w:val="18"/>
                <w:szCs w:val="18"/>
              </w:rPr>
              <w:t>13.0%</w:t>
            </w:r>
          </w:p>
        </w:tc>
      </w:tr>
      <w:tr w:rsidR="00FC7989" w:rsidRPr="00211CFA" w14:paraId="0F4C21C7" w14:textId="77777777" w:rsidTr="00FC7989">
        <w:trPr>
          <w:trHeight w:val="283"/>
        </w:trPr>
        <w:tc>
          <w:tcPr>
            <w:tcW w:w="2835" w:type="dxa"/>
            <w:noWrap/>
            <w:vAlign w:val="center"/>
          </w:tcPr>
          <w:p w14:paraId="316D1981" w14:textId="77777777" w:rsidR="00FC7989" w:rsidRPr="00211CFA" w:rsidRDefault="00FC7989" w:rsidP="00FC7989">
            <w:pPr>
              <w:pStyle w:val="DHHStabletext"/>
              <w:spacing w:before="0" w:after="0"/>
              <w:rPr>
                <w:rFonts w:cs="Arial"/>
                <w:sz w:val="18"/>
                <w:szCs w:val="18"/>
                <w:lang w:eastAsia="en-AU"/>
              </w:rPr>
            </w:pPr>
            <w:r w:rsidRPr="00211CFA">
              <w:rPr>
                <w:rFonts w:cs="Arial"/>
                <w:sz w:val="18"/>
                <w:szCs w:val="18"/>
                <w:lang w:eastAsia="en-AU"/>
              </w:rPr>
              <w:t>Corangamite</w:t>
            </w:r>
          </w:p>
        </w:tc>
        <w:tc>
          <w:tcPr>
            <w:tcW w:w="907" w:type="dxa"/>
            <w:noWrap/>
            <w:vAlign w:val="center"/>
          </w:tcPr>
          <w:p w14:paraId="41782E6C" w14:textId="3D7F56C8"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907" w:type="dxa"/>
            <w:noWrap/>
            <w:vAlign w:val="center"/>
          </w:tcPr>
          <w:p w14:paraId="3A99C6CB" w14:textId="4B74FCBF"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1162" w:type="dxa"/>
            <w:noWrap/>
            <w:vAlign w:val="center"/>
          </w:tcPr>
          <w:p w14:paraId="386C2041" w14:textId="42CE6A8F"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907" w:type="dxa"/>
            <w:noWrap/>
            <w:vAlign w:val="center"/>
          </w:tcPr>
          <w:p w14:paraId="271E3488" w14:textId="7D8FE420"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907" w:type="dxa"/>
            <w:noWrap/>
            <w:vAlign w:val="center"/>
          </w:tcPr>
          <w:p w14:paraId="4CD213DB" w14:textId="02BCF236"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1163" w:type="dxa"/>
            <w:noWrap/>
            <w:vAlign w:val="center"/>
          </w:tcPr>
          <w:p w14:paraId="32509938" w14:textId="3AD84A7D"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907" w:type="dxa"/>
            <w:noWrap/>
            <w:vAlign w:val="center"/>
          </w:tcPr>
          <w:p w14:paraId="5912B8F5" w14:textId="4E69F6B6" w:rsidR="00FC7989" w:rsidRPr="004B1090" w:rsidRDefault="00FC7989" w:rsidP="00FC7989">
            <w:pPr>
              <w:pStyle w:val="DHHStabletext"/>
              <w:spacing w:before="0" w:after="0"/>
              <w:jc w:val="center"/>
              <w:rPr>
                <w:rFonts w:cs="Arial"/>
                <w:sz w:val="18"/>
                <w:szCs w:val="18"/>
              </w:rPr>
            </w:pPr>
            <w:r w:rsidRPr="004B1090">
              <w:rPr>
                <w:rFonts w:cs="Arial"/>
                <w:sz w:val="18"/>
                <w:szCs w:val="18"/>
              </w:rPr>
              <w:t>-</w:t>
            </w:r>
          </w:p>
        </w:tc>
        <w:tc>
          <w:tcPr>
            <w:tcW w:w="907" w:type="dxa"/>
            <w:noWrap/>
            <w:vAlign w:val="center"/>
          </w:tcPr>
          <w:p w14:paraId="3E4E7103" w14:textId="43CA2AB1" w:rsidR="00FC7989" w:rsidRPr="004B1090" w:rsidRDefault="00FC7989" w:rsidP="00FC7989">
            <w:pPr>
              <w:pStyle w:val="DHHStabletext"/>
              <w:spacing w:before="0" w:after="0"/>
              <w:jc w:val="center"/>
              <w:rPr>
                <w:rFonts w:cs="Arial"/>
                <w:sz w:val="18"/>
                <w:szCs w:val="18"/>
              </w:rPr>
            </w:pPr>
            <w:r w:rsidRPr="004B1090">
              <w:rPr>
                <w:rFonts w:cs="Arial"/>
                <w:sz w:val="18"/>
                <w:szCs w:val="18"/>
              </w:rPr>
              <w:t>-</w:t>
            </w:r>
          </w:p>
        </w:tc>
        <w:tc>
          <w:tcPr>
            <w:tcW w:w="1163" w:type="dxa"/>
            <w:noWrap/>
            <w:vAlign w:val="center"/>
          </w:tcPr>
          <w:p w14:paraId="62524A0B" w14:textId="22710456" w:rsidR="00FC7989" w:rsidRPr="004B1090" w:rsidRDefault="00FC7989" w:rsidP="00FC7989">
            <w:pPr>
              <w:pStyle w:val="DHHStabletext"/>
              <w:spacing w:before="0" w:after="0"/>
              <w:jc w:val="center"/>
              <w:rPr>
                <w:rFonts w:cs="Arial"/>
                <w:sz w:val="18"/>
                <w:szCs w:val="18"/>
              </w:rPr>
            </w:pPr>
            <w:r w:rsidRPr="004B1090">
              <w:rPr>
                <w:rFonts w:cs="Arial"/>
                <w:sz w:val="18"/>
                <w:szCs w:val="18"/>
              </w:rPr>
              <w:t>-</w:t>
            </w:r>
          </w:p>
        </w:tc>
        <w:tc>
          <w:tcPr>
            <w:tcW w:w="907" w:type="dxa"/>
            <w:noWrap/>
            <w:vAlign w:val="center"/>
          </w:tcPr>
          <w:p w14:paraId="09EF6C8E" w14:textId="3A4A99C5" w:rsidR="00FC7989" w:rsidRPr="004B1090" w:rsidRDefault="00FC7989" w:rsidP="00FC7989">
            <w:pPr>
              <w:pStyle w:val="DHHStabletext"/>
              <w:spacing w:before="0" w:after="0"/>
              <w:jc w:val="center"/>
              <w:rPr>
                <w:rFonts w:cs="Arial"/>
                <w:sz w:val="18"/>
                <w:szCs w:val="18"/>
              </w:rPr>
            </w:pPr>
            <w:r w:rsidRPr="004B1090">
              <w:rPr>
                <w:rFonts w:cs="Arial"/>
                <w:sz w:val="18"/>
                <w:szCs w:val="18"/>
              </w:rPr>
              <w:t>26</w:t>
            </w:r>
          </w:p>
        </w:tc>
        <w:tc>
          <w:tcPr>
            <w:tcW w:w="907" w:type="dxa"/>
            <w:noWrap/>
            <w:vAlign w:val="center"/>
          </w:tcPr>
          <w:p w14:paraId="41242DEC" w14:textId="4119975A" w:rsidR="00FC7989" w:rsidRPr="004B1090" w:rsidRDefault="00FC7989" w:rsidP="00FC7989">
            <w:pPr>
              <w:pStyle w:val="DHHStabletext"/>
              <w:spacing w:before="0" w:after="0"/>
              <w:jc w:val="center"/>
              <w:rPr>
                <w:rFonts w:cs="Arial"/>
                <w:sz w:val="18"/>
                <w:szCs w:val="18"/>
              </w:rPr>
            </w:pPr>
            <w:r w:rsidRPr="004B1090">
              <w:rPr>
                <w:rFonts w:cs="Arial"/>
                <w:sz w:val="18"/>
                <w:szCs w:val="18"/>
              </w:rPr>
              <w:t>$350</w:t>
            </w:r>
          </w:p>
        </w:tc>
        <w:tc>
          <w:tcPr>
            <w:tcW w:w="1163" w:type="dxa"/>
            <w:noWrap/>
            <w:vAlign w:val="center"/>
          </w:tcPr>
          <w:p w14:paraId="24028244" w14:textId="064B6EFB" w:rsidR="00FC7989" w:rsidRPr="004B1090" w:rsidRDefault="00FC7989" w:rsidP="00FC7989">
            <w:pPr>
              <w:pStyle w:val="DHHStabletext"/>
              <w:spacing w:before="0" w:after="0"/>
              <w:jc w:val="center"/>
              <w:rPr>
                <w:rFonts w:cs="Arial"/>
                <w:sz w:val="18"/>
                <w:szCs w:val="18"/>
              </w:rPr>
            </w:pPr>
            <w:r w:rsidRPr="004B1090">
              <w:rPr>
                <w:rFonts w:cs="Arial"/>
                <w:sz w:val="18"/>
                <w:szCs w:val="18"/>
              </w:rPr>
              <w:t>16.7%</w:t>
            </w:r>
          </w:p>
        </w:tc>
      </w:tr>
      <w:tr w:rsidR="00FC7989" w:rsidRPr="00211CFA" w14:paraId="0427749B" w14:textId="77777777" w:rsidTr="00FC7989">
        <w:trPr>
          <w:trHeight w:val="283"/>
        </w:trPr>
        <w:tc>
          <w:tcPr>
            <w:tcW w:w="2835" w:type="dxa"/>
            <w:noWrap/>
            <w:vAlign w:val="center"/>
          </w:tcPr>
          <w:p w14:paraId="76B8962C" w14:textId="77777777" w:rsidR="00FC7989" w:rsidRPr="00211CFA" w:rsidRDefault="00FC7989" w:rsidP="00FC7989">
            <w:pPr>
              <w:pStyle w:val="DHHStabletext"/>
              <w:spacing w:before="0" w:after="0"/>
              <w:rPr>
                <w:rFonts w:cs="Arial"/>
                <w:sz w:val="18"/>
                <w:szCs w:val="18"/>
                <w:lang w:eastAsia="en-AU"/>
              </w:rPr>
            </w:pPr>
            <w:r w:rsidRPr="00211CFA">
              <w:rPr>
                <w:rFonts w:cs="Arial"/>
                <w:sz w:val="18"/>
                <w:szCs w:val="18"/>
                <w:lang w:eastAsia="en-AU"/>
              </w:rPr>
              <w:t>Glenelg</w:t>
            </w:r>
          </w:p>
        </w:tc>
        <w:tc>
          <w:tcPr>
            <w:tcW w:w="907" w:type="dxa"/>
            <w:noWrap/>
            <w:vAlign w:val="center"/>
          </w:tcPr>
          <w:p w14:paraId="22660FBF" w14:textId="6725150D"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907" w:type="dxa"/>
            <w:noWrap/>
            <w:vAlign w:val="center"/>
          </w:tcPr>
          <w:p w14:paraId="4076CC4E" w14:textId="29F8B885"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1162" w:type="dxa"/>
            <w:noWrap/>
            <w:vAlign w:val="center"/>
          </w:tcPr>
          <w:p w14:paraId="2888B5D6" w14:textId="2D98898D"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907" w:type="dxa"/>
            <w:noWrap/>
            <w:vAlign w:val="center"/>
          </w:tcPr>
          <w:p w14:paraId="1FB4A2FE" w14:textId="22D134A4" w:rsidR="00FC7989" w:rsidRPr="00350FC6" w:rsidRDefault="00FC7989" w:rsidP="00FC7989">
            <w:pPr>
              <w:pStyle w:val="DHHStabletext"/>
              <w:spacing w:before="0" w:after="0"/>
              <w:jc w:val="center"/>
              <w:rPr>
                <w:rFonts w:cs="Arial"/>
                <w:sz w:val="18"/>
                <w:szCs w:val="18"/>
              </w:rPr>
            </w:pPr>
            <w:r w:rsidRPr="00350FC6">
              <w:rPr>
                <w:rFonts w:cs="Arial"/>
                <w:sz w:val="18"/>
                <w:szCs w:val="18"/>
              </w:rPr>
              <w:t>14</w:t>
            </w:r>
          </w:p>
        </w:tc>
        <w:tc>
          <w:tcPr>
            <w:tcW w:w="907" w:type="dxa"/>
            <w:noWrap/>
            <w:vAlign w:val="center"/>
          </w:tcPr>
          <w:p w14:paraId="6FDDB25A" w14:textId="19616060" w:rsidR="00FC7989" w:rsidRPr="00350FC6" w:rsidRDefault="00FC7989" w:rsidP="00FC7989">
            <w:pPr>
              <w:pStyle w:val="DHHStabletext"/>
              <w:spacing w:before="0" w:after="0"/>
              <w:jc w:val="center"/>
              <w:rPr>
                <w:rFonts w:cs="Arial"/>
                <w:sz w:val="18"/>
                <w:szCs w:val="18"/>
              </w:rPr>
            </w:pPr>
            <w:r w:rsidRPr="00350FC6">
              <w:rPr>
                <w:rFonts w:cs="Arial"/>
                <w:sz w:val="18"/>
                <w:szCs w:val="18"/>
              </w:rPr>
              <w:t>$300</w:t>
            </w:r>
          </w:p>
        </w:tc>
        <w:tc>
          <w:tcPr>
            <w:tcW w:w="1163" w:type="dxa"/>
            <w:noWrap/>
            <w:vAlign w:val="center"/>
          </w:tcPr>
          <w:p w14:paraId="27101CDC" w14:textId="6E1043C2" w:rsidR="00FC7989" w:rsidRPr="00350FC6" w:rsidRDefault="00FC7989" w:rsidP="00FC7989">
            <w:pPr>
              <w:pStyle w:val="DHHStabletext"/>
              <w:spacing w:before="0" w:after="0"/>
              <w:jc w:val="center"/>
              <w:rPr>
                <w:rFonts w:cs="Arial"/>
                <w:sz w:val="18"/>
                <w:szCs w:val="18"/>
              </w:rPr>
            </w:pPr>
            <w:r w:rsidRPr="00350FC6">
              <w:rPr>
                <w:rFonts w:cs="Arial"/>
                <w:sz w:val="18"/>
                <w:szCs w:val="18"/>
              </w:rPr>
              <w:t>11.9%</w:t>
            </w:r>
          </w:p>
        </w:tc>
        <w:tc>
          <w:tcPr>
            <w:tcW w:w="907" w:type="dxa"/>
            <w:noWrap/>
            <w:vAlign w:val="center"/>
          </w:tcPr>
          <w:p w14:paraId="302FE8A2" w14:textId="282F8DE5" w:rsidR="00FC7989" w:rsidRPr="004B1090" w:rsidRDefault="00FC7989" w:rsidP="00FC7989">
            <w:pPr>
              <w:pStyle w:val="DHHStabletext"/>
              <w:spacing w:before="0" w:after="0"/>
              <w:jc w:val="center"/>
              <w:rPr>
                <w:rFonts w:cs="Arial"/>
                <w:sz w:val="18"/>
                <w:szCs w:val="18"/>
              </w:rPr>
            </w:pPr>
            <w:r w:rsidRPr="004B1090">
              <w:rPr>
                <w:rFonts w:cs="Arial"/>
                <w:sz w:val="18"/>
                <w:szCs w:val="18"/>
              </w:rPr>
              <w:t>-</w:t>
            </w:r>
          </w:p>
        </w:tc>
        <w:tc>
          <w:tcPr>
            <w:tcW w:w="907" w:type="dxa"/>
            <w:noWrap/>
            <w:vAlign w:val="center"/>
          </w:tcPr>
          <w:p w14:paraId="38FC57FB" w14:textId="553B2D03" w:rsidR="00FC7989" w:rsidRPr="004B1090" w:rsidRDefault="00FC7989" w:rsidP="00FC7989">
            <w:pPr>
              <w:pStyle w:val="DHHStabletext"/>
              <w:spacing w:before="0" w:after="0"/>
              <w:jc w:val="center"/>
              <w:rPr>
                <w:rFonts w:cs="Arial"/>
                <w:sz w:val="18"/>
                <w:szCs w:val="18"/>
              </w:rPr>
            </w:pPr>
            <w:r w:rsidRPr="004B1090">
              <w:rPr>
                <w:rFonts w:cs="Arial"/>
                <w:sz w:val="18"/>
                <w:szCs w:val="18"/>
              </w:rPr>
              <w:t>-</w:t>
            </w:r>
          </w:p>
        </w:tc>
        <w:tc>
          <w:tcPr>
            <w:tcW w:w="1163" w:type="dxa"/>
            <w:noWrap/>
            <w:vAlign w:val="center"/>
          </w:tcPr>
          <w:p w14:paraId="43C81CD0" w14:textId="16C2EFB9" w:rsidR="00FC7989" w:rsidRPr="004B1090" w:rsidRDefault="00FC7989" w:rsidP="00FC7989">
            <w:pPr>
              <w:pStyle w:val="DHHStabletext"/>
              <w:spacing w:before="0" w:after="0"/>
              <w:jc w:val="center"/>
              <w:rPr>
                <w:rFonts w:cs="Arial"/>
                <w:sz w:val="18"/>
                <w:szCs w:val="18"/>
              </w:rPr>
            </w:pPr>
            <w:r w:rsidRPr="004B1090">
              <w:rPr>
                <w:rFonts w:cs="Arial"/>
                <w:sz w:val="18"/>
                <w:szCs w:val="18"/>
              </w:rPr>
              <w:t>-</w:t>
            </w:r>
          </w:p>
        </w:tc>
        <w:tc>
          <w:tcPr>
            <w:tcW w:w="907" w:type="dxa"/>
            <w:noWrap/>
            <w:vAlign w:val="center"/>
          </w:tcPr>
          <w:p w14:paraId="6F062F3A" w14:textId="14282532" w:rsidR="00FC7989" w:rsidRPr="004B1090" w:rsidRDefault="00FC7989" w:rsidP="00FC7989">
            <w:pPr>
              <w:pStyle w:val="DHHStabletext"/>
              <w:spacing w:before="0" w:after="0"/>
              <w:jc w:val="center"/>
              <w:rPr>
                <w:rFonts w:cs="Arial"/>
                <w:sz w:val="18"/>
                <w:szCs w:val="18"/>
              </w:rPr>
            </w:pPr>
            <w:r w:rsidRPr="004B1090">
              <w:rPr>
                <w:rFonts w:cs="Arial"/>
                <w:sz w:val="18"/>
                <w:szCs w:val="18"/>
              </w:rPr>
              <w:t>43</w:t>
            </w:r>
          </w:p>
        </w:tc>
        <w:tc>
          <w:tcPr>
            <w:tcW w:w="907" w:type="dxa"/>
            <w:noWrap/>
            <w:vAlign w:val="center"/>
          </w:tcPr>
          <w:p w14:paraId="5B4EB1D7" w14:textId="05492037" w:rsidR="00FC7989" w:rsidRPr="004B1090" w:rsidRDefault="00FC7989" w:rsidP="00FC7989">
            <w:pPr>
              <w:pStyle w:val="DHHStabletext"/>
              <w:spacing w:before="0" w:after="0"/>
              <w:jc w:val="center"/>
              <w:rPr>
                <w:rFonts w:cs="Arial"/>
                <w:sz w:val="18"/>
                <w:szCs w:val="18"/>
              </w:rPr>
            </w:pPr>
            <w:r w:rsidRPr="004B1090">
              <w:rPr>
                <w:rFonts w:cs="Arial"/>
                <w:sz w:val="18"/>
                <w:szCs w:val="18"/>
              </w:rPr>
              <w:t>$360</w:t>
            </w:r>
          </w:p>
        </w:tc>
        <w:tc>
          <w:tcPr>
            <w:tcW w:w="1163" w:type="dxa"/>
            <w:noWrap/>
            <w:vAlign w:val="center"/>
          </w:tcPr>
          <w:p w14:paraId="750962FD" w14:textId="11BAB978" w:rsidR="00FC7989" w:rsidRPr="004B1090" w:rsidRDefault="00FC7989" w:rsidP="00FC7989">
            <w:pPr>
              <w:pStyle w:val="DHHStabletext"/>
              <w:spacing w:before="0" w:after="0"/>
              <w:jc w:val="center"/>
              <w:rPr>
                <w:rFonts w:cs="Arial"/>
                <w:sz w:val="18"/>
                <w:szCs w:val="18"/>
              </w:rPr>
            </w:pPr>
            <w:r w:rsidRPr="004B1090">
              <w:rPr>
                <w:rFonts w:cs="Arial"/>
                <w:sz w:val="18"/>
                <w:szCs w:val="18"/>
              </w:rPr>
              <w:t>2.9%</w:t>
            </w:r>
          </w:p>
        </w:tc>
      </w:tr>
      <w:tr w:rsidR="00FC7989" w:rsidRPr="00211CFA" w14:paraId="50E84DCB" w14:textId="77777777" w:rsidTr="00FC7989">
        <w:trPr>
          <w:trHeight w:val="283"/>
        </w:trPr>
        <w:tc>
          <w:tcPr>
            <w:tcW w:w="2835" w:type="dxa"/>
            <w:noWrap/>
            <w:vAlign w:val="center"/>
          </w:tcPr>
          <w:p w14:paraId="78B118F9" w14:textId="77777777" w:rsidR="00FC7989" w:rsidRPr="00211CFA" w:rsidRDefault="00FC7989" w:rsidP="00FC7989">
            <w:pPr>
              <w:pStyle w:val="DHHStabletext"/>
              <w:spacing w:before="0" w:after="0"/>
              <w:rPr>
                <w:rFonts w:cs="Arial"/>
                <w:sz w:val="18"/>
                <w:szCs w:val="18"/>
                <w:lang w:eastAsia="en-AU"/>
              </w:rPr>
            </w:pPr>
            <w:r w:rsidRPr="00211CFA">
              <w:rPr>
                <w:rFonts w:cs="Arial"/>
                <w:sz w:val="18"/>
                <w:szCs w:val="18"/>
                <w:lang w:eastAsia="en-AU"/>
              </w:rPr>
              <w:t>Greater Geelong</w:t>
            </w:r>
          </w:p>
        </w:tc>
        <w:tc>
          <w:tcPr>
            <w:tcW w:w="907" w:type="dxa"/>
            <w:noWrap/>
            <w:vAlign w:val="center"/>
          </w:tcPr>
          <w:p w14:paraId="3D181147" w14:textId="4C87035C" w:rsidR="00FC7989" w:rsidRPr="00350FC6" w:rsidRDefault="00FC7989" w:rsidP="00FC7989">
            <w:pPr>
              <w:pStyle w:val="DHHStabletext"/>
              <w:spacing w:before="0" w:after="0"/>
              <w:jc w:val="center"/>
              <w:rPr>
                <w:rFonts w:cs="Arial"/>
                <w:sz w:val="18"/>
                <w:szCs w:val="18"/>
              </w:rPr>
            </w:pPr>
            <w:r w:rsidRPr="00350FC6">
              <w:rPr>
                <w:rFonts w:cs="Arial"/>
                <w:sz w:val="18"/>
                <w:szCs w:val="18"/>
              </w:rPr>
              <w:t>136</w:t>
            </w:r>
          </w:p>
        </w:tc>
        <w:tc>
          <w:tcPr>
            <w:tcW w:w="907" w:type="dxa"/>
            <w:noWrap/>
            <w:vAlign w:val="center"/>
          </w:tcPr>
          <w:p w14:paraId="5F5B9E58" w14:textId="6B842799" w:rsidR="00FC7989" w:rsidRPr="00350FC6" w:rsidRDefault="00FC7989" w:rsidP="00FC7989">
            <w:pPr>
              <w:pStyle w:val="DHHStabletext"/>
              <w:spacing w:before="0" w:after="0"/>
              <w:jc w:val="center"/>
              <w:rPr>
                <w:rFonts w:cs="Arial"/>
                <w:sz w:val="18"/>
                <w:szCs w:val="18"/>
              </w:rPr>
            </w:pPr>
            <w:r w:rsidRPr="00350FC6">
              <w:rPr>
                <w:rFonts w:cs="Arial"/>
                <w:sz w:val="18"/>
                <w:szCs w:val="18"/>
              </w:rPr>
              <w:t>$265</w:t>
            </w:r>
          </w:p>
        </w:tc>
        <w:tc>
          <w:tcPr>
            <w:tcW w:w="1162" w:type="dxa"/>
            <w:noWrap/>
            <w:vAlign w:val="center"/>
          </w:tcPr>
          <w:p w14:paraId="58D66FBB" w14:textId="61722313" w:rsidR="00FC7989" w:rsidRPr="00350FC6" w:rsidRDefault="00FC7989" w:rsidP="00FC7989">
            <w:pPr>
              <w:pStyle w:val="DHHStabletext"/>
              <w:spacing w:before="0" w:after="0"/>
              <w:jc w:val="center"/>
              <w:rPr>
                <w:rFonts w:cs="Arial"/>
                <w:sz w:val="18"/>
                <w:szCs w:val="18"/>
              </w:rPr>
            </w:pPr>
            <w:r w:rsidRPr="00350FC6">
              <w:rPr>
                <w:rFonts w:cs="Arial"/>
                <w:sz w:val="18"/>
                <w:szCs w:val="18"/>
              </w:rPr>
              <w:t>6.0%</w:t>
            </w:r>
          </w:p>
        </w:tc>
        <w:tc>
          <w:tcPr>
            <w:tcW w:w="907" w:type="dxa"/>
            <w:noWrap/>
            <w:vAlign w:val="center"/>
          </w:tcPr>
          <w:p w14:paraId="35894A00" w14:textId="2A49F257" w:rsidR="00FC7989" w:rsidRPr="00350FC6" w:rsidRDefault="00FC7989" w:rsidP="00FC7989">
            <w:pPr>
              <w:pStyle w:val="DHHStabletext"/>
              <w:spacing w:before="0" w:after="0"/>
              <w:jc w:val="center"/>
              <w:rPr>
                <w:rFonts w:cs="Arial"/>
                <w:sz w:val="18"/>
                <w:szCs w:val="18"/>
              </w:rPr>
            </w:pPr>
            <w:r w:rsidRPr="00350FC6">
              <w:rPr>
                <w:rFonts w:cs="Arial"/>
                <w:sz w:val="18"/>
                <w:szCs w:val="18"/>
              </w:rPr>
              <w:t>271</w:t>
            </w:r>
          </w:p>
        </w:tc>
        <w:tc>
          <w:tcPr>
            <w:tcW w:w="907" w:type="dxa"/>
            <w:noWrap/>
            <w:vAlign w:val="center"/>
          </w:tcPr>
          <w:p w14:paraId="6EE8BF82" w14:textId="22ABBA36" w:rsidR="00FC7989" w:rsidRPr="00350FC6" w:rsidRDefault="00FC7989" w:rsidP="00FC7989">
            <w:pPr>
              <w:pStyle w:val="DHHStabletext"/>
              <w:spacing w:before="0" w:after="0"/>
              <w:jc w:val="center"/>
              <w:rPr>
                <w:rFonts w:cs="Arial"/>
                <w:sz w:val="18"/>
                <w:szCs w:val="18"/>
              </w:rPr>
            </w:pPr>
            <w:r w:rsidRPr="00350FC6">
              <w:rPr>
                <w:rFonts w:cs="Arial"/>
                <w:sz w:val="18"/>
                <w:szCs w:val="18"/>
              </w:rPr>
              <w:t>$360</w:t>
            </w:r>
          </w:p>
        </w:tc>
        <w:tc>
          <w:tcPr>
            <w:tcW w:w="1163" w:type="dxa"/>
            <w:noWrap/>
            <w:vAlign w:val="center"/>
          </w:tcPr>
          <w:p w14:paraId="7207D270" w14:textId="52DB05DE" w:rsidR="00FC7989" w:rsidRPr="00350FC6" w:rsidRDefault="00FC7989" w:rsidP="00FC7989">
            <w:pPr>
              <w:pStyle w:val="DHHStabletext"/>
              <w:spacing w:before="0" w:after="0"/>
              <w:jc w:val="center"/>
              <w:rPr>
                <w:rFonts w:cs="Arial"/>
                <w:sz w:val="18"/>
                <w:szCs w:val="18"/>
              </w:rPr>
            </w:pPr>
            <w:r w:rsidRPr="00350FC6">
              <w:rPr>
                <w:rFonts w:cs="Arial"/>
                <w:sz w:val="18"/>
                <w:szCs w:val="18"/>
              </w:rPr>
              <w:t>5.9%</w:t>
            </w:r>
          </w:p>
        </w:tc>
        <w:tc>
          <w:tcPr>
            <w:tcW w:w="907" w:type="dxa"/>
            <w:noWrap/>
            <w:vAlign w:val="center"/>
          </w:tcPr>
          <w:p w14:paraId="31210867" w14:textId="53D4B061" w:rsidR="00FC7989" w:rsidRPr="004B1090" w:rsidRDefault="00FC7989" w:rsidP="00FC7989">
            <w:pPr>
              <w:pStyle w:val="DHHStabletext"/>
              <w:spacing w:before="0" w:after="0"/>
              <w:jc w:val="center"/>
              <w:rPr>
                <w:rFonts w:cs="Arial"/>
                <w:sz w:val="18"/>
                <w:szCs w:val="18"/>
              </w:rPr>
            </w:pPr>
            <w:r w:rsidRPr="004B1090">
              <w:rPr>
                <w:rFonts w:cs="Arial"/>
                <w:sz w:val="18"/>
                <w:szCs w:val="18"/>
              </w:rPr>
              <w:t>162</w:t>
            </w:r>
          </w:p>
        </w:tc>
        <w:tc>
          <w:tcPr>
            <w:tcW w:w="907" w:type="dxa"/>
            <w:noWrap/>
            <w:vAlign w:val="center"/>
          </w:tcPr>
          <w:p w14:paraId="5B4C18AE" w14:textId="2C133E68" w:rsidR="00FC7989" w:rsidRPr="004B1090" w:rsidRDefault="00FC7989" w:rsidP="00FC7989">
            <w:pPr>
              <w:pStyle w:val="DHHStabletext"/>
              <w:spacing w:before="0" w:after="0"/>
              <w:jc w:val="center"/>
              <w:rPr>
                <w:rFonts w:cs="Arial"/>
                <w:sz w:val="18"/>
                <w:szCs w:val="18"/>
              </w:rPr>
            </w:pPr>
            <w:r w:rsidRPr="004B1090">
              <w:rPr>
                <w:rFonts w:cs="Arial"/>
                <w:sz w:val="18"/>
                <w:szCs w:val="18"/>
              </w:rPr>
              <w:t>$360</w:t>
            </w:r>
          </w:p>
        </w:tc>
        <w:tc>
          <w:tcPr>
            <w:tcW w:w="1163" w:type="dxa"/>
            <w:noWrap/>
            <w:vAlign w:val="center"/>
          </w:tcPr>
          <w:p w14:paraId="115BAD12" w14:textId="3B25D0DA" w:rsidR="00FC7989" w:rsidRPr="004B1090" w:rsidRDefault="00FC7989" w:rsidP="00FC7989">
            <w:pPr>
              <w:pStyle w:val="DHHStabletext"/>
              <w:spacing w:before="0" w:after="0"/>
              <w:jc w:val="center"/>
              <w:rPr>
                <w:rFonts w:cs="Arial"/>
                <w:sz w:val="18"/>
                <w:szCs w:val="18"/>
              </w:rPr>
            </w:pPr>
            <w:r w:rsidRPr="004B1090">
              <w:rPr>
                <w:rFonts w:cs="Arial"/>
                <w:sz w:val="18"/>
                <w:szCs w:val="18"/>
              </w:rPr>
              <w:t>5.0%</w:t>
            </w:r>
          </w:p>
        </w:tc>
        <w:tc>
          <w:tcPr>
            <w:tcW w:w="907" w:type="dxa"/>
            <w:noWrap/>
            <w:vAlign w:val="center"/>
          </w:tcPr>
          <w:p w14:paraId="050B4790" w14:textId="48E33CF0" w:rsidR="00FC7989" w:rsidRPr="004B1090" w:rsidRDefault="00FC7989" w:rsidP="00FC7989">
            <w:pPr>
              <w:pStyle w:val="DHHStabletext"/>
              <w:spacing w:before="0" w:after="0"/>
              <w:jc w:val="center"/>
              <w:rPr>
                <w:rFonts w:cs="Arial"/>
                <w:sz w:val="18"/>
                <w:szCs w:val="18"/>
              </w:rPr>
            </w:pPr>
            <w:r w:rsidRPr="004B1090">
              <w:rPr>
                <w:rFonts w:cs="Arial"/>
                <w:sz w:val="18"/>
                <w:szCs w:val="18"/>
              </w:rPr>
              <w:t>733</w:t>
            </w:r>
          </w:p>
        </w:tc>
        <w:tc>
          <w:tcPr>
            <w:tcW w:w="907" w:type="dxa"/>
            <w:noWrap/>
            <w:vAlign w:val="center"/>
          </w:tcPr>
          <w:p w14:paraId="1CC4FF62" w14:textId="7F8E044B" w:rsidR="00FC7989" w:rsidRPr="004B1090" w:rsidRDefault="00FC7989" w:rsidP="00FC7989">
            <w:pPr>
              <w:pStyle w:val="DHHStabletext"/>
              <w:spacing w:before="0" w:after="0"/>
              <w:jc w:val="center"/>
              <w:rPr>
                <w:rFonts w:cs="Arial"/>
                <w:sz w:val="18"/>
                <w:szCs w:val="18"/>
              </w:rPr>
            </w:pPr>
            <w:r w:rsidRPr="004B1090">
              <w:rPr>
                <w:rFonts w:cs="Arial"/>
                <w:sz w:val="18"/>
                <w:szCs w:val="18"/>
              </w:rPr>
              <w:t>$420</w:t>
            </w:r>
          </w:p>
        </w:tc>
        <w:tc>
          <w:tcPr>
            <w:tcW w:w="1163" w:type="dxa"/>
            <w:noWrap/>
            <w:vAlign w:val="center"/>
          </w:tcPr>
          <w:p w14:paraId="4C86228D" w14:textId="07585B90" w:rsidR="00FC7989" w:rsidRPr="004B1090" w:rsidRDefault="00FC7989" w:rsidP="00FC7989">
            <w:pPr>
              <w:pStyle w:val="DHHStabletext"/>
              <w:spacing w:before="0" w:after="0"/>
              <w:jc w:val="center"/>
              <w:rPr>
                <w:rFonts w:cs="Arial"/>
                <w:sz w:val="18"/>
                <w:szCs w:val="18"/>
              </w:rPr>
            </w:pPr>
            <w:r w:rsidRPr="004B1090">
              <w:rPr>
                <w:rFonts w:cs="Arial"/>
                <w:sz w:val="18"/>
                <w:szCs w:val="18"/>
              </w:rPr>
              <w:t>10.5%</w:t>
            </w:r>
          </w:p>
        </w:tc>
      </w:tr>
      <w:tr w:rsidR="00FC7989" w:rsidRPr="00211CFA" w14:paraId="0DF53DAC" w14:textId="77777777" w:rsidTr="00FC7989">
        <w:trPr>
          <w:trHeight w:val="283"/>
        </w:trPr>
        <w:tc>
          <w:tcPr>
            <w:tcW w:w="2835" w:type="dxa"/>
            <w:noWrap/>
            <w:vAlign w:val="center"/>
          </w:tcPr>
          <w:p w14:paraId="7AFD4507" w14:textId="77777777" w:rsidR="00FC7989" w:rsidRPr="00211CFA" w:rsidRDefault="00FC7989" w:rsidP="00FC7989">
            <w:pPr>
              <w:pStyle w:val="DHHStabletext"/>
              <w:spacing w:before="0" w:after="0"/>
              <w:rPr>
                <w:rFonts w:cs="Arial"/>
                <w:sz w:val="18"/>
                <w:szCs w:val="18"/>
                <w:lang w:eastAsia="en-AU"/>
              </w:rPr>
            </w:pPr>
            <w:r w:rsidRPr="00211CFA">
              <w:rPr>
                <w:rFonts w:cs="Arial"/>
                <w:sz w:val="18"/>
                <w:szCs w:val="18"/>
                <w:lang w:eastAsia="en-AU"/>
              </w:rPr>
              <w:t>Moyne</w:t>
            </w:r>
          </w:p>
        </w:tc>
        <w:tc>
          <w:tcPr>
            <w:tcW w:w="907" w:type="dxa"/>
            <w:noWrap/>
            <w:vAlign w:val="center"/>
          </w:tcPr>
          <w:p w14:paraId="614E070A" w14:textId="095DC737"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907" w:type="dxa"/>
            <w:noWrap/>
            <w:vAlign w:val="center"/>
          </w:tcPr>
          <w:p w14:paraId="0971013F" w14:textId="1D70C1A7"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1162" w:type="dxa"/>
            <w:noWrap/>
            <w:vAlign w:val="center"/>
          </w:tcPr>
          <w:p w14:paraId="4F4995F8" w14:textId="6DBAA8DA"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907" w:type="dxa"/>
            <w:noWrap/>
            <w:vAlign w:val="center"/>
          </w:tcPr>
          <w:p w14:paraId="550B1AE4" w14:textId="0BB74F54"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907" w:type="dxa"/>
            <w:noWrap/>
            <w:vAlign w:val="center"/>
          </w:tcPr>
          <w:p w14:paraId="261387D4" w14:textId="2D5E8F1C"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1163" w:type="dxa"/>
            <w:noWrap/>
            <w:vAlign w:val="center"/>
          </w:tcPr>
          <w:p w14:paraId="564E922D" w14:textId="1795CABD"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907" w:type="dxa"/>
            <w:noWrap/>
            <w:vAlign w:val="center"/>
          </w:tcPr>
          <w:p w14:paraId="1F4AB11A" w14:textId="71E2731D" w:rsidR="00FC7989" w:rsidRPr="004B1090" w:rsidRDefault="00FC7989" w:rsidP="00FC7989">
            <w:pPr>
              <w:pStyle w:val="DHHStabletext"/>
              <w:spacing w:before="0" w:after="0"/>
              <w:jc w:val="center"/>
              <w:rPr>
                <w:rFonts w:cs="Arial"/>
                <w:sz w:val="18"/>
                <w:szCs w:val="18"/>
              </w:rPr>
            </w:pPr>
            <w:r w:rsidRPr="004B1090">
              <w:rPr>
                <w:rFonts w:cs="Arial"/>
                <w:sz w:val="18"/>
                <w:szCs w:val="18"/>
              </w:rPr>
              <w:t>-</w:t>
            </w:r>
          </w:p>
        </w:tc>
        <w:tc>
          <w:tcPr>
            <w:tcW w:w="907" w:type="dxa"/>
            <w:noWrap/>
            <w:vAlign w:val="center"/>
          </w:tcPr>
          <w:p w14:paraId="0F78E360" w14:textId="66A47096" w:rsidR="00FC7989" w:rsidRPr="004B1090" w:rsidRDefault="00FC7989" w:rsidP="00FC7989">
            <w:pPr>
              <w:pStyle w:val="DHHStabletext"/>
              <w:spacing w:before="0" w:after="0"/>
              <w:jc w:val="center"/>
              <w:rPr>
                <w:rFonts w:cs="Arial"/>
                <w:sz w:val="18"/>
                <w:szCs w:val="18"/>
              </w:rPr>
            </w:pPr>
            <w:r w:rsidRPr="004B1090">
              <w:rPr>
                <w:rFonts w:cs="Arial"/>
                <w:sz w:val="18"/>
                <w:szCs w:val="18"/>
              </w:rPr>
              <w:t>-</w:t>
            </w:r>
          </w:p>
        </w:tc>
        <w:tc>
          <w:tcPr>
            <w:tcW w:w="1163" w:type="dxa"/>
            <w:noWrap/>
            <w:vAlign w:val="center"/>
          </w:tcPr>
          <w:p w14:paraId="2BB7A4CE" w14:textId="44AB919C" w:rsidR="00FC7989" w:rsidRPr="004B1090" w:rsidRDefault="00FC7989" w:rsidP="00FC7989">
            <w:pPr>
              <w:pStyle w:val="DHHStabletext"/>
              <w:spacing w:before="0" w:after="0"/>
              <w:jc w:val="center"/>
              <w:rPr>
                <w:rFonts w:cs="Arial"/>
                <w:sz w:val="18"/>
                <w:szCs w:val="18"/>
              </w:rPr>
            </w:pPr>
            <w:r w:rsidRPr="004B1090">
              <w:rPr>
                <w:rFonts w:cs="Arial"/>
                <w:sz w:val="18"/>
                <w:szCs w:val="18"/>
              </w:rPr>
              <w:t>-</w:t>
            </w:r>
          </w:p>
        </w:tc>
        <w:tc>
          <w:tcPr>
            <w:tcW w:w="907" w:type="dxa"/>
            <w:noWrap/>
            <w:vAlign w:val="center"/>
          </w:tcPr>
          <w:p w14:paraId="3F3A3EE3" w14:textId="1B2BC3D3" w:rsidR="00FC7989" w:rsidRPr="004B1090" w:rsidRDefault="00FC7989" w:rsidP="00FC7989">
            <w:pPr>
              <w:pStyle w:val="DHHStabletext"/>
              <w:spacing w:before="0" w:after="0"/>
              <w:jc w:val="center"/>
              <w:rPr>
                <w:rFonts w:cs="Arial"/>
                <w:sz w:val="18"/>
                <w:szCs w:val="18"/>
              </w:rPr>
            </w:pPr>
            <w:r w:rsidRPr="004B1090">
              <w:rPr>
                <w:rFonts w:cs="Arial"/>
                <w:sz w:val="18"/>
                <w:szCs w:val="18"/>
              </w:rPr>
              <w:t>22</w:t>
            </w:r>
          </w:p>
        </w:tc>
        <w:tc>
          <w:tcPr>
            <w:tcW w:w="907" w:type="dxa"/>
            <w:noWrap/>
            <w:vAlign w:val="center"/>
          </w:tcPr>
          <w:p w14:paraId="388B7251" w14:textId="3328A071" w:rsidR="00FC7989" w:rsidRPr="004B1090" w:rsidRDefault="00FC7989" w:rsidP="00FC7989">
            <w:pPr>
              <w:pStyle w:val="DHHStabletext"/>
              <w:spacing w:before="0" w:after="0"/>
              <w:jc w:val="center"/>
              <w:rPr>
                <w:rFonts w:cs="Arial"/>
                <w:sz w:val="18"/>
                <w:szCs w:val="18"/>
              </w:rPr>
            </w:pPr>
            <w:r w:rsidRPr="004B1090">
              <w:rPr>
                <w:rFonts w:cs="Arial"/>
                <w:sz w:val="18"/>
                <w:szCs w:val="18"/>
              </w:rPr>
              <w:t>$375</w:t>
            </w:r>
          </w:p>
        </w:tc>
        <w:tc>
          <w:tcPr>
            <w:tcW w:w="1163" w:type="dxa"/>
            <w:noWrap/>
            <w:vAlign w:val="center"/>
          </w:tcPr>
          <w:p w14:paraId="58AD5DD3" w14:textId="674F202C" w:rsidR="00FC7989" w:rsidRPr="004B1090" w:rsidRDefault="00FC7989" w:rsidP="00FC7989">
            <w:pPr>
              <w:pStyle w:val="DHHStabletext"/>
              <w:spacing w:before="0" w:after="0"/>
              <w:jc w:val="center"/>
              <w:rPr>
                <w:rFonts w:cs="Arial"/>
                <w:sz w:val="18"/>
                <w:szCs w:val="18"/>
              </w:rPr>
            </w:pPr>
            <w:r w:rsidRPr="004B1090">
              <w:rPr>
                <w:rFonts w:cs="Arial"/>
                <w:sz w:val="18"/>
                <w:szCs w:val="18"/>
              </w:rPr>
              <w:t>-6.3%</w:t>
            </w:r>
          </w:p>
        </w:tc>
      </w:tr>
      <w:tr w:rsidR="00FC7989" w:rsidRPr="00211CFA" w14:paraId="77832785" w14:textId="77777777" w:rsidTr="00FC7989">
        <w:trPr>
          <w:trHeight w:val="283"/>
        </w:trPr>
        <w:tc>
          <w:tcPr>
            <w:tcW w:w="2835" w:type="dxa"/>
            <w:noWrap/>
            <w:vAlign w:val="center"/>
          </w:tcPr>
          <w:p w14:paraId="144BB70B" w14:textId="77777777" w:rsidR="00FC7989" w:rsidRPr="00211CFA" w:rsidRDefault="00FC7989" w:rsidP="00FC7989">
            <w:pPr>
              <w:pStyle w:val="DHHStabletext"/>
              <w:spacing w:before="0" w:after="0"/>
              <w:rPr>
                <w:rFonts w:cs="Arial"/>
                <w:sz w:val="18"/>
                <w:szCs w:val="18"/>
                <w:lang w:eastAsia="en-AU"/>
              </w:rPr>
            </w:pPr>
            <w:r w:rsidRPr="00211CFA">
              <w:rPr>
                <w:rFonts w:cs="Arial"/>
                <w:sz w:val="18"/>
                <w:szCs w:val="18"/>
                <w:lang w:eastAsia="en-AU"/>
              </w:rPr>
              <w:t>Queenscliffe</w:t>
            </w:r>
          </w:p>
        </w:tc>
        <w:tc>
          <w:tcPr>
            <w:tcW w:w="907" w:type="dxa"/>
            <w:noWrap/>
            <w:vAlign w:val="center"/>
          </w:tcPr>
          <w:p w14:paraId="37B9E661" w14:textId="2AA3DFA0"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907" w:type="dxa"/>
            <w:noWrap/>
            <w:vAlign w:val="center"/>
          </w:tcPr>
          <w:p w14:paraId="71C7F8B8" w14:textId="44DE62AA"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1162" w:type="dxa"/>
            <w:noWrap/>
            <w:vAlign w:val="center"/>
          </w:tcPr>
          <w:p w14:paraId="1F9D90C0" w14:textId="05686E80"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907" w:type="dxa"/>
            <w:noWrap/>
            <w:vAlign w:val="center"/>
          </w:tcPr>
          <w:p w14:paraId="7AC6CA6C" w14:textId="1E0D84B7"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907" w:type="dxa"/>
            <w:noWrap/>
            <w:vAlign w:val="center"/>
          </w:tcPr>
          <w:p w14:paraId="375085AC" w14:textId="7EDC53BD"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1163" w:type="dxa"/>
            <w:noWrap/>
            <w:vAlign w:val="center"/>
          </w:tcPr>
          <w:p w14:paraId="2724FBD1" w14:textId="4B64B342"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907" w:type="dxa"/>
            <w:noWrap/>
            <w:vAlign w:val="center"/>
          </w:tcPr>
          <w:p w14:paraId="50DD3CB8" w14:textId="415FDCA9" w:rsidR="00FC7989" w:rsidRPr="004B1090" w:rsidRDefault="00FC7989" w:rsidP="00FC7989">
            <w:pPr>
              <w:pStyle w:val="DHHStabletext"/>
              <w:spacing w:before="0" w:after="0"/>
              <w:jc w:val="center"/>
              <w:rPr>
                <w:rFonts w:cs="Arial"/>
                <w:sz w:val="18"/>
                <w:szCs w:val="18"/>
              </w:rPr>
            </w:pPr>
            <w:r w:rsidRPr="004B1090">
              <w:rPr>
                <w:rFonts w:cs="Arial"/>
                <w:sz w:val="18"/>
                <w:szCs w:val="18"/>
              </w:rPr>
              <w:t>-</w:t>
            </w:r>
          </w:p>
        </w:tc>
        <w:tc>
          <w:tcPr>
            <w:tcW w:w="907" w:type="dxa"/>
            <w:noWrap/>
            <w:vAlign w:val="center"/>
          </w:tcPr>
          <w:p w14:paraId="526F36BC" w14:textId="61EA121A" w:rsidR="00FC7989" w:rsidRPr="004B1090" w:rsidRDefault="00FC7989" w:rsidP="00FC7989">
            <w:pPr>
              <w:pStyle w:val="DHHStabletext"/>
              <w:spacing w:before="0" w:after="0"/>
              <w:jc w:val="center"/>
              <w:rPr>
                <w:rFonts w:cs="Arial"/>
                <w:sz w:val="18"/>
                <w:szCs w:val="18"/>
              </w:rPr>
            </w:pPr>
            <w:r w:rsidRPr="004B1090">
              <w:rPr>
                <w:rFonts w:cs="Arial"/>
                <w:sz w:val="18"/>
                <w:szCs w:val="18"/>
              </w:rPr>
              <w:t>-</w:t>
            </w:r>
          </w:p>
        </w:tc>
        <w:tc>
          <w:tcPr>
            <w:tcW w:w="1163" w:type="dxa"/>
            <w:noWrap/>
            <w:vAlign w:val="center"/>
          </w:tcPr>
          <w:p w14:paraId="0F93A69D" w14:textId="0ED21691" w:rsidR="00FC7989" w:rsidRPr="004B1090" w:rsidRDefault="00FC7989" w:rsidP="00FC7989">
            <w:pPr>
              <w:pStyle w:val="DHHStabletext"/>
              <w:spacing w:before="0" w:after="0"/>
              <w:jc w:val="center"/>
              <w:rPr>
                <w:rFonts w:cs="Arial"/>
                <w:sz w:val="18"/>
                <w:szCs w:val="18"/>
              </w:rPr>
            </w:pPr>
            <w:r w:rsidRPr="004B1090">
              <w:rPr>
                <w:rFonts w:cs="Arial"/>
                <w:sz w:val="18"/>
                <w:szCs w:val="18"/>
              </w:rPr>
              <w:t>-</w:t>
            </w:r>
          </w:p>
        </w:tc>
        <w:tc>
          <w:tcPr>
            <w:tcW w:w="907" w:type="dxa"/>
            <w:noWrap/>
            <w:vAlign w:val="center"/>
          </w:tcPr>
          <w:p w14:paraId="2E6B801F" w14:textId="3D8F3E02" w:rsidR="00FC7989" w:rsidRPr="004B1090" w:rsidRDefault="00FC7989" w:rsidP="00FC7989">
            <w:pPr>
              <w:pStyle w:val="DHHStabletext"/>
              <w:spacing w:before="0" w:after="0"/>
              <w:jc w:val="center"/>
              <w:rPr>
                <w:rFonts w:cs="Arial"/>
                <w:sz w:val="18"/>
                <w:szCs w:val="18"/>
              </w:rPr>
            </w:pPr>
            <w:r w:rsidRPr="004B1090">
              <w:rPr>
                <w:rFonts w:cs="Arial"/>
                <w:sz w:val="18"/>
                <w:szCs w:val="18"/>
              </w:rPr>
              <w:t>-</w:t>
            </w:r>
          </w:p>
        </w:tc>
        <w:tc>
          <w:tcPr>
            <w:tcW w:w="907" w:type="dxa"/>
            <w:noWrap/>
            <w:vAlign w:val="center"/>
          </w:tcPr>
          <w:p w14:paraId="6D1EE9BE" w14:textId="3A3B4ED1" w:rsidR="00FC7989" w:rsidRPr="004B1090" w:rsidRDefault="00FC7989" w:rsidP="00FC7989">
            <w:pPr>
              <w:pStyle w:val="DHHStabletext"/>
              <w:spacing w:before="0" w:after="0"/>
              <w:jc w:val="center"/>
              <w:rPr>
                <w:rFonts w:cs="Arial"/>
                <w:sz w:val="18"/>
                <w:szCs w:val="18"/>
              </w:rPr>
            </w:pPr>
            <w:r w:rsidRPr="004B1090">
              <w:rPr>
                <w:rFonts w:cs="Arial"/>
                <w:sz w:val="18"/>
                <w:szCs w:val="18"/>
              </w:rPr>
              <w:t>-</w:t>
            </w:r>
          </w:p>
        </w:tc>
        <w:tc>
          <w:tcPr>
            <w:tcW w:w="1163" w:type="dxa"/>
            <w:noWrap/>
            <w:vAlign w:val="center"/>
          </w:tcPr>
          <w:p w14:paraId="55FA1EF9" w14:textId="380F384B" w:rsidR="00FC7989" w:rsidRPr="004B1090" w:rsidRDefault="00FC7989" w:rsidP="00FC7989">
            <w:pPr>
              <w:pStyle w:val="DHHStabletext"/>
              <w:spacing w:before="0" w:after="0"/>
              <w:jc w:val="center"/>
              <w:rPr>
                <w:rFonts w:cs="Arial"/>
                <w:sz w:val="18"/>
                <w:szCs w:val="18"/>
              </w:rPr>
            </w:pPr>
            <w:r w:rsidRPr="004B1090">
              <w:rPr>
                <w:rFonts w:cs="Arial"/>
                <w:sz w:val="18"/>
                <w:szCs w:val="18"/>
              </w:rPr>
              <w:t>-</w:t>
            </w:r>
          </w:p>
        </w:tc>
      </w:tr>
      <w:tr w:rsidR="00FC7989" w:rsidRPr="00211CFA" w14:paraId="274AC1C0" w14:textId="77777777" w:rsidTr="00FC7989">
        <w:trPr>
          <w:trHeight w:val="283"/>
        </w:trPr>
        <w:tc>
          <w:tcPr>
            <w:tcW w:w="2835" w:type="dxa"/>
            <w:noWrap/>
            <w:vAlign w:val="center"/>
          </w:tcPr>
          <w:p w14:paraId="7D901D30" w14:textId="77777777" w:rsidR="00FC7989" w:rsidRPr="00211CFA" w:rsidRDefault="00FC7989" w:rsidP="00FC7989">
            <w:pPr>
              <w:pStyle w:val="DHHStabletext"/>
              <w:spacing w:before="0" w:after="0"/>
              <w:rPr>
                <w:rFonts w:cs="Arial"/>
                <w:sz w:val="18"/>
                <w:szCs w:val="18"/>
                <w:lang w:eastAsia="en-AU"/>
              </w:rPr>
            </w:pPr>
            <w:r w:rsidRPr="00211CFA">
              <w:rPr>
                <w:rFonts w:cs="Arial"/>
                <w:sz w:val="18"/>
                <w:szCs w:val="18"/>
                <w:lang w:eastAsia="en-AU"/>
              </w:rPr>
              <w:t>Southern Grampians</w:t>
            </w:r>
          </w:p>
        </w:tc>
        <w:tc>
          <w:tcPr>
            <w:tcW w:w="907" w:type="dxa"/>
            <w:noWrap/>
            <w:vAlign w:val="center"/>
          </w:tcPr>
          <w:p w14:paraId="1CBCAEA7" w14:textId="08D439A5"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907" w:type="dxa"/>
            <w:noWrap/>
            <w:vAlign w:val="center"/>
          </w:tcPr>
          <w:p w14:paraId="0D850C05" w14:textId="2AA48884"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1162" w:type="dxa"/>
            <w:noWrap/>
            <w:vAlign w:val="center"/>
          </w:tcPr>
          <w:p w14:paraId="442ADD01" w14:textId="397FA28C"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907" w:type="dxa"/>
            <w:noWrap/>
            <w:vAlign w:val="center"/>
          </w:tcPr>
          <w:p w14:paraId="3B6D4A40" w14:textId="3A46B45D" w:rsidR="00FC7989" w:rsidRPr="00350FC6" w:rsidRDefault="00FC7989" w:rsidP="00FC7989">
            <w:pPr>
              <w:pStyle w:val="DHHStabletext"/>
              <w:spacing w:before="0" w:after="0"/>
              <w:jc w:val="center"/>
              <w:rPr>
                <w:rFonts w:cs="Arial"/>
                <w:sz w:val="18"/>
                <w:szCs w:val="18"/>
              </w:rPr>
            </w:pPr>
            <w:r w:rsidRPr="00350FC6">
              <w:rPr>
                <w:rFonts w:cs="Arial"/>
                <w:sz w:val="18"/>
                <w:szCs w:val="18"/>
              </w:rPr>
              <w:t>14</w:t>
            </w:r>
          </w:p>
        </w:tc>
        <w:tc>
          <w:tcPr>
            <w:tcW w:w="907" w:type="dxa"/>
            <w:noWrap/>
            <w:vAlign w:val="center"/>
          </w:tcPr>
          <w:p w14:paraId="6AC65FC0" w14:textId="2C8AB6E7" w:rsidR="00FC7989" w:rsidRPr="00350FC6" w:rsidRDefault="00FC7989" w:rsidP="00FC7989">
            <w:pPr>
              <w:pStyle w:val="DHHStabletext"/>
              <w:spacing w:before="0" w:after="0"/>
              <w:jc w:val="center"/>
              <w:rPr>
                <w:rFonts w:cs="Arial"/>
                <w:sz w:val="18"/>
                <w:szCs w:val="18"/>
              </w:rPr>
            </w:pPr>
            <w:r w:rsidRPr="00350FC6">
              <w:rPr>
                <w:rFonts w:cs="Arial"/>
                <w:sz w:val="18"/>
                <w:szCs w:val="18"/>
              </w:rPr>
              <w:t>$270</w:t>
            </w:r>
          </w:p>
        </w:tc>
        <w:tc>
          <w:tcPr>
            <w:tcW w:w="1163" w:type="dxa"/>
            <w:noWrap/>
            <w:vAlign w:val="center"/>
          </w:tcPr>
          <w:p w14:paraId="5754352C" w14:textId="32814357"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907" w:type="dxa"/>
            <w:noWrap/>
            <w:vAlign w:val="center"/>
          </w:tcPr>
          <w:p w14:paraId="5488AC87" w14:textId="0FCD21ED" w:rsidR="00FC7989" w:rsidRPr="004B1090" w:rsidRDefault="00FC7989" w:rsidP="00FC7989">
            <w:pPr>
              <w:pStyle w:val="DHHStabletext"/>
              <w:spacing w:before="0" w:after="0"/>
              <w:jc w:val="center"/>
              <w:rPr>
                <w:rFonts w:cs="Arial"/>
                <w:sz w:val="18"/>
                <w:szCs w:val="18"/>
              </w:rPr>
            </w:pPr>
            <w:r w:rsidRPr="004B1090">
              <w:rPr>
                <w:rFonts w:cs="Arial"/>
                <w:sz w:val="18"/>
                <w:szCs w:val="18"/>
              </w:rPr>
              <w:t>-</w:t>
            </w:r>
          </w:p>
        </w:tc>
        <w:tc>
          <w:tcPr>
            <w:tcW w:w="907" w:type="dxa"/>
            <w:noWrap/>
            <w:vAlign w:val="center"/>
          </w:tcPr>
          <w:p w14:paraId="1A4FA531" w14:textId="1AC14E26" w:rsidR="00FC7989" w:rsidRPr="004B1090" w:rsidRDefault="00FC7989" w:rsidP="00FC7989">
            <w:pPr>
              <w:pStyle w:val="DHHStabletext"/>
              <w:spacing w:before="0" w:after="0"/>
              <w:jc w:val="center"/>
              <w:rPr>
                <w:rFonts w:cs="Arial"/>
                <w:sz w:val="18"/>
                <w:szCs w:val="18"/>
              </w:rPr>
            </w:pPr>
            <w:r w:rsidRPr="004B1090">
              <w:rPr>
                <w:rFonts w:cs="Arial"/>
                <w:sz w:val="18"/>
                <w:szCs w:val="18"/>
              </w:rPr>
              <w:t>-</w:t>
            </w:r>
          </w:p>
        </w:tc>
        <w:tc>
          <w:tcPr>
            <w:tcW w:w="1163" w:type="dxa"/>
            <w:noWrap/>
            <w:vAlign w:val="center"/>
          </w:tcPr>
          <w:p w14:paraId="7C80FCB9" w14:textId="1717BFB5" w:rsidR="00FC7989" w:rsidRPr="004B1090" w:rsidRDefault="00FC7989" w:rsidP="00FC7989">
            <w:pPr>
              <w:pStyle w:val="DHHStabletext"/>
              <w:spacing w:before="0" w:after="0"/>
              <w:jc w:val="center"/>
              <w:rPr>
                <w:rFonts w:cs="Arial"/>
                <w:sz w:val="18"/>
                <w:szCs w:val="18"/>
              </w:rPr>
            </w:pPr>
            <w:r w:rsidRPr="004B1090">
              <w:rPr>
                <w:rFonts w:cs="Arial"/>
                <w:sz w:val="18"/>
                <w:szCs w:val="18"/>
              </w:rPr>
              <w:t>-</w:t>
            </w:r>
          </w:p>
        </w:tc>
        <w:tc>
          <w:tcPr>
            <w:tcW w:w="907" w:type="dxa"/>
            <w:noWrap/>
            <w:vAlign w:val="center"/>
          </w:tcPr>
          <w:p w14:paraId="7B6C40B0" w14:textId="10D71573" w:rsidR="00FC7989" w:rsidRPr="004B1090" w:rsidRDefault="00FC7989" w:rsidP="00FC7989">
            <w:pPr>
              <w:pStyle w:val="DHHStabletext"/>
              <w:spacing w:before="0" w:after="0"/>
              <w:jc w:val="center"/>
              <w:rPr>
                <w:rFonts w:cs="Arial"/>
                <w:sz w:val="18"/>
                <w:szCs w:val="18"/>
              </w:rPr>
            </w:pPr>
            <w:r w:rsidRPr="004B1090">
              <w:rPr>
                <w:rFonts w:cs="Arial"/>
                <w:sz w:val="18"/>
                <w:szCs w:val="18"/>
              </w:rPr>
              <w:t>32</w:t>
            </w:r>
          </w:p>
        </w:tc>
        <w:tc>
          <w:tcPr>
            <w:tcW w:w="907" w:type="dxa"/>
            <w:noWrap/>
            <w:vAlign w:val="center"/>
          </w:tcPr>
          <w:p w14:paraId="02FA86F8" w14:textId="134FB09E" w:rsidR="00FC7989" w:rsidRPr="004B1090" w:rsidRDefault="00FC7989" w:rsidP="00FC7989">
            <w:pPr>
              <w:pStyle w:val="DHHStabletext"/>
              <w:spacing w:before="0" w:after="0"/>
              <w:jc w:val="center"/>
              <w:rPr>
                <w:rFonts w:cs="Arial"/>
                <w:sz w:val="18"/>
                <w:szCs w:val="18"/>
              </w:rPr>
            </w:pPr>
            <w:r w:rsidRPr="004B1090">
              <w:rPr>
                <w:rFonts w:cs="Arial"/>
                <w:sz w:val="18"/>
                <w:szCs w:val="18"/>
              </w:rPr>
              <w:t>$340</w:t>
            </w:r>
          </w:p>
        </w:tc>
        <w:tc>
          <w:tcPr>
            <w:tcW w:w="1163" w:type="dxa"/>
            <w:noWrap/>
            <w:vAlign w:val="center"/>
          </w:tcPr>
          <w:p w14:paraId="60188247" w14:textId="2E59D9B3" w:rsidR="00FC7989" w:rsidRPr="004B1090" w:rsidRDefault="00FC7989" w:rsidP="00FC7989">
            <w:pPr>
              <w:pStyle w:val="DHHStabletext"/>
              <w:spacing w:before="0" w:after="0"/>
              <w:jc w:val="center"/>
              <w:rPr>
                <w:rFonts w:cs="Arial"/>
                <w:sz w:val="18"/>
                <w:szCs w:val="18"/>
              </w:rPr>
            </w:pPr>
            <w:r w:rsidRPr="004B1090">
              <w:rPr>
                <w:rFonts w:cs="Arial"/>
                <w:sz w:val="18"/>
                <w:szCs w:val="18"/>
              </w:rPr>
              <w:t>17.2%</w:t>
            </w:r>
          </w:p>
        </w:tc>
      </w:tr>
      <w:tr w:rsidR="00FC7989" w:rsidRPr="00211CFA" w14:paraId="49A1AD7E" w14:textId="77777777" w:rsidTr="00FC7989">
        <w:trPr>
          <w:trHeight w:val="283"/>
        </w:trPr>
        <w:tc>
          <w:tcPr>
            <w:tcW w:w="2835" w:type="dxa"/>
            <w:noWrap/>
            <w:vAlign w:val="center"/>
          </w:tcPr>
          <w:p w14:paraId="79F7B910" w14:textId="77777777" w:rsidR="00FC7989" w:rsidRPr="00211CFA" w:rsidRDefault="00FC7989" w:rsidP="00FC7989">
            <w:pPr>
              <w:pStyle w:val="DHHStabletext"/>
              <w:spacing w:before="0" w:after="0"/>
              <w:rPr>
                <w:rFonts w:cs="Arial"/>
                <w:sz w:val="18"/>
                <w:szCs w:val="18"/>
                <w:lang w:eastAsia="en-AU"/>
              </w:rPr>
            </w:pPr>
            <w:r w:rsidRPr="00211CFA">
              <w:rPr>
                <w:rFonts w:cs="Arial"/>
                <w:sz w:val="18"/>
                <w:szCs w:val="18"/>
                <w:lang w:eastAsia="en-AU"/>
              </w:rPr>
              <w:t>Surf Coast</w:t>
            </w:r>
          </w:p>
        </w:tc>
        <w:tc>
          <w:tcPr>
            <w:tcW w:w="907" w:type="dxa"/>
            <w:noWrap/>
            <w:vAlign w:val="center"/>
          </w:tcPr>
          <w:p w14:paraId="2F83A49B" w14:textId="1BD09781" w:rsidR="00FC7989" w:rsidRPr="00350FC6" w:rsidRDefault="00FC7989" w:rsidP="00FC7989">
            <w:pPr>
              <w:pStyle w:val="DHHStabletext"/>
              <w:spacing w:before="0" w:after="0"/>
              <w:jc w:val="center"/>
              <w:rPr>
                <w:rFonts w:cs="Arial"/>
                <w:sz w:val="18"/>
                <w:szCs w:val="18"/>
              </w:rPr>
            </w:pPr>
            <w:r w:rsidRPr="00350FC6">
              <w:rPr>
                <w:rFonts w:cs="Arial"/>
                <w:sz w:val="18"/>
                <w:szCs w:val="18"/>
              </w:rPr>
              <w:t>10</w:t>
            </w:r>
          </w:p>
        </w:tc>
        <w:tc>
          <w:tcPr>
            <w:tcW w:w="907" w:type="dxa"/>
            <w:noWrap/>
            <w:vAlign w:val="center"/>
          </w:tcPr>
          <w:p w14:paraId="684EA9A5" w14:textId="39F706B2" w:rsidR="00FC7989" w:rsidRPr="00350FC6" w:rsidRDefault="00FC7989" w:rsidP="00FC7989">
            <w:pPr>
              <w:pStyle w:val="DHHStabletext"/>
              <w:spacing w:before="0" w:after="0"/>
              <w:jc w:val="center"/>
              <w:rPr>
                <w:rFonts w:cs="Arial"/>
                <w:sz w:val="18"/>
                <w:szCs w:val="18"/>
              </w:rPr>
            </w:pPr>
            <w:r w:rsidRPr="00350FC6">
              <w:rPr>
                <w:rFonts w:cs="Arial"/>
                <w:sz w:val="18"/>
                <w:szCs w:val="18"/>
              </w:rPr>
              <w:t>$255</w:t>
            </w:r>
          </w:p>
        </w:tc>
        <w:tc>
          <w:tcPr>
            <w:tcW w:w="1162" w:type="dxa"/>
            <w:noWrap/>
            <w:vAlign w:val="center"/>
          </w:tcPr>
          <w:p w14:paraId="2CCF08E4" w14:textId="318838A2" w:rsidR="00FC7989" w:rsidRPr="00350FC6" w:rsidRDefault="00FC7989" w:rsidP="00FC7989">
            <w:pPr>
              <w:pStyle w:val="DHHStabletext"/>
              <w:spacing w:before="0" w:after="0"/>
              <w:jc w:val="center"/>
              <w:rPr>
                <w:rFonts w:cs="Arial"/>
                <w:sz w:val="18"/>
                <w:szCs w:val="18"/>
              </w:rPr>
            </w:pPr>
            <w:r w:rsidRPr="00350FC6">
              <w:rPr>
                <w:rFonts w:cs="Arial"/>
                <w:sz w:val="18"/>
                <w:szCs w:val="18"/>
              </w:rPr>
              <w:t>-15.0%</w:t>
            </w:r>
          </w:p>
        </w:tc>
        <w:tc>
          <w:tcPr>
            <w:tcW w:w="907" w:type="dxa"/>
            <w:noWrap/>
            <w:vAlign w:val="center"/>
          </w:tcPr>
          <w:p w14:paraId="1D94E687" w14:textId="35F26405" w:rsidR="00FC7989" w:rsidRPr="00350FC6" w:rsidRDefault="00FC7989" w:rsidP="00FC7989">
            <w:pPr>
              <w:pStyle w:val="DHHStabletext"/>
              <w:spacing w:before="0" w:after="0"/>
              <w:jc w:val="center"/>
              <w:rPr>
                <w:rFonts w:cs="Arial"/>
                <w:sz w:val="18"/>
                <w:szCs w:val="18"/>
              </w:rPr>
            </w:pPr>
            <w:r w:rsidRPr="00350FC6">
              <w:rPr>
                <w:rFonts w:cs="Arial"/>
                <w:sz w:val="18"/>
                <w:szCs w:val="18"/>
              </w:rPr>
              <w:t>15</w:t>
            </w:r>
          </w:p>
        </w:tc>
        <w:tc>
          <w:tcPr>
            <w:tcW w:w="907" w:type="dxa"/>
            <w:noWrap/>
            <w:vAlign w:val="center"/>
          </w:tcPr>
          <w:p w14:paraId="745C7865" w14:textId="5CDD4FA0" w:rsidR="00FC7989" w:rsidRPr="00350FC6" w:rsidRDefault="00FC7989" w:rsidP="00FC7989">
            <w:pPr>
              <w:pStyle w:val="DHHStabletext"/>
              <w:spacing w:before="0" w:after="0"/>
              <w:jc w:val="center"/>
              <w:rPr>
                <w:rFonts w:cs="Arial"/>
                <w:sz w:val="18"/>
                <w:szCs w:val="18"/>
              </w:rPr>
            </w:pPr>
            <w:r w:rsidRPr="00350FC6">
              <w:rPr>
                <w:rFonts w:cs="Arial"/>
                <w:sz w:val="18"/>
                <w:szCs w:val="18"/>
              </w:rPr>
              <w:t>$400</w:t>
            </w:r>
          </w:p>
        </w:tc>
        <w:tc>
          <w:tcPr>
            <w:tcW w:w="1163" w:type="dxa"/>
            <w:noWrap/>
            <w:vAlign w:val="center"/>
          </w:tcPr>
          <w:p w14:paraId="1A83B31B" w14:textId="31EE2A5F" w:rsidR="00FC7989" w:rsidRPr="00350FC6" w:rsidRDefault="00FC7989" w:rsidP="00FC7989">
            <w:pPr>
              <w:pStyle w:val="DHHStabletext"/>
              <w:spacing w:before="0" w:after="0"/>
              <w:jc w:val="center"/>
              <w:rPr>
                <w:rFonts w:cs="Arial"/>
                <w:sz w:val="18"/>
                <w:szCs w:val="18"/>
              </w:rPr>
            </w:pPr>
            <w:r w:rsidRPr="00350FC6">
              <w:rPr>
                <w:rFonts w:cs="Arial"/>
                <w:sz w:val="18"/>
                <w:szCs w:val="18"/>
              </w:rPr>
              <w:t>0.0%</w:t>
            </w:r>
          </w:p>
        </w:tc>
        <w:tc>
          <w:tcPr>
            <w:tcW w:w="907" w:type="dxa"/>
            <w:noWrap/>
            <w:vAlign w:val="center"/>
          </w:tcPr>
          <w:p w14:paraId="497AC263" w14:textId="7C83F775" w:rsidR="00FC7989" w:rsidRPr="004B1090" w:rsidRDefault="00FC7989" w:rsidP="00FC7989">
            <w:pPr>
              <w:pStyle w:val="DHHStabletext"/>
              <w:spacing w:before="0" w:after="0"/>
              <w:jc w:val="center"/>
              <w:rPr>
                <w:rFonts w:cs="Arial"/>
                <w:sz w:val="18"/>
                <w:szCs w:val="18"/>
              </w:rPr>
            </w:pPr>
            <w:r w:rsidRPr="004B1090">
              <w:rPr>
                <w:rFonts w:cs="Arial"/>
                <w:sz w:val="18"/>
                <w:szCs w:val="18"/>
              </w:rPr>
              <w:t>11</w:t>
            </w:r>
          </w:p>
        </w:tc>
        <w:tc>
          <w:tcPr>
            <w:tcW w:w="907" w:type="dxa"/>
            <w:noWrap/>
            <w:vAlign w:val="center"/>
          </w:tcPr>
          <w:p w14:paraId="058036EC" w14:textId="741A2E85" w:rsidR="00FC7989" w:rsidRPr="004B1090" w:rsidRDefault="00FC7989" w:rsidP="00FC7989">
            <w:pPr>
              <w:pStyle w:val="DHHStabletext"/>
              <w:spacing w:before="0" w:after="0"/>
              <w:jc w:val="center"/>
              <w:rPr>
                <w:rFonts w:cs="Arial"/>
                <w:sz w:val="18"/>
                <w:szCs w:val="18"/>
              </w:rPr>
            </w:pPr>
            <w:r w:rsidRPr="004B1090">
              <w:rPr>
                <w:rFonts w:cs="Arial"/>
                <w:sz w:val="18"/>
                <w:szCs w:val="18"/>
              </w:rPr>
              <w:t>$460</w:t>
            </w:r>
          </w:p>
        </w:tc>
        <w:tc>
          <w:tcPr>
            <w:tcW w:w="1163" w:type="dxa"/>
            <w:noWrap/>
            <w:vAlign w:val="center"/>
          </w:tcPr>
          <w:p w14:paraId="22C79EE1" w14:textId="2685245C" w:rsidR="00FC7989" w:rsidRPr="004B1090" w:rsidRDefault="00FC7989" w:rsidP="00FC7989">
            <w:pPr>
              <w:pStyle w:val="DHHStabletext"/>
              <w:spacing w:before="0" w:after="0"/>
              <w:jc w:val="center"/>
              <w:rPr>
                <w:rFonts w:cs="Arial"/>
                <w:sz w:val="18"/>
                <w:szCs w:val="18"/>
              </w:rPr>
            </w:pPr>
            <w:r w:rsidRPr="004B1090">
              <w:rPr>
                <w:rFonts w:cs="Arial"/>
                <w:sz w:val="18"/>
                <w:szCs w:val="18"/>
              </w:rPr>
              <w:t>-</w:t>
            </w:r>
          </w:p>
        </w:tc>
        <w:tc>
          <w:tcPr>
            <w:tcW w:w="907" w:type="dxa"/>
            <w:noWrap/>
            <w:vAlign w:val="center"/>
          </w:tcPr>
          <w:p w14:paraId="5F26D87B" w14:textId="4C614A8A" w:rsidR="00FC7989" w:rsidRPr="004B1090" w:rsidRDefault="00FC7989" w:rsidP="00FC7989">
            <w:pPr>
              <w:pStyle w:val="DHHStabletext"/>
              <w:spacing w:before="0" w:after="0"/>
              <w:jc w:val="center"/>
              <w:rPr>
                <w:rFonts w:cs="Arial"/>
                <w:sz w:val="18"/>
                <w:szCs w:val="18"/>
              </w:rPr>
            </w:pPr>
            <w:r w:rsidRPr="004B1090">
              <w:rPr>
                <w:rFonts w:cs="Arial"/>
                <w:sz w:val="18"/>
                <w:szCs w:val="18"/>
              </w:rPr>
              <w:t>62</w:t>
            </w:r>
          </w:p>
        </w:tc>
        <w:tc>
          <w:tcPr>
            <w:tcW w:w="907" w:type="dxa"/>
            <w:noWrap/>
            <w:vAlign w:val="center"/>
          </w:tcPr>
          <w:p w14:paraId="704BD01B" w14:textId="73A2D94A" w:rsidR="00FC7989" w:rsidRPr="004B1090" w:rsidRDefault="00FC7989" w:rsidP="00FC7989">
            <w:pPr>
              <w:pStyle w:val="DHHStabletext"/>
              <w:spacing w:before="0" w:after="0"/>
              <w:jc w:val="center"/>
              <w:rPr>
                <w:rFonts w:cs="Arial"/>
                <w:sz w:val="18"/>
                <w:szCs w:val="18"/>
              </w:rPr>
            </w:pPr>
            <w:r w:rsidRPr="004B1090">
              <w:rPr>
                <w:rFonts w:cs="Arial"/>
                <w:sz w:val="18"/>
                <w:szCs w:val="18"/>
              </w:rPr>
              <w:t>$495</w:t>
            </w:r>
          </w:p>
        </w:tc>
        <w:tc>
          <w:tcPr>
            <w:tcW w:w="1163" w:type="dxa"/>
            <w:noWrap/>
            <w:vAlign w:val="center"/>
          </w:tcPr>
          <w:p w14:paraId="277B8B74" w14:textId="6F635B28" w:rsidR="00FC7989" w:rsidRPr="004B1090" w:rsidRDefault="00FC7989" w:rsidP="00FC7989">
            <w:pPr>
              <w:pStyle w:val="DHHStabletext"/>
              <w:spacing w:before="0" w:after="0"/>
              <w:jc w:val="center"/>
              <w:rPr>
                <w:rFonts w:cs="Arial"/>
                <w:sz w:val="18"/>
                <w:szCs w:val="18"/>
              </w:rPr>
            </w:pPr>
            <w:r w:rsidRPr="004B1090">
              <w:rPr>
                <w:rFonts w:cs="Arial"/>
                <w:sz w:val="18"/>
                <w:szCs w:val="18"/>
              </w:rPr>
              <w:t>1.0%</w:t>
            </w:r>
          </w:p>
        </w:tc>
      </w:tr>
      <w:tr w:rsidR="00FC7989" w:rsidRPr="00211CFA" w14:paraId="5725BD53" w14:textId="77777777" w:rsidTr="00FC7989">
        <w:trPr>
          <w:trHeight w:val="283"/>
        </w:trPr>
        <w:tc>
          <w:tcPr>
            <w:tcW w:w="2835" w:type="dxa"/>
            <w:noWrap/>
            <w:vAlign w:val="center"/>
          </w:tcPr>
          <w:p w14:paraId="5A899822" w14:textId="77777777" w:rsidR="00FC7989" w:rsidRPr="00211CFA" w:rsidRDefault="00FC7989" w:rsidP="00FC7989">
            <w:pPr>
              <w:pStyle w:val="DHHStabletext"/>
              <w:spacing w:before="0" w:after="0"/>
              <w:rPr>
                <w:rFonts w:cs="Arial"/>
                <w:sz w:val="18"/>
                <w:szCs w:val="18"/>
                <w:lang w:eastAsia="en-AU"/>
              </w:rPr>
            </w:pPr>
            <w:r w:rsidRPr="00211CFA">
              <w:rPr>
                <w:rFonts w:cs="Arial"/>
                <w:sz w:val="18"/>
                <w:szCs w:val="18"/>
                <w:lang w:eastAsia="en-AU"/>
              </w:rPr>
              <w:t>Warrnambool</w:t>
            </w:r>
          </w:p>
        </w:tc>
        <w:tc>
          <w:tcPr>
            <w:tcW w:w="907" w:type="dxa"/>
            <w:noWrap/>
            <w:vAlign w:val="center"/>
          </w:tcPr>
          <w:p w14:paraId="6B9E36A0" w14:textId="0856F3CC" w:rsidR="00FC7989" w:rsidRPr="00350FC6" w:rsidRDefault="00FC7989" w:rsidP="00FC7989">
            <w:pPr>
              <w:pStyle w:val="DHHStabletext"/>
              <w:spacing w:before="0" w:after="0"/>
              <w:jc w:val="center"/>
              <w:rPr>
                <w:rFonts w:cs="Arial"/>
                <w:sz w:val="18"/>
                <w:szCs w:val="18"/>
              </w:rPr>
            </w:pPr>
            <w:r w:rsidRPr="00350FC6">
              <w:rPr>
                <w:rFonts w:cs="Arial"/>
                <w:sz w:val="18"/>
                <w:szCs w:val="18"/>
              </w:rPr>
              <w:t>20</w:t>
            </w:r>
          </w:p>
        </w:tc>
        <w:tc>
          <w:tcPr>
            <w:tcW w:w="907" w:type="dxa"/>
            <w:noWrap/>
            <w:vAlign w:val="center"/>
          </w:tcPr>
          <w:p w14:paraId="2FA29601" w14:textId="72409717" w:rsidR="00FC7989" w:rsidRPr="00350FC6" w:rsidRDefault="00FC7989" w:rsidP="00FC7989">
            <w:pPr>
              <w:pStyle w:val="DHHStabletext"/>
              <w:spacing w:before="0" w:after="0"/>
              <w:jc w:val="center"/>
              <w:rPr>
                <w:rFonts w:cs="Arial"/>
                <w:sz w:val="18"/>
                <w:szCs w:val="18"/>
              </w:rPr>
            </w:pPr>
            <w:r w:rsidRPr="00350FC6">
              <w:rPr>
                <w:rFonts w:cs="Arial"/>
                <w:sz w:val="18"/>
                <w:szCs w:val="18"/>
              </w:rPr>
              <w:t>$240</w:t>
            </w:r>
          </w:p>
        </w:tc>
        <w:tc>
          <w:tcPr>
            <w:tcW w:w="1162" w:type="dxa"/>
            <w:noWrap/>
            <w:vAlign w:val="center"/>
          </w:tcPr>
          <w:p w14:paraId="0B618433" w14:textId="6D1F855E" w:rsidR="00FC7989" w:rsidRPr="00350FC6" w:rsidRDefault="00FC7989" w:rsidP="00FC7989">
            <w:pPr>
              <w:pStyle w:val="DHHStabletext"/>
              <w:spacing w:before="0" w:after="0"/>
              <w:jc w:val="center"/>
              <w:rPr>
                <w:rFonts w:cs="Arial"/>
                <w:sz w:val="18"/>
                <w:szCs w:val="18"/>
              </w:rPr>
            </w:pPr>
            <w:r w:rsidRPr="00350FC6">
              <w:rPr>
                <w:rFonts w:cs="Arial"/>
                <w:sz w:val="18"/>
                <w:szCs w:val="18"/>
              </w:rPr>
              <w:t>-5.9%</w:t>
            </w:r>
          </w:p>
        </w:tc>
        <w:tc>
          <w:tcPr>
            <w:tcW w:w="907" w:type="dxa"/>
            <w:noWrap/>
            <w:vAlign w:val="center"/>
          </w:tcPr>
          <w:p w14:paraId="37195838" w14:textId="25682D6A" w:rsidR="00FC7989" w:rsidRPr="00350FC6" w:rsidRDefault="00FC7989" w:rsidP="00FC7989">
            <w:pPr>
              <w:pStyle w:val="DHHStabletext"/>
              <w:spacing w:before="0" w:after="0"/>
              <w:jc w:val="center"/>
              <w:rPr>
                <w:rFonts w:cs="Arial"/>
                <w:sz w:val="18"/>
                <w:szCs w:val="18"/>
              </w:rPr>
            </w:pPr>
            <w:r w:rsidRPr="00350FC6">
              <w:rPr>
                <w:rFonts w:cs="Arial"/>
                <w:sz w:val="18"/>
                <w:szCs w:val="18"/>
              </w:rPr>
              <w:t>51</w:t>
            </w:r>
          </w:p>
        </w:tc>
        <w:tc>
          <w:tcPr>
            <w:tcW w:w="907" w:type="dxa"/>
            <w:noWrap/>
            <w:vAlign w:val="center"/>
          </w:tcPr>
          <w:p w14:paraId="625A1EF4" w14:textId="1165E0CE" w:rsidR="00FC7989" w:rsidRPr="00350FC6" w:rsidRDefault="00FC7989" w:rsidP="00FC7989">
            <w:pPr>
              <w:pStyle w:val="DHHStabletext"/>
              <w:spacing w:before="0" w:after="0"/>
              <w:jc w:val="center"/>
              <w:rPr>
                <w:rFonts w:cs="Arial"/>
                <w:sz w:val="18"/>
                <w:szCs w:val="18"/>
              </w:rPr>
            </w:pPr>
            <w:r w:rsidRPr="00350FC6">
              <w:rPr>
                <w:rFonts w:cs="Arial"/>
                <w:sz w:val="18"/>
                <w:szCs w:val="18"/>
              </w:rPr>
              <w:t>$320</w:t>
            </w:r>
          </w:p>
        </w:tc>
        <w:tc>
          <w:tcPr>
            <w:tcW w:w="1163" w:type="dxa"/>
            <w:noWrap/>
            <w:vAlign w:val="center"/>
          </w:tcPr>
          <w:p w14:paraId="366262D7" w14:textId="6F8B8907" w:rsidR="00FC7989" w:rsidRPr="00350FC6" w:rsidRDefault="00FC7989" w:rsidP="00FC7989">
            <w:pPr>
              <w:pStyle w:val="DHHStabletext"/>
              <w:spacing w:before="0" w:after="0"/>
              <w:jc w:val="center"/>
              <w:rPr>
                <w:rFonts w:cs="Arial"/>
                <w:sz w:val="18"/>
                <w:szCs w:val="18"/>
              </w:rPr>
            </w:pPr>
            <w:r w:rsidRPr="00350FC6">
              <w:rPr>
                <w:rFonts w:cs="Arial"/>
                <w:sz w:val="18"/>
                <w:szCs w:val="18"/>
              </w:rPr>
              <w:t>10.3%</w:t>
            </w:r>
          </w:p>
        </w:tc>
        <w:tc>
          <w:tcPr>
            <w:tcW w:w="907" w:type="dxa"/>
            <w:noWrap/>
            <w:vAlign w:val="center"/>
          </w:tcPr>
          <w:p w14:paraId="777690AB" w14:textId="75DDE3A9" w:rsidR="00FC7989" w:rsidRPr="004B1090" w:rsidRDefault="00FC7989" w:rsidP="00FC7989">
            <w:pPr>
              <w:pStyle w:val="DHHStabletext"/>
              <w:spacing w:before="0" w:after="0"/>
              <w:jc w:val="center"/>
              <w:rPr>
                <w:rFonts w:cs="Arial"/>
                <w:sz w:val="18"/>
                <w:szCs w:val="18"/>
              </w:rPr>
            </w:pPr>
            <w:r w:rsidRPr="004B1090">
              <w:rPr>
                <w:rFonts w:cs="Arial"/>
                <w:sz w:val="18"/>
                <w:szCs w:val="18"/>
              </w:rPr>
              <w:t>18</w:t>
            </w:r>
          </w:p>
        </w:tc>
        <w:tc>
          <w:tcPr>
            <w:tcW w:w="907" w:type="dxa"/>
            <w:noWrap/>
            <w:vAlign w:val="center"/>
          </w:tcPr>
          <w:p w14:paraId="1A98E3AA" w14:textId="5FDFD089" w:rsidR="00FC7989" w:rsidRPr="004B1090" w:rsidRDefault="00FC7989" w:rsidP="00FC7989">
            <w:pPr>
              <w:pStyle w:val="DHHStabletext"/>
              <w:spacing w:before="0" w:after="0"/>
              <w:jc w:val="center"/>
              <w:rPr>
                <w:rFonts w:cs="Arial"/>
                <w:sz w:val="18"/>
                <w:szCs w:val="18"/>
              </w:rPr>
            </w:pPr>
            <w:r w:rsidRPr="004B1090">
              <w:rPr>
                <w:rFonts w:cs="Arial"/>
                <w:sz w:val="18"/>
                <w:szCs w:val="18"/>
              </w:rPr>
              <w:t>$385</w:t>
            </w:r>
          </w:p>
        </w:tc>
        <w:tc>
          <w:tcPr>
            <w:tcW w:w="1163" w:type="dxa"/>
            <w:noWrap/>
            <w:vAlign w:val="center"/>
          </w:tcPr>
          <w:p w14:paraId="7662A7D4" w14:textId="1D7EE4A6" w:rsidR="00FC7989" w:rsidRPr="004B1090" w:rsidRDefault="00FC7989" w:rsidP="00FC7989">
            <w:pPr>
              <w:pStyle w:val="DHHStabletext"/>
              <w:spacing w:before="0" w:after="0"/>
              <w:jc w:val="center"/>
              <w:rPr>
                <w:rFonts w:cs="Arial"/>
                <w:sz w:val="18"/>
                <w:szCs w:val="18"/>
              </w:rPr>
            </w:pPr>
            <w:r w:rsidRPr="004B1090">
              <w:rPr>
                <w:rFonts w:cs="Arial"/>
                <w:sz w:val="18"/>
                <w:szCs w:val="18"/>
              </w:rPr>
              <w:t>16.7%</w:t>
            </w:r>
          </w:p>
        </w:tc>
        <w:tc>
          <w:tcPr>
            <w:tcW w:w="907" w:type="dxa"/>
            <w:noWrap/>
            <w:vAlign w:val="center"/>
          </w:tcPr>
          <w:p w14:paraId="41CD5D43" w14:textId="00D9FB56" w:rsidR="00FC7989" w:rsidRPr="004B1090" w:rsidRDefault="00FC7989" w:rsidP="00FC7989">
            <w:pPr>
              <w:pStyle w:val="DHHStabletext"/>
              <w:spacing w:before="0" w:after="0"/>
              <w:jc w:val="center"/>
              <w:rPr>
                <w:rFonts w:cs="Arial"/>
                <w:sz w:val="18"/>
                <w:szCs w:val="18"/>
              </w:rPr>
            </w:pPr>
            <w:r w:rsidRPr="004B1090">
              <w:rPr>
                <w:rFonts w:cs="Arial"/>
                <w:sz w:val="18"/>
                <w:szCs w:val="18"/>
              </w:rPr>
              <w:t>78</w:t>
            </w:r>
          </w:p>
        </w:tc>
        <w:tc>
          <w:tcPr>
            <w:tcW w:w="907" w:type="dxa"/>
            <w:noWrap/>
            <w:vAlign w:val="center"/>
          </w:tcPr>
          <w:p w14:paraId="7E7FA6E2" w14:textId="20747B44" w:rsidR="00FC7989" w:rsidRPr="004B1090" w:rsidRDefault="00FC7989" w:rsidP="00FC7989">
            <w:pPr>
              <w:pStyle w:val="DHHStabletext"/>
              <w:spacing w:before="0" w:after="0"/>
              <w:jc w:val="center"/>
              <w:rPr>
                <w:rFonts w:cs="Arial"/>
                <w:sz w:val="18"/>
                <w:szCs w:val="18"/>
              </w:rPr>
            </w:pPr>
            <w:r w:rsidRPr="004B1090">
              <w:rPr>
                <w:rFonts w:cs="Arial"/>
                <w:sz w:val="18"/>
                <w:szCs w:val="18"/>
              </w:rPr>
              <w:t>$425</w:t>
            </w:r>
          </w:p>
        </w:tc>
        <w:tc>
          <w:tcPr>
            <w:tcW w:w="1163" w:type="dxa"/>
            <w:noWrap/>
            <w:vAlign w:val="center"/>
          </w:tcPr>
          <w:p w14:paraId="02321A40" w14:textId="1A433D92" w:rsidR="00FC7989" w:rsidRPr="004B1090" w:rsidRDefault="00FC7989" w:rsidP="00FC7989">
            <w:pPr>
              <w:pStyle w:val="DHHStabletext"/>
              <w:spacing w:before="0" w:after="0"/>
              <w:jc w:val="center"/>
              <w:rPr>
                <w:rFonts w:cs="Arial"/>
                <w:sz w:val="18"/>
                <w:szCs w:val="18"/>
              </w:rPr>
            </w:pPr>
            <w:r w:rsidRPr="004B1090">
              <w:rPr>
                <w:rFonts w:cs="Arial"/>
                <w:sz w:val="18"/>
                <w:szCs w:val="18"/>
              </w:rPr>
              <w:t>14.9%</w:t>
            </w:r>
          </w:p>
        </w:tc>
      </w:tr>
      <w:tr w:rsidR="00FC7989" w:rsidRPr="00211CFA" w14:paraId="43D43E6F" w14:textId="77777777" w:rsidTr="00FC7989">
        <w:trPr>
          <w:trHeight w:val="397"/>
        </w:trPr>
        <w:tc>
          <w:tcPr>
            <w:tcW w:w="2835" w:type="dxa"/>
            <w:noWrap/>
            <w:vAlign w:val="center"/>
          </w:tcPr>
          <w:p w14:paraId="5DDCFC35" w14:textId="77777777" w:rsidR="00FC7989" w:rsidRPr="00211CFA" w:rsidRDefault="00FC7989" w:rsidP="00FC7989">
            <w:pPr>
              <w:pStyle w:val="DHHStabletext"/>
              <w:spacing w:before="0" w:after="0"/>
              <w:jc w:val="right"/>
              <w:rPr>
                <w:rFonts w:cs="Arial"/>
                <w:b/>
                <w:sz w:val="18"/>
                <w:szCs w:val="18"/>
                <w:lang w:eastAsia="en-AU"/>
              </w:rPr>
            </w:pPr>
            <w:r w:rsidRPr="00211CFA">
              <w:rPr>
                <w:rFonts w:cs="Arial"/>
                <w:b/>
                <w:sz w:val="18"/>
                <w:szCs w:val="18"/>
                <w:lang w:eastAsia="en-AU"/>
              </w:rPr>
              <w:t>Barwon-</w:t>
            </w:r>
            <w:proofErr w:type="gramStart"/>
            <w:r w:rsidRPr="00211CFA">
              <w:rPr>
                <w:rFonts w:cs="Arial"/>
                <w:b/>
                <w:sz w:val="18"/>
                <w:szCs w:val="18"/>
                <w:lang w:eastAsia="en-AU"/>
              </w:rPr>
              <w:t>South West</w:t>
            </w:r>
            <w:proofErr w:type="gramEnd"/>
          </w:p>
        </w:tc>
        <w:tc>
          <w:tcPr>
            <w:tcW w:w="907" w:type="dxa"/>
            <w:noWrap/>
            <w:vAlign w:val="center"/>
          </w:tcPr>
          <w:p w14:paraId="01C4730C" w14:textId="23F1DFFB" w:rsidR="00FC7989" w:rsidRPr="00350FC6" w:rsidRDefault="00FC7989" w:rsidP="00FC7989">
            <w:pPr>
              <w:pStyle w:val="DHHStabletext"/>
              <w:spacing w:before="0" w:after="0"/>
              <w:jc w:val="center"/>
              <w:rPr>
                <w:rFonts w:cs="Arial"/>
                <w:b/>
                <w:bCs/>
                <w:i/>
                <w:iCs/>
                <w:sz w:val="18"/>
                <w:szCs w:val="18"/>
              </w:rPr>
            </w:pPr>
            <w:r w:rsidRPr="00350FC6">
              <w:rPr>
                <w:rFonts w:cs="Arial"/>
                <w:b/>
                <w:bCs/>
                <w:i/>
                <w:iCs/>
                <w:sz w:val="18"/>
                <w:szCs w:val="18"/>
              </w:rPr>
              <w:t>178</w:t>
            </w:r>
          </w:p>
        </w:tc>
        <w:tc>
          <w:tcPr>
            <w:tcW w:w="907" w:type="dxa"/>
            <w:noWrap/>
            <w:vAlign w:val="center"/>
          </w:tcPr>
          <w:p w14:paraId="687E3526" w14:textId="24841645" w:rsidR="00FC7989" w:rsidRPr="00350FC6" w:rsidRDefault="00FC7989" w:rsidP="00FC7989">
            <w:pPr>
              <w:pStyle w:val="DHHStabletext"/>
              <w:spacing w:before="0" w:after="0"/>
              <w:jc w:val="center"/>
              <w:rPr>
                <w:rFonts w:cs="Arial"/>
                <w:b/>
                <w:bCs/>
                <w:i/>
                <w:iCs/>
                <w:sz w:val="18"/>
                <w:szCs w:val="18"/>
              </w:rPr>
            </w:pPr>
            <w:r w:rsidRPr="00350FC6">
              <w:rPr>
                <w:rFonts w:cs="Arial"/>
                <w:b/>
                <w:bCs/>
                <w:i/>
                <w:iCs/>
                <w:sz w:val="18"/>
                <w:szCs w:val="18"/>
              </w:rPr>
              <w:t>$260</w:t>
            </w:r>
          </w:p>
        </w:tc>
        <w:tc>
          <w:tcPr>
            <w:tcW w:w="1162" w:type="dxa"/>
            <w:noWrap/>
            <w:vAlign w:val="center"/>
          </w:tcPr>
          <w:p w14:paraId="4CC9EFF0" w14:textId="79AA3A40" w:rsidR="00FC7989" w:rsidRPr="00350FC6" w:rsidRDefault="00FC7989" w:rsidP="00FC7989">
            <w:pPr>
              <w:pStyle w:val="DHHStabletext"/>
              <w:spacing w:before="0" w:after="0"/>
              <w:jc w:val="center"/>
              <w:rPr>
                <w:rFonts w:cs="Arial"/>
                <w:b/>
                <w:bCs/>
                <w:i/>
                <w:iCs/>
                <w:sz w:val="18"/>
                <w:szCs w:val="18"/>
              </w:rPr>
            </w:pPr>
            <w:r w:rsidRPr="00350FC6">
              <w:rPr>
                <w:rFonts w:cs="Arial"/>
                <w:b/>
                <w:bCs/>
                <w:i/>
                <w:iCs/>
                <w:sz w:val="18"/>
                <w:szCs w:val="18"/>
              </w:rPr>
              <w:t>4.0%</w:t>
            </w:r>
          </w:p>
        </w:tc>
        <w:tc>
          <w:tcPr>
            <w:tcW w:w="907" w:type="dxa"/>
            <w:noWrap/>
            <w:vAlign w:val="center"/>
          </w:tcPr>
          <w:p w14:paraId="7A06A1B3" w14:textId="43063D9E" w:rsidR="00FC7989" w:rsidRPr="00350FC6" w:rsidRDefault="00FC7989" w:rsidP="00FC7989">
            <w:pPr>
              <w:pStyle w:val="DHHStabletext"/>
              <w:spacing w:before="0" w:after="0"/>
              <w:jc w:val="center"/>
              <w:rPr>
                <w:rFonts w:cs="Arial"/>
                <w:b/>
                <w:bCs/>
                <w:i/>
                <w:iCs/>
                <w:sz w:val="18"/>
                <w:szCs w:val="18"/>
              </w:rPr>
            </w:pPr>
            <w:r w:rsidRPr="00350FC6">
              <w:rPr>
                <w:rFonts w:cs="Arial"/>
                <w:b/>
                <w:bCs/>
                <w:i/>
                <w:iCs/>
                <w:sz w:val="18"/>
                <w:szCs w:val="18"/>
              </w:rPr>
              <w:t>384</w:t>
            </w:r>
          </w:p>
        </w:tc>
        <w:tc>
          <w:tcPr>
            <w:tcW w:w="907" w:type="dxa"/>
            <w:noWrap/>
            <w:vAlign w:val="center"/>
          </w:tcPr>
          <w:p w14:paraId="6B765639" w14:textId="1F799B2C" w:rsidR="00FC7989" w:rsidRPr="00350FC6" w:rsidRDefault="00FC7989" w:rsidP="00FC7989">
            <w:pPr>
              <w:pStyle w:val="DHHStabletext"/>
              <w:spacing w:before="0" w:after="0"/>
              <w:jc w:val="center"/>
              <w:rPr>
                <w:rFonts w:cs="Arial"/>
                <w:b/>
                <w:bCs/>
                <w:i/>
                <w:iCs/>
                <w:sz w:val="18"/>
                <w:szCs w:val="18"/>
              </w:rPr>
            </w:pPr>
            <w:r w:rsidRPr="00350FC6">
              <w:rPr>
                <w:rFonts w:cs="Arial"/>
                <w:b/>
                <w:bCs/>
                <w:i/>
                <w:iCs/>
                <w:sz w:val="18"/>
                <w:szCs w:val="18"/>
              </w:rPr>
              <w:t>$350</w:t>
            </w:r>
          </w:p>
        </w:tc>
        <w:tc>
          <w:tcPr>
            <w:tcW w:w="1163" w:type="dxa"/>
            <w:noWrap/>
            <w:vAlign w:val="center"/>
          </w:tcPr>
          <w:p w14:paraId="35D6AED6" w14:textId="7545A355" w:rsidR="00FC7989" w:rsidRPr="00350FC6" w:rsidRDefault="00FC7989" w:rsidP="00FC7989">
            <w:pPr>
              <w:pStyle w:val="DHHStabletext"/>
              <w:spacing w:before="0" w:after="0"/>
              <w:jc w:val="center"/>
              <w:rPr>
                <w:rFonts w:cs="Arial"/>
                <w:b/>
                <w:bCs/>
                <w:i/>
                <w:iCs/>
                <w:sz w:val="18"/>
                <w:szCs w:val="18"/>
              </w:rPr>
            </w:pPr>
            <w:r w:rsidRPr="00350FC6">
              <w:rPr>
                <w:rFonts w:cs="Arial"/>
                <w:b/>
                <w:bCs/>
                <w:i/>
                <w:iCs/>
                <w:sz w:val="18"/>
                <w:szCs w:val="18"/>
              </w:rPr>
              <w:t>6.1%</w:t>
            </w:r>
          </w:p>
        </w:tc>
        <w:tc>
          <w:tcPr>
            <w:tcW w:w="907" w:type="dxa"/>
            <w:noWrap/>
            <w:vAlign w:val="center"/>
          </w:tcPr>
          <w:p w14:paraId="07FE1167" w14:textId="61B81D61" w:rsidR="00FC7989" w:rsidRPr="004B1090" w:rsidRDefault="00FC7989" w:rsidP="00FC7989">
            <w:pPr>
              <w:pStyle w:val="DHHStabletext"/>
              <w:spacing w:before="0" w:after="0"/>
              <w:jc w:val="center"/>
              <w:rPr>
                <w:rFonts w:cs="Arial"/>
                <w:b/>
                <w:bCs/>
                <w:i/>
                <w:iCs/>
                <w:sz w:val="18"/>
                <w:szCs w:val="18"/>
                <w:lang w:eastAsia="en-AU"/>
              </w:rPr>
            </w:pPr>
            <w:r w:rsidRPr="004B1090">
              <w:rPr>
                <w:rFonts w:cs="Arial"/>
                <w:b/>
                <w:bCs/>
                <w:sz w:val="18"/>
                <w:szCs w:val="18"/>
              </w:rPr>
              <w:t>230</w:t>
            </w:r>
          </w:p>
        </w:tc>
        <w:tc>
          <w:tcPr>
            <w:tcW w:w="907" w:type="dxa"/>
            <w:noWrap/>
            <w:vAlign w:val="center"/>
          </w:tcPr>
          <w:p w14:paraId="38EE3EBC" w14:textId="4EF74993" w:rsidR="00FC7989" w:rsidRPr="004B1090" w:rsidRDefault="00FC7989" w:rsidP="00FC7989">
            <w:pPr>
              <w:pStyle w:val="DHHStabletext"/>
              <w:spacing w:before="0" w:after="0"/>
              <w:jc w:val="center"/>
              <w:rPr>
                <w:rFonts w:cs="Arial"/>
                <w:b/>
                <w:bCs/>
                <w:i/>
                <w:iCs/>
                <w:sz w:val="18"/>
                <w:szCs w:val="18"/>
                <w:lang w:eastAsia="en-AU"/>
              </w:rPr>
            </w:pPr>
            <w:r w:rsidRPr="004B1090">
              <w:rPr>
                <w:rFonts w:cs="Arial"/>
                <w:b/>
                <w:bCs/>
                <w:sz w:val="18"/>
                <w:szCs w:val="18"/>
              </w:rPr>
              <w:t>$360</w:t>
            </w:r>
          </w:p>
        </w:tc>
        <w:tc>
          <w:tcPr>
            <w:tcW w:w="1163" w:type="dxa"/>
            <w:noWrap/>
            <w:vAlign w:val="center"/>
          </w:tcPr>
          <w:p w14:paraId="26E9937B" w14:textId="2D549D44" w:rsidR="00FC7989" w:rsidRPr="004B1090" w:rsidRDefault="00FC7989" w:rsidP="00FC7989">
            <w:pPr>
              <w:pStyle w:val="DHHStabletext"/>
              <w:spacing w:before="0" w:after="0"/>
              <w:jc w:val="center"/>
              <w:rPr>
                <w:rFonts w:cs="Arial"/>
                <w:b/>
                <w:bCs/>
                <w:i/>
                <w:iCs/>
                <w:sz w:val="18"/>
                <w:szCs w:val="18"/>
                <w:lang w:eastAsia="en-AU"/>
              </w:rPr>
            </w:pPr>
            <w:r w:rsidRPr="004B1090">
              <w:rPr>
                <w:rFonts w:cs="Arial"/>
                <w:b/>
                <w:bCs/>
                <w:sz w:val="18"/>
                <w:szCs w:val="18"/>
              </w:rPr>
              <w:t>9.1%</w:t>
            </w:r>
          </w:p>
        </w:tc>
        <w:tc>
          <w:tcPr>
            <w:tcW w:w="907" w:type="dxa"/>
            <w:noWrap/>
            <w:vAlign w:val="center"/>
          </w:tcPr>
          <w:p w14:paraId="69CB9FB6" w14:textId="0C04BED5" w:rsidR="00FC7989" w:rsidRPr="004B1090" w:rsidRDefault="00FC7989" w:rsidP="00FC7989">
            <w:pPr>
              <w:pStyle w:val="DHHStabletext"/>
              <w:spacing w:before="0" w:after="0"/>
              <w:jc w:val="center"/>
              <w:rPr>
                <w:rFonts w:cs="Arial"/>
                <w:b/>
                <w:bCs/>
                <w:i/>
                <w:iCs/>
                <w:sz w:val="18"/>
                <w:szCs w:val="18"/>
                <w:lang w:eastAsia="en-AU"/>
              </w:rPr>
            </w:pPr>
            <w:r w:rsidRPr="004B1090">
              <w:rPr>
                <w:rFonts w:cs="Arial"/>
                <w:b/>
                <w:bCs/>
                <w:sz w:val="18"/>
                <w:szCs w:val="18"/>
              </w:rPr>
              <w:t>1,033</w:t>
            </w:r>
          </w:p>
        </w:tc>
        <w:tc>
          <w:tcPr>
            <w:tcW w:w="907" w:type="dxa"/>
            <w:noWrap/>
            <w:vAlign w:val="center"/>
          </w:tcPr>
          <w:p w14:paraId="43BAF4A4" w14:textId="4D34E774" w:rsidR="00FC7989" w:rsidRPr="004B1090" w:rsidRDefault="00FC7989" w:rsidP="00FC7989">
            <w:pPr>
              <w:pStyle w:val="DHHStabletext"/>
              <w:spacing w:before="0" w:after="0"/>
              <w:jc w:val="center"/>
              <w:rPr>
                <w:rFonts w:cs="Arial"/>
                <w:b/>
                <w:bCs/>
                <w:i/>
                <w:iCs/>
                <w:sz w:val="18"/>
                <w:szCs w:val="18"/>
                <w:lang w:eastAsia="en-AU"/>
              </w:rPr>
            </w:pPr>
            <w:r w:rsidRPr="004B1090">
              <w:rPr>
                <w:rFonts w:cs="Arial"/>
                <w:b/>
                <w:bCs/>
                <w:sz w:val="18"/>
                <w:szCs w:val="18"/>
              </w:rPr>
              <w:t>$415</w:t>
            </w:r>
          </w:p>
        </w:tc>
        <w:tc>
          <w:tcPr>
            <w:tcW w:w="1163" w:type="dxa"/>
            <w:noWrap/>
            <w:vAlign w:val="center"/>
          </w:tcPr>
          <w:p w14:paraId="76480427" w14:textId="7757C49D" w:rsidR="00FC7989" w:rsidRPr="004B1090" w:rsidRDefault="00FC7989" w:rsidP="00FC7989">
            <w:pPr>
              <w:pStyle w:val="DHHStabletext"/>
              <w:spacing w:before="0" w:after="0"/>
              <w:jc w:val="center"/>
              <w:rPr>
                <w:rFonts w:cs="Arial"/>
                <w:b/>
                <w:bCs/>
                <w:i/>
                <w:iCs/>
                <w:sz w:val="18"/>
                <w:szCs w:val="18"/>
                <w:lang w:eastAsia="en-AU"/>
              </w:rPr>
            </w:pPr>
            <w:r w:rsidRPr="004B1090">
              <w:rPr>
                <w:rFonts w:cs="Arial"/>
                <w:b/>
                <w:bCs/>
                <w:sz w:val="18"/>
                <w:szCs w:val="18"/>
              </w:rPr>
              <w:t>9.2%</w:t>
            </w:r>
          </w:p>
        </w:tc>
      </w:tr>
      <w:tr w:rsidR="00FC7989" w:rsidRPr="00211CFA" w14:paraId="7D37EE7E" w14:textId="77777777" w:rsidTr="00FC7989">
        <w:trPr>
          <w:trHeight w:val="283"/>
        </w:trPr>
        <w:tc>
          <w:tcPr>
            <w:tcW w:w="2835" w:type="dxa"/>
            <w:noWrap/>
            <w:vAlign w:val="center"/>
          </w:tcPr>
          <w:p w14:paraId="406C0250" w14:textId="77777777" w:rsidR="00FC7989" w:rsidRPr="00211CFA" w:rsidRDefault="00FC7989" w:rsidP="00FC7989">
            <w:pPr>
              <w:pStyle w:val="DHHStabletext"/>
              <w:spacing w:before="0" w:after="0"/>
              <w:rPr>
                <w:rFonts w:cs="Arial"/>
                <w:sz w:val="18"/>
                <w:szCs w:val="18"/>
                <w:lang w:eastAsia="en-AU"/>
              </w:rPr>
            </w:pPr>
            <w:r w:rsidRPr="00211CFA">
              <w:rPr>
                <w:rFonts w:cs="Arial"/>
                <w:sz w:val="18"/>
                <w:szCs w:val="18"/>
                <w:lang w:eastAsia="en-AU"/>
              </w:rPr>
              <w:t>Ararat</w:t>
            </w:r>
          </w:p>
        </w:tc>
        <w:tc>
          <w:tcPr>
            <w:tcW w:w="907" w:type="dxa"/>
            <w:noWrap/>
            <w:vAlign w:val="center"/>
          </w:tcPr>
          <w:p w14:paraId="0AA196AD" w14:textId="1DA29D90"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907" w:type="dxa"/>
            <w:noWrap/>
            <w:vAlign w:val="center"/>
          </w:tcPr>
          <w:p w14:paraId="741E15A1" w14:textId="055CE8ED"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1162" w:type="dxa"/>
            <w:noWrap/>
            <w:vAlign w:val="center"/>
          </w:tcPr>
          <w:p w14:paraId="4130B6D4" w14:textId="08CEB5CA"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907" w:type="dxa"/>
            <w:noWrap/>
            <w:vAlign w:val="center"/>
          </w:tcPr>
          <w:p w14:paraId="04E2A7E1" w14:textId="69481875" w:rsidR="00FC7989" w:rsidRPr="00350FC6" w:rsidRDefault="00FC7989" w:rsidP="00FC7989">
            <w:pPr>
              <w:pStyle w:val="DHHStabletext"/>
              <w:spacing w:before="0" w:after="0"/>
              <w:jc w:val="center"/>
              <w:rPr>
                <w:rFonts w:cs="Arial"/>
                <w:sz w:val="18"/>
                <w:szCs w:val="18"/>
              </w:rPr>
            </w:pPr>
            <w:r w:rsidRPr="00350FC6">
              <w:rPr>
                <w:rFonts w:cs="Arial"/>
                <w:sz w:val="18"/>
                <w:szCs w:val="18"/>
              </w:rPr>
              <w:t>14</w:t>
            </w:r>
          </w:p>
        </w:tc>
        <w:tc>
          <w:tcPr>
            <w:tcW w:w="907" w:type="dxa"/>
            <w:noWrap/>
            <w:vAlign w:val="center"/>
          </w:tcPr>
          <w:p w14:paraId="064F1372" w14:textId="45BFD416" w:rsidR="00FC7989" w:rsidRPr="00350FC6" w:rsidRDefault="00FC7989" w:rsidP="00FC7989">
            <w:pPr>
              <w:pStyle w:val="DHHStabletext"/>
              <w:spacing w:before="0" w:after="0"/>
              <w:jc w:val="center"/>
              <w:rPr>
                <w:rFonts w:cs="Arial"/>
                <w:sz w:val="18"/>
                <w:szCs w:val="18"/>
              </w:rPr>
            </w:pPr>
            <w:r w:rsidRPr="00350FC6">
              <w:rPr>
                <w:rFonts w:cs="Arial"/>
                <w:sz w:val="18"/>
                <w:szCs w:val="18"/>
              </w:rPr>
              <w:t>$263</w:t>
            </w:r>
          </w:p>
        </w:tc>
        <w:tc>
          <w:tcPr>
            <w:tcW w:w="1163" w:type="dxa"/>
            <w:noWrap/>
            <w:vAlign w:val="center"/>
          </w:tcPr>
          <w:p w14:paraId="22A9B271" w14:textId="6361F0CB" w:rsidR="00FC7989" w:rsidRPr="00350FC6" w:rsidRDefault="00FC7989" w:rsidP="00FC7989">
            <w:pPr>
              <w:pStyle w:val="DHHStabletext"/>
              <w:spacing w:before="0" w:after="0"/>
              <w:jc w:val="center"/>
              <w:rPr>
                <w:rFonts w:cs="Arial"/>
                <w:sz w:val="18"/>
                <w:szCs w:val="18"/>
              </w:rPr>
            </w:pPr>
            <w:r w:rsidRPr="00350FC6">
              <w:rPr>
                <w:rFonts w:cs="Arial"/>
                <w:sz w:val="18"/>
                <w:szCs w:val="18"/>
              </w:rPr>
              <w:t>3.1%</w:t>
            </w:r>
          </w:p>
        </w:tc>
        <w:tc>
          <w:tcPr>
            <w:tcW w:w="907" w:type="dxa"/>
            <w:noWrap/>
            <w:vAlign w:val="center"/>
          </w:tcPr>
          <w:p w14:paraId="632F4B1A" w14:textId="1BC055F4" w:rsidR="00FC7989" w:rsidRPr="004B1090" w:rsidRDefault="00FC7989" w:rsidP="00FC7989">
            <w:pPr>
              <w:pStyle w:val="DHHStabletext"/>
              <w:spacing w:before="0" w:after="0"/>
              <w:jc w:val="center"/>
              <w:rPr>
                <w:rFonts w:cs="Arial"/>
                <w:sz w:val="18"/>
                <w:szCs w:val="18"/>
              </w:rPr>
            </w:pPr>
            <w:r w:rsidRPr="004B1090">
              <w:rPr>
                <w:rFonts w:cs="Arial"/>
                <w:sz w:val="18"/>
                <w:szCs w:val="18"/>
              </w:rPr>
              <w:t>-</w:t>
            </w:r>
          </w:p>
        </w:tc>
        <w:tc>
          <w:tcPr>
            <w:tcW w:w="907" w:type="dxa"/>
            <w:noWrap/>
            <w:vAlign w:val="center"/>
          </w:tcPr>
          <w:p w14:paraId="28610B2C" w14:textId="0187ADEB" w:rsidR="00FC7989" w:rsidRPr="004B1090" w:rsidRDefault="00FC7989" w:rsidP="00FC7989">
            <w:pPr>
              <w:pStyle w:val="DHHStabletext"/>
              <w:spacing w:before="0" w:after="0"/>
              <w:jc w:val="center"/>
              <w:rPr>
                <w:rFonts w:cs="Arial"/>
                <w:sz w:val="18"/>
                <w:szCs w:val="18"/>
              </w:rPr>
            </w:pPr>
            <w:r w:rsidRPr="004B1090">
              <w:rPr>
                <w:rFonts w:cs="Arial"/>
                <w:sz w:val="18"/>
                <w:szCs w:val="18"/>
              </w:rPr>
              <w:t>-</w:t>
            </w:r>
          </w:p>
        </w:tc>
        <w:tc>
          <w:tcPr>
            <w:tcW w:w="1163" w:type="dxa"/>
            <w:noWrap/>
            <w:vAlign w:val="center"/>
          </w:tcPr>
          <w:p w14:paraId="2DF671F3" w14:textId="079D0403" w:rsidR="00FC7989" w:rsidRPr="004B1090" w:rsidRDefault="00FC7989" w:rsidP="00FC7989">
            <w:pPr>
              <w:pStyle w:val="DHHStabletext"/>
              <w:spacing w:before="0" w:after="0"/>
              <w:jc w:val="center"/>
              <w:rPr>
                <w:rFonts w:cs="Arial"/>
                <w:sz w:val="18"/>
                <w:szCs w:val="18"/>
              </w:rPr>
            </w:pPr>
            <w:r w:rsidRPr="004B1090">
              <w:rPr>
                <w:rFonts w:cs="Arial"/>
                <w:sz w:val="18"/>
                <w:szCs w:val="18"/>
              </w:rPr>
              <w:t>-</w:t>
            </w:r>
          </w:p>
        </w:tc>
        <w:tc>
          <w:tcPr>
            <w:tcW w:w="907" w:type="dxa"/>
            <w:noWrap/>
            <w:vAlign w:val="center"/>
          </w:tcPr>
          <w:p w14:paraId="627E3E62" w14:textId="44A9DFC5" w:rsidR="00FC7989" w:rsidRPr="004B1090" w:rsidRDefault="00FC7989" w:rsidP="00FC7989">
            <w:pPr>
              <w:pStyle w:val="DHHStabletext"/>
              <w:spacing w:before="0" w:after="0"/>
              <w:jc w:val="center"/>
              <w:rPr>
                <w:rFonts w:cs="Arial"/>
                <w:sz w:val="18"/>
                <w:szCs w:val="18"/>
              </w:rPr>
            </w:pPr>
            <w:r w:rsidRPr="004B1090">
              <w:rPr>
                <w:rFonts w:cs="Arial"/>
                <w:sz w:val="18"/>
                <w:szCs w:val="18"/>
              </w:rPr>
              <w:t>31</w:t>
            </w:r>
          </w:p>
        </w:tc>
        <w:tc>
          <w:tcPr>
            <w:tcW w:w="907" w:type="dxa"/>
            <w:noWrap/>
            <w:vAlign w:val="center"/>
          </w:tcPr>
          <w:p w14:paraId="202C1DE7" w14:textId="78981633" w:rsidR="00FC7989" w:rsidRPr="004B1090" w:rsidRDefault="00FC7989" w:rsidP="00FC7989">
            <w:pPr>
              <w:pStyle w:val="DHHStabletext"/>
              <w:spacing w:before="0" w:after="0"/>
              <w:jc w:val="center"/>
              <w:rPr>
                <w:rFonts w:cs="Arial"/>
                <w:sz w:val="18"/>
                <w:szCs w:val="18"/>
              </w:rPr>
            </w:pPr>
            <w:r w:rsidRPr="004B1090">
              <w:rPr>
                <w:rFonts w:cs="Arial"/>
                <w:sz w:val="18"/>
                <w:szCs w:val="18"/>
              </w:rPr>
              <w:t>$300</w:t>
            </w:r>
          </w:p>
        </w:tc>
        <w:tc>
          <w:tcPr>
            <w:tcW w:w="1163" w:type="dxa"/>
            <w:noWrap/>
            <w:vAlign w:val="center"/>
          </w:tcPr>
          <w:p w14:paraId="5783FAC3" w14:textId="6199A945" w:rsidR="00FC7989" w:rsidRPr="004B1090" w:rsidRDefault="00FC7989" w:rsidP="00FC7989">
            <w:pPr>
              <w:pStyle w:val="DHHStabletext"/>
              <w:spacing w:before="0" w:after="0"/>
              <w:jc w:val="center"/>
              <w:rPr>
                <w:rFonts w:cs="Arial"/>
                <w:sz w:val="18"/>
                <w:szCs w:val="18"/>
              </w:rPr>
            </w:pPr>
            <w:r w:rsidRPr="004B1090">
              <w:rPr>
                <w:rFonts w:cs="Arial"/>
                <w:sz w:val="18"/>
                <w:szCs w:val="18"/>
              </w:rPr>
              <w:t>7.1%</w:t>
            </w:r>
          </w:p>
        </w:tc>
      </w:tr>
      <w:tr w:rsidR="00FC7989" w:rsidRPr="00211CFA" w14:paraId="0889E4EA" w14:textId="77777777" w:rsidTr="00FC7989">
        <w:trPr>
          <w:trHeight w:val="283"/>
        </w:trPr>
        <w:tc>
          <w:tcPr>
            <w:tcW w:w="2835" w:type="dxa"/>
            <w:noWrap/>
            <w:vAlign w:val="center"/>
          </w:tcPr>
          <w:p w14:paraId="65C547F0" w14:textId="77777777" w:rsidR="00FC7989" w:rsidRPr="00211CFA" w:rsidRDefault="00FC7989" w:rsidP="00FC7989">
            <w:pPr>
              <w:pStyle w:val="DHHStabletext"/>
              <w:spacing w:before="0" w:after="0"/>
              <w:rPr>
                <w:rFonts w:cs="Arial"/>
                <w:sz w:val="18"/>
                <w:szCs w:val="18"/>
                <w:lang w:eastAsia="en-AU"/>
              </w:rPr>
            </w:pPr>
            <w:r w:rsidRPr="00211CFA">
              <w:rPr>
                <w:rFonts w:cs="Arial"/>
                <w:sz w:val="18"/>
                <w:szCs w:val="18"/>
                <w:lang w:eastAsia="en-AU"/>
              </w:rPr>
              <w:t>Ballarat</w:t>
            </w:r>
          </w:p>
        </w:tc>
        <w:tc>
          <w:tcPr>
            <w:tcW w:w="907" w:type="dxa"/>
            <w:noWrap/>
            <w:vAlign w:val="center"/>
          </w:tcPr>
          <w:p w14:paraId="5C65BF3E" w14:textId="3425BE16" w:rsidR="00FC7989" w:rsidRPr="00350FC6" w:rsidRDefault="00FC7989" w:rsidP="00FC7989">
            <w:pPr>
              <w:pStyle w:val="DHHStabletext"/>
              <w:spacing w:before="0" w:after="0"/>
              <w:jc w:val="center"/>
              <w:rPr>
                <w:rFonts w:cs="Arial"/>
                <w:sz w:val="18"/>
                <w:szCs w:val="18"/>
              </w:rPr>
            </w:pPr>
            <w:r w:rsidRPr="00350FC6">
              <w:rPr>
                <w:rFonts w:cs="Arial"/>
                <w:sz w:val="18"/>
                <w:szCs w:val="18"/>
              </w:rPr>
              <w:t>45</w:t>
            </w:r>
          </w:p>
        </w:tc>
        <w:tc>
          <w:tcPr>
            <w:tcW w:w="907" w:type="dxa"/>
            <w:noWrap/>
            <w:vAlign w:val="center"/>
          </w:tcPr>
          <w:p w14:paraId="46668D6E" w14:textId="674AD238" w:rsidR="00FC7989" w:rsidRPr="00350FC6" w:rsidRDefault="00FC7989" w:rsidP="00FC7989">
            <w:pPr>
              <w:pStyle w:val="DHHStabletext"/>
              <w:spacing w:before="0" w:after="0"/>
              <w:jc w:val="center"/>
              <w:rPr>
                <w:rFonts w:cs="Arial"/>
                <w:sz w:val="18"/>
                <w:szCs w:val="18"/>
              </w:rPr>
            </w:pPr>
            <w:r w:rsidRPr="00350FC6">
              <w:rPr>
                <w:rFonts w:cs="Arial"/>
                <w:sz w:val="18"/>
                <w:szCs w:val="18"/>
              </w:rPr>
              <w:t>$215</w:t>
            </w:r>
          </w:p>
        </w:tc>
        <w:tc>
          <w:tcPr>
            <w:tcW w:w="1162" w:type="dxa"/>
            <w:noWrap/>
            <w:vAlign w:val="center"/>
          </w:tcPr>
          <w:p w14:paraId="674CA1FB" w14:textId="22854E2C" w:rsidR="00FC7989" w:rsidRPr="00350FC6" w:rsidRDefault="00FC7989" w:rsidP="00FC7989">
            <w:pPr>
              <w:pStyle w:val="DHHStabletext"/>
              <w:spacing w:before="0" w:after="0"/>
              <w:jc w:val="center"/>
              <w:rPr>
                <w:rFonts w:cs="Arial"/>
                <w:sz w:val="18"/>
                <w:szCs w:val="18"/>
              </w:rPr>
            </w:pPr>
            <w:r w:rsidRPr="00350FC6">
              <w:rPr>
                <w:rFonts w:cs="Arial"/>
                <w:sz w:val="18"/>
                <w:szCs w:val="18"/>
              </w:rPr>
              <w:t>13.2%</w:t>
            </w:r>
          </w:p>
        </w:tc>
        <w:tc>
          <w:tcPr>
            <w:tcW w:w="907" w:type="dxa"/>
            <w:noWrap/>
            <w:vAlign w:val="center"/>
          </w:tcPr>
          <w:p w14:paraId="01EEFF0B" w14:textId="0948D217" w:rsidR="00FC7989" w:rsidRPr="00350FC6" w:rsidRDefault="00FC7989" w:rsidP="00FC7989">
            <w:pPr>
              <w:pStyle w:val="DHHStabletext"/>
              <w:spacing w:before="0" w:after="0"/>
              <w:jc w:val="center"/>
              <w:rPr>
                <w:rFonts w:cs="Arial"/>
                <w:sz w:val="18"/>
                <w:szCs w:val="18"/>
              </w:rPr>
            </w:pPr>
            <w:r w:rsidRPr="00350FC6">
              <w:rPr>
                <w:rFonts w:cs="Arial"/>
                <w:sz w:val="18"/>
                <w:szCs w:val="18"/>
              </w:rPr>
              <w:t>79</w:t>
            </w:r>
          </w:p>
        </w:tc>
        <w:tc>
          <w:tcPr>
            <w:tcW w:w="907" w:type="dxa"/>
            <w:noWrap/>
            <w:vAlign w:val="center"/>
          </w:tcPr>
          <w:p w14:paraId="48BAE8D7" w14:textId="102996C7" w:rsidR="00FC7989" w:rsidRPr="00350FC6" w:rsidRDefault="00FC7989" w:rsidP="00FC7989">
            <w:pPr>
              <w:pStyle w:val="DHHStabletext"/>
              <w:spacing w:before="0" w:after="0"/>
              <w:jc w:val="center"/>
              <w:rPr>
                <w:rFonts w:cs="Arial"/>
                <w:sz w:val="18"/>
                <w:szCs w:val="18"/>
              </w:rPr>
            </w:pPr>
            <w:r w:rsidRPr="00350FC6">
              <w:rPr>
                <w:rFonts w:cs="Arial"/>
                <w:sz w:val="18"/>
                <w:szCs w:val="18"/>
              </w:rPr>
              <w:t>$290</w:t>
            </w:r>
          </w:p>
        </w:tc>
        <w:tc>
          <w:tcPr>
            <w:tcW w:w="1163" w:type="dxa"/>
            <w:noWrap/>
            <w:vAlign w:val="center"/>
          </w:tcPr>
          <w:p w14:paraId="45836184" w14:textId="1B0C8838" w:rsidR="00FC7989" w:rsidRPr="00350FC6" w:rsidRDefault="00FC7989" w:rsidP="00FC7989">
            <w:pPr>
              <w:pStyle w:val="DHHStabletext"/>
              <w:spacing w:before="0" w:after="0"/>
              <w:jc w:val="center"/>
              <w:rPr>
                <w:rFonts w:cs="Arial"/>
                <w:sz w:val="18"/>
                <w:szCs w:val="18"/>
              </w:rPr>
            </w:pPr>
            <w:r w:rsidRPr="00350FC6">
              <w:rPr>
                <w:rFonts w:cs="Arial"/>
                <w:sz w:val="18"/>
                <w:szCs w:val="18"/>
              </w:rPr>
              <w:t>7.4%</w:t>
            </w:r>
          </w:p>
        </w:tc>
        <w:tc>
          <w:tcPr>
            <w:tcW w:w="907" w:type="dxa"/>
            <w:noWrap/>
            <w:vAlign w:val="center"/>
          </w:tcPr>
          <w:p w14:paraId="5C40D487" w14:textId="11E10C05" w:rsidR="00FC7989" w:rsidRPr="004B1090" w:rsidRDefault="00FC7989" w:rsidP="00FC7989">
            <w:pPr>
              <w:pStyle w:val="DHHStabletext"/>
              <w:spacing w:before="0" w:after="0"/>
              <w:jc w:val="center"/>
              <w:rPr>
                <w:rFonts w:cs="Arial"/>
                <w:sz w:val="18"/>
                <w:szCs w:val="18"/>
              </w:rPr>
            </w:pPr>
            <w:r w:rsidRPr="004B1090">
              <w:rPr>
                <w:rFonts w:cs="Arial"/>
                <w:sz w:val="18"/>
                <w:szCs w:val="18"/>
              </w:rPr>
              <w:t>113</w:t>
            </w:r>
          </w:p>
        </w:tc>
        <w:tc>
          <w:tcPr>
            <w:tcW w:w="907" w:type="dxa"/>
            <w:noWrap/>
            <w:vAlign w:val="center"/>
          </w:tcPr>
          <w:p w14:paraId="3E261523" w14:textId="13786C74" w:rsidR="00FC7989" w:rsidRPr="004B1090" w:rsidRDefault="00FC7989" w:rsidP="00FC7989">
            <w:pPr>
              <w:pStyle w:val="DHHStabletext"/>
              <w:spacing w:before="0" w:after="0"/>
              <w:jc w:val="center"/>
              <w:rPr>
                <w:rFonts w:cs="Arial"/>
                <w:sz w:val="18"/>
                <w:szCs w:val="18"/>
              </w:rPr>
            </w:pPr>
            <w:r w:rsidRPr="004B1090">
              <w:rPr>
                <w:rFonts w:cs="Arial"/>
                <w:sz w:val="18"/>
                <w:szCs w:val="18"/>
              </w:rPr>
              <w:t>$310</w:t>
            </w:r>
          </w:p>
        </w:tc>
        <w:tc>
          <w:tcPr>
            <w:tcW w:w="1163" w:type="dxa"/>
            <w:noWrap/>
            <w:vAlign w:val="center"/>
          </w:tcPr>
          <w:p w14:paraId="5605AE3D" w14:textId="325EED3A" w:rsidR="00FC7989" w:rsidRPr="004B1090" w:rsidRDefault="00FC7989" w:rsidP="00FC7989">
            <w:pPr>
              <w:pStyle w:val="DHHStabletext"/>
              <w:spacing w:before="0" w:after="0"/>
              <w:jc w:val="center"/>
              <w:rPr>
                <w:rFonts w:cs="Arial"/>
                <w:sz w:val="18"/>
                <w:szCs w:val="18"/>
              </w:rPr>
            </w:pPr>
            <w:r w:rsidRPr="004B1090">
              <w:rPr>
                <w:rFonts w:cs="Arial"/>
                <w:sz w:val="18"/>
                <w:szCs w:val="18"/>
              </w:rPr>
              <w:t>6.9%</w:t>
            </w:r>
          </w:p>
        </w:tc>
        <w:tc>
          <w:tcPr>
            <w:tcW w:w="907" w:type="dxa"/>
            <w:noWrap/>
            <w:vAlign w:val="center"/>
          </w:tcPr>
          <w:p w14:paraId="32FA41C9" w14:textId="17B6D221" w:rsidR="00FC7989" w:rsidRPr="004B1090" w:rsidRDefault="00FC7989" w:rsidP="00FC7989">
            <w:pPr>
              <w:pStyle w:val="DHHStabletext"/>
              <w:spacing w:before="0" w:after="0"/>
              <w:jc w:val="center"/>
              <w:rPr>
                <w:rFonts w:cs="Arial"/>
                <w:sz w:val="18"/>
                <w:szCs w:val="18"/>
              </w:rPr>
            </w:pPr>
            <w:r w:rsidRPr="004B1090">
              <w:rPr>
                <w:rFonts w:cs="Arial"/>
                <w:sz w:val="18"/>
                <w:szCs w:val="18"/>
              </w:rPr>
              <w:t>385</w:t>
            </w:r>
          </w:p>
        </w:tc>
        <w:tc>
          <w:tcPr>
            <w:tcW w:w="907" w:type="dxa"/>
            <w:noWrap/>
            <w:vAlign w:val="center"/>
          </w:tcPr>
          <w:p w14:paraId="45BA9DE0" w14:textId="536407DE" w:rsidR="00FC7989" w:rsidRPr="004B1090" w:rsidRDefault="00FC7989" w:rsidP="00FC7989">
            <w:pPr>
              <w:pStyle w:val="DHHStabletext"/>
              <w:spacing w:before="0" w:after="0"/>
              <w:jc w:val="center"/>
              <w:rPr>
                <w:rFonts w:cs="Arial"/>
                <w:sz w:val="18"/>
                <w:szCs w:val="18"/>
              </w:rPr>
            </w:pPr>
            <w:r w:rsidRPr="004B1090">
              <w:rPr>
                <w:rFonts w:cs="Arial"/>
                <w:sz w:val="18"/>
                <w:szCs w:val="18"/>
              </w:rPr>
              <w:t>$360</w:t>
            </w:r>
          </w:p>
        </w:tc>
        <w:tc>
          <w:tcPr>
            <w:tcW w:w="1163" w:type="dxa"/>
            <w:noWrap/>
            <w:vAlign w:val="center"/>
          </w:tcPr>
          <w:p w14:paraId="23477CC2" w14:textId="626D0B06" w:rsidR="00FC7989" w:rsidRPr="004B1090" w:rsidRDefault="00FC7989" w:rsidP="00FC7989">
            <w:pPr>
              <w:pStyle w:val="DHHStabletext"/>
              <w:spacing w:before="0" w:after="0"/>
              <w:jc w:val="center"/>
              <w:rPr>
                <w:rFonts w:cs="Arial"/>
                <w:sz w:val="18"/>
                <w:szCs w:val="18"/>
              </w:rPr>
            </w:pPr>
            <w:r w:rsidRPr="004B1090">
              <w:rPr>
                <w:rFonts w:cs="Arial"/>
                <w:sz w:val="18"/>
                <w:szCs w:val="18"/>
              </w:rPr>
              <w:t>5.9%</w:t>
            </w:r>
          </w:p>
        </w:tc>
      </w:tr>
      <w:tr w:rsidR="00FC7989" w:rsidRPr="00211CFA" w14:paraId="28D0AA94" w14:textId="77777777" w:rsidTr="00FC7989">
        <w:trPr>
          <w:trHeight w:val="283"/>
        </w:trPr>
        <w:tc>
          <w:tcPr>
            <w:tcW w:w="2835" w:type="dxa"/>
            <w:noWrap/>
            <w:vAlign w:val="center"/>
          </w:tcPr>
          <w:p w14:paraId="2D1F8E98" w14:textId="77777777" w:rsidR="00FC7989" w:rsidRPr="00211CFA" w:rsidRDefault="00FC7989" w:rsidP="00FC7989">
            <w:pPr>
              <w:pStyle w:val="DHHStabletext"/>
              <w:spacing w:before="0" w:after="0"/>
              <w:rPr>
                <w:rFonts w:cs="Arial"/>
                <w:sz w:val="18"/>
                <w:szCs w:val="18"/>
                <w:lang w:eastAsia="en-AU"/>
              </w:rPr>
            </w:pPr>
            <w:r w:rsidRPr="00211CFA">
              <w:rPr>
                <w:rFonts w:cs="Arial"/>
                <w:sz w:val="18"/>
                <w:szCs w:val="18"/>
                <w:lang w:eastAsia="en-AU"/>
              </w:rPr>
              <w:t>Golden Plains</w:t>
            </w:r>
          </w:p>
        </w:tc>
        <w:tc>
          <w:tcPr>
            <w:tcW w:w="907" w:type="dxa"/>
            <w:noWrap/>
            <w:vAlign w:val="center"/>
          </w:tcPr>
          <w:p w14:paraId="2EAE2FCB" w14:textId="47D088E5"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907" w:type="dxa"/>
            <w:noWrap/>
            <w:vAlign w:val="center"/>
          </w:tcPr>
          <w:p w14:paraId="6B6C38AA" w14:textId="4B36C5C2"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1162" w:type="dxa"/>
            <w:noWrap/>
            <w:vAlign w:val="center"/>
          </w:tcPr>
          <w:p w14:paraId="31C6BB42" w14:textId="2BB073E2"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907" w:type="dxa"/>
            <w:noWrap/>
            <w:vAlign w:val="center"/>
          </w:tcPr>
          <w:p w14:paraId="300AA33A" w14:textId="46E7B633"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907" w:type="dxa"/>
            <w:noWrap/>
            <w:vAlign w:val="center"/>
          </w:tcPr>
          <w:p w14:paraId="2324B027" w14:textId="05BD1A9B"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1163" w:type="dxa"/>
            <w:noWrap/>
            <w:vAlign w:val="center"/>
          </w:tcPr>
          <w:p w14:paraId="518697F7" w14:textId="504DD0FA"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907" w:type="dxa"/>
            <w:noWrap/>
            <w:vAlign w:val="center"/>
          </w:tcPr>
          <w:p w14:paraId="3380C9BB" w14:textId="7A6DD046" w:rsidR="00FC7989" w:rsidRPr="004B1090" w:rsidRDefault="00FC7989" w:rsidP="00FC7989">
            <w:pPr>
              <w:pStyle w:val="DHHStabletext"/>
              <w:spacing w:before="0" w:after="0"/>
              <w:jc w:val="center"/>
              <w:rPr>
                <w:rFonts w:cs="Arial"/>
                <w:sz w:val="18"/>
                <w:szCs w:val="18"/>
              </w:rPr>
            </w:pPr>
            <w:r w:rsidRPr="004B1090">
              <w:rPr>
                <w:rFonts w:cs="Arial"/>
                <w:sz w:val="18"/>
                <w:szCs w:val="18"/>
              </w:rPr>
              <w:t>-</w:t>
            </w:r>
          </w:p>
        </w:tc>
        <w:tc>
          <w:tcPr>
            <w:tcW w:w="907" w:type="dxa"/>
            <w:noWrap/>
            <w:vAlign w:val="center"/>
          </w:tcPr>
          <w:p w14:paraId="6EC7CD18" w14:textId="517F978C" w:rsidR="00FC7989" w:rsidRPr="004B1090" w:rsidRDefault="00FC7989" w:rsidP="00FC7989">
            <w:pPr>
              <w:pStyle w:val="DHHStabletext"/>
              <w:spacing w:before="0" w:after="0"/>
              <w:jc w:val="center"/>
              <w:rPr>
                <w:rFonts w:cs="Arial"/>
                <w:sz w:val="18"/>
                <w:szCs w:val="18"/>
              </w:rPr>
            </w:pPr>
            <w:r w:rsidRPr="004B1090">
              <w:rPr>
                <w:rFonts w:cs="Arial"/>
                <w:sz w:val="18"/>
                <w:szCs w:val="18"/>
              </w:rPr>
              <w:t>-</w:t>
            </w:r>
          </w:p>
        </w:tc>
        <w:tc>
          <w:tcPr>
            <w:tcW w:w="1163" w:type="dxa"/>
            <w:noWrap/>
            <w:vAlign w:val="center"/>
          </w:tcPr>
          <w:p w14:paraId="0213FA79" w14:textId="55361054" w:rsidR="00FC7989" w:rsidRPr="004B1090" w:rsidRDefault="00FC7989" w:rsidP="00FC7989">
            <w:pPr>
              <w:pStyle w:val="DHHStabletext"/>
              <w:spacing w:before="0" w:after="0"/>
              <w:jc w:val="center"/>
              <w:rPr>
                <w:rFonts w:cs="Arial"/>
                <w:sz w:val="18"/>
                <w:szCs w:val="18"/>
              </w:rPr>
            </w:pPr>
            <w:r w:rsidRPr="004B1090">
              <w:rPr>
                <w:rFonts w:cs="Arial"/>
                <w:sz w:val="18"/>
                <w:szCs w:val="18"/>
              </w:rPr>
              <w:t>-</w:t>
            </w:r>
          </w:p>
        </w:tc>
        <w:tc>
          <w:tcPr>
            <w:tcW w:w="907" w:type="dxa"/>
            <w:noWrap/>
            <w:vAlign w:val="center"/>
          </w:tcPr>
          <w:p w14:paraId="537CA509" w14:textId="7A745DA7" w:rsidR="00FC7989" w:rsidRPr="004B1090" w:rsidRDefault="00FC7989" w:rsidP="00FC7989">
            <w:pPr>
              <w:pStyle w:val="DHHStabletext"/>
              <w:spacing w:before="0" w:after="0"/>
              <w:jc w:val="center"/>
              <w:rPr>
                <w:rFonts w:cs="Arial"/>
                <w:sz w:val="18"/>
                <w:szCs w:val="18"/>
              </w:rPr>
            </w:pPr>
            <w:r w:rsidRPr="004B1090">
              <w:rPr>
                <w:rFonts w:cs="Arial"/>
                <w:sz w:val="18"/>
                <w:szCs w:val="18"/>
              </w:rPr>
              <w:t>21</w:t>
            </w:r>
          </w:p>
        </w:tc>
        <w:tc>
          <w:tcPr>
            <w:tcW w:w="907" w:type="dxa"/>
            <w:noWrap/>
            <w:vAlign w:val="center"/>
          </w:tcPr>
          <w:p w14:paraId="6FD42322" w14:textId="0A75F764" w:rsidR="00FC7989" w:rsidRPr="004B1090" w:rsidRDefault="00FC7989" w:rsidP="00FC7989">
            <w:pPr>
              <w:pStyle w:val="DHHStabletext"/>
              <w:spacing w:before="0" w:after="0"/>
              <w:jc w:val="center"/>
              <w:rPr>
                <w:rFonts w:cs="Arial"/>
                <w:sz w:val="18"/>
                <w:szCs w:val="18"/>
              </w:rPr>
            </w:pPr>
            <w:r w:rsidRPr="004B1090">
              <w:rPr>
                <w:rFonts w:cs="Arial"/>
                <w:sz w:val="18"/>
                <w:szCs w:val="18"/>
              </w:rPr>
              <w:t>$430</w:t>
            </w:r>
          </w:p>
        </w:tc>
        <w:tc>
          <w:tcPr>
            <w:tcW w:w="1163" w:type="dxa"/>
            <w:noWrap/>
            <w:vAlign w:val="center"/>
          </w:tcPr>
          <w:p w14:paraId="3854D087" w14:textId="26FD54B5" w:rsidR="00FC7989" w:rsidRPr="004B1090" w:rsidRDefault="00FC7989" w:rsidP="00FC7989">
            <w:pPr>
              <w:pStyle w:val="DHHStabletext"/>
              <w:spacing w:before="0" w:after="0"/>
              <w:jc w:val="center"/>
              <w:rPr>
                <w:rFonts w:cs="Arial"/>
                <w:sz w:val="18"/>
                <w:szCs w:val="18"/>
              </w:rPr>
            </w:pPr>
            <w:r w:rsidRPr="004B1090">
              <w:rPr>
                <w:rFonts w:cs="Arial"/>
                <w:sz w:val="18"/>
                <w:szCs w:val="18"/>
              </w:rPr>
              <w:t>10.3%</w:t>
            </w:r>
          </w:p>
        </w:tc>
      </w:tr>
      <w:tr w:rsidR="00FC7989" w:rsidRPr="00211CFA" w14:paraId="77714BE3" w14:textId="77777777" w:rsidTr="00FC7989">
        <w:trPr>
          <w:trHeight w:val="283"/>
        </w:trPr>
        <w:tc>
          <w:tcPr>
            <w:tcW w:w="2835" w:type="dxa"/>
            <w:noWrap/>
            <w:vAlign w:val="center"/>
          </w:tcPr>
          <w:p w14:paraId="682CB9F1" w14:textId="77777777" w:rsidR="00FC7989" w:rsidRPr="00211CFA" w:rsidRDefault="00FC7989" w:rsidP="00FC7989">
            <w:pPr>
              <w:pStyle w:val="DHHStabletext"/>
              <w:spacing w:before="0" w:after="0"/>
              <w:rPr>
                <w:rFonts w:cs="Arial"/>
                <w:sz w:val="18"/>
                <w:szCs w:val="18"/>
                <w:lang w:eastAsia="en-AU"/>
              </w:rPr>
            </w:pPr>
            <w:r w:rsidRPr="00211CFA">
              <w:rPr>
                <w:rFonts w:cs="Arial"/>
                <w:sz w:val="18"/>
                <w:szCs w:val="18"/>
                <w:lang w:eastAsia="en-AU"/>
              </w:rPr>
              <w:t>Hepburn</w:t>
            </w:r>
          </w:p>
        </w:tc>
        <w:tc>
          <w:tcPr>
            <w:tcW w:w="907" w:type="dxa"/>
            <w:noWrap/>
            <w:vAlign w:val="center"/>
          </w:tcPr>
          <w:p w14:paraId="16E64C03" w14:textId="5E99FE3D"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907" w:type="dxa"/>
            <w:noWrap/>
            <w:vAlign w:val="center"/>
          </w:tcPr>
          <w:p w14:paraId="1BFED36D" w14:textId="31C1A7EE"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1162" w:type="dxa"/>
            <w:noWrap/>
            <w:vAlign w:val="center"/>
          </w:tcPr>
          <w:p w14:paraId="1A01C940" w14:textId="4D859E3C"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907" w:type="dxa"/>
            <w:noWrap/>
            <w:vAlign w:val="center"/>
          </w:tcPr>
          <w:p w14:paraId="51926F1F" w14:textId="188FC53B"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907" w:type="dxa"/>
            <w:noWrap/>
            <w:vAlign w:val="center"/>
          </w:tcPr>
          <w:p w14:paraId="79BDCE0D" w14:textId="0DF6BE21"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1163" w:type="dxa"/>
            <w:noWrap/>
            <w:vAlign w:val="center"/>
          </w:tcPr>
          <w:p w14:paraId="0196C81B" w14:textId="7234C3D5"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907" w:type="dxa"/>
            <w:noWrap/>
            <w:vAlign w:val="center"/>
          </w:tcPr>
          <w:p w14:paraId="10875F32" w14:textId="3678EE2D" w:rsidR="00FC7989" w:rsidRPr="004B1090" w:rsidRDefault="00FC7989" w:rsidP="00FC7989">
            <w:pPr>
              <w:pStyle w:val="DHHStabletext"/>
              <w:spacing w:before="0" w:after="0"/>
              <w:jc w:val="center"/>
              <w:rPr>
                <w:rFonts w:cs="Arial"/>
                <w:sz w:val="18"/>
                <w:szCs w:val="18"/>
              </w:rPr>
            </w:pPr>
            <w:r w:rsidRPr="004B1090">
              <w:rPr>
                <w:rFonts w:cs="Arial"/>
                <w:sz w:val="18"/>
                <w:szCs w:val="18"/>
              </w:rPr>
              <w:t>16</w:t>
            </w:r>
          </w:p>
        </w:tc>
        <w:tc>
          <w:tcPr>
            <w:tcW w:w="907" w:type="dxa"/>
            <w:noWrap/>
            <w:vAlign w:val="center"/>
          </w:tcPr>
          <w:p w14:paraId="345BBB29" w14:textId="7987AC4E" w:rsidR="00FC7989" w:rsidRPr="004B1090" w:rsidRDefault="00FC7989" w:rsidP="00FC7989">
            <w:pPr>
              <w:pStyle w:val="DHHStabletext"/>
              <w:spacing w:before="0" w:after="0"/>
              <w:jc w:val="center"/>
              <w:rPr>
                <w:rFonts w:cs="Arial"/>
                <w:sz w:val="18"/>
                <w:szCs w:val="18"/>
              </w:rPr>
            </w:pPr>
            <w:r w:rsidRPr="004B1090">
              <w:rPr>
                <w:rFonts w:cs="Arial"/>
                <w:sz w:val="18"/>
                <w:szCs w:val="18"/>
              </w:rPr>
              <w:t>$385</w:t>
            </w:r>
          </w:p>
        </w:tc>
        <w:tc>
          <w:tcPr>
            <w:tcW w:w="1163" w:type="dxa"/>
            <w:noWrap/>
            <w:vAlign w:val="center"/>
          </w:tcPr>
          <w:p w14:paraId="3E27E980" w14:textId="0304069E" w:rsidR="00FC7989" w:rsidRPr="004B1090" w:rsidRDefault="00FC7989" w:rsidP="00FC7989">
            <w:pPr>
              <w:pStyle w:val="DHHStabletext"/>
              <w:spacing w:before="0" w:after="0"/>
              <w:jc w:val="center"/>
              <w:rPr>
                <w:rFonts w:cs="Arial"/>
                <w:sz w:val="18"/>
                <w:szCs w:val="18"/>
              </w:rPr>
            </w:pPr>
            <w:r w:rsidRPr="004B1090">
              <w:rPr>
                <w:rFonts w:cs="Arial"/>
                <w:sz w:val="18"/>
                <w:szCs w:val="18"/>
              </w:rPr>
              <w:t>10.0%</w:t>
            </w:r>
          </w:p>
        </w:tc>
        <w:tc>
          <w:tcPr>
            <w:tcW w:w="907" w:type="dxa"/>
            <w:noWrap/>
            <w:vAlign w:val="center"/>
          </w:tcPr>
          <w:p w14:paraId="1C35AE47" w14:textId="2B9E372F" w:rsidR="00FC7989" w:rsidRPr="004B1090" w:rsidRDefault="00FC7989" w:rsidP="00FC7989">
            <w:pPr>
              <w:pStyle w:val="DHHStabletext"/>
              <w:spacing w:before="0" w:after="0"/>
              <w:jc w:val="center"/>
              <w:rPr>
                <w:rFonts w:cs="Arial"/>
                <w:sz w:val="18"/>
                <w:szCs w:val="18"/>
              </w:rPr>
            </w:pPr>
            <w:r w:rsidRPr="004B1090">
              <w:rPr>
                <w:rFonts w:cs="Arial"/>
                <w:sz w:val="18"/>
                <w:szCs w:val="18"/>
              </w:rPr>
              <w:t>23</w:t>
            </w:r>
          </w:p>
        </w:tc>
        <w:tc>
          <w:tcPr>
            <w:tcW w:w="907" w:type="dxa"/>
            <w:noWrap/>
            <w:vAlign w:val="center"/>
          </w:tcPr>
          <w:p w14:paraId="526BA29F" w14:textId="79E27F06" w:rsidR="00FC7989" w:rsidRPr="004B1090" w:rsidRDefault="00FC7989" w:rsidP="00FC7989">
            <w:pPr>
              <w:pStyle w:val="DHHStabletext"/>
              <w:spacing w:before="0" w:after="0"/>
              <w:jc w:val="center"/>
              <w:rPr>
                <w:rFonts w:cs="Arial"/>
                <w:sz w:val="18"/>
                <w:szCs w:val="18"/>
              </w:rPr>
            </w:pPr>
            <w:r w:rsidRPr="004B1090">
              <w:rPr>
                <w:rFonts w:cs="Arial"/>
                <w:sz w:val="18"/>
                <w:szCs w:val="18"/>
              </w:rPr>
              <w:t>$420</w:t>
            </w:r>
          </w:p>
        </w:tc>
        <w:tc>
          <w:tcPr>
            <w:tcW w:w="1163" w:type="dxa"/>
            <w:noWrap/>
            <w:vAlign w:val="center"/>
          </w:tcPr>
          <w:p w14:paraId="064A9CE2" w14:textId="2B29C33F" w:rsidR="00FC7989" w:rsidRPr="004B1090" w:rsidRDefault="00FC7989" w:rsidP="00FC7989">
            <w:pPr>
              <w:pStyle w:val="DHHStabletext"/>
              <w:spacing w:before="0" w:after="0"/>
              <w:jc w:val="center"/>
              <w:rPr>
                <w:rFonts w:cs="Arial"/>
                <w:sz w:val="18"/>
                <w:szCs w:val="18"/>
              </w:rPr>
            </w:pPr>
            <w:r w:rsidRPr="004B1090">
              <w:rPr>
                <w:rFonts w:cs="Arial"/>
                <w:sz w:val="18"/>
                <w:szCs w:val="18"/>
              </w:rPr>
              <w:t>0.0%</w:t>
            </w:r>
          </w:p>
        </w:tc>
      </w:tr>
      <w:tr w:rsidR="00FC7989" w:rsidRPr="00211CFA" w14:paraId="357206EB" w14:textId="77777777" w:rsidTr="00FC7989">
        <w:trPr>
          <w:trHeight w:val="283"/>
        </w:trPr>
        <w:tc>
          <w:tcPr>
            <w:tcW w:w="2835" w:type="dxa"/>
            <w:noWrap/>
            <w:vAlign w:val="center"/>
          </w:tcPr>
          <w:p w14:paraId="50792FBC" w14:textId="77777777" w:rsidR="00FC7989" w:rsidRPr="00211CFA" w:rsidRDefault="00FC7989" w:rsidP="00FC7989">
            <w:pPr>
              <w:pStyle w:val="DHHStabletext"/>
              <w:spacing w:before="0" w:after="0"/>
              <w:rPr>
                <w:rFonts w:cs="Arial"/>
                <w:sz w:val="18"/>
                <w:szCs w:val="18"/>
                <w:lang w:eastAsia="en-AU"/>
              </w:rPr>
            </w:pPr>
            <w:r w:rsidRPr="00211CFA">
              <w:rPr>
                <w:rFonts w:cs="Arial"/>
                <w:sz w:val="18"/>
                <w:szCs w:val="18"/>
                <w:lang w:eastAsia="en-AU"/>
              </w:rPr>
              <w:t>Hindmarsh</w:t>
            </w:r>
          </w:p>
        </w:tc>
        <w:tc>
          <w:tcPr>
            <w:tcW w:w="907" w:type="dxa"/>
            <w:noWrap/>
            <w:vAlign w:val="center"/>
          </w:tcPr>
          <w:p w14:paraId="54292B45" w14:textId="26CAC658"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907" w:type="dxa"/>
            <w:noWrap/>
            <w:vAlign w:val="center"/>
          </w:tcPr>
          <w:p w14:paraId="4A6DC617" w14:textId="2FFF440D"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1162" w:type="dxa"/>
            <w:noWrap/>
            <w:vAlign w:val="center"/>
          </w:tcPr>
          <w:p w14:paraId="705539E4" w14:textId="00823BF9"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907" w:type="dxa"/>
            <w:noWrap/>
            <w:vAlign w:val="center"/>
          </w:tcPr>
          <w:p w14:paraId="109AE25B" w14:textId="7B0CFBF1"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907" w:type="dxa"/>
            <w:noWrap/>
            <w:vAlign w:val="center"/>
          </w:tcPr>
          <w:p w14:paraId="20EA80B9" w14:textId="3B27887C"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1163" w:type="dxa"/>
            <w:noWrap/>
            <w:vAlign w:val="center"/>
          </w:tcPr>
          <w:p w14:paraId="5F58ED81" w14:textId="37740A41"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907" w:type="dxa"/>
            <w:noWrap/>
            <w:vAlign w:val="center"/>
          </w:tcPr>
          <w:p w14:paraId="719C65D2" w14:textId="74A5F4C5" w:rsidR="00FC7989" w:rsidRPr="004B1090" w:rsidRDefault="00FC7989" w:rsidP="00FC7989">
            <w:pPr>
              <w:pStyle w:val="DHHStabletext"/>
              <w:spacing w:before="0" w:after="0"/>
              <w:jc w:val="center"/>
              <w:rPr>
                <w:rFonts w:cs="Arial"/>
                <w:sz w:val="18"/>
                <w:szCs w:val="18"/>
              </w:rPr>
            </w:pPr>
            <w:r w:rsidRPr="004B1090">
              <w:rPr>
                <w:rFonts w:cs="Arial"/>
                <w:sz w:val="18"/>
                <w:szCs w:val="18"/>
              </w:rPr>
              <w:t>-</w:t>
            </w:r>
          </w:p>
        </w:tc>
        <w:tc>
          <w:tcPr>
            <w:tcW w:w="907" w:type="dxa"/>
            <w:noWrap/>
            <w:vAlign w:val="center"/>
          </w:tcPr>
          <w:p w14:paraId="17FB2214" w14:textId="6FC887F3" w:rsidR="00FC7989" w:rsidRPr="004B1090" w:rsidRDefault="00FC7989" w:rsidP="00FC7989">
            <w:pPr>
              <w:pStyle w:val="DHHStabletext"/>
              <w:spacing w:before="0" w:after="0"/>
              <w:jc w:val="center"/>
              <w:rPr>
                <w:rFonts w:cs="Arial"/>
                <w:sz w:val="18"/>
                <w:szCs w:val="18"/>
              </w:rPr>
            </w:pPr>
            <w:r w:rsidRPr="004B1090">
              <w:rPr>
                <w:rFonts w:cs="Arial"/>
                <w:sz w:val="18"/>
                <w:szCs w:val="18"/>
              </w:rPr>
              <w:t>-</w:t>
            </w:r>
          </w:p>
        </w:tc>
        <w:tc>
          <w:tcPr>
            <w:tcW w:w="1163" w:type="dxa"/>
            <w:noWrap/>
            <w:vAlign w:val="center"/>
          </w:tcPr>
          <w:p w14:paraId="18570540" w14:textId="59FD2C17" w:rsidR="00FC7989" w:rsidRPr="004B1090" w:rsidRDefault="00FC7989" w:rsidP="00FC7989">
            <w:pPr>
              <w:pStyle w:val="DHHStabletext"/>
              <w:spacing w:before="0" w:after="0"/>
              <w:jc w:val="center"/>
              <w:rPr>
                <w:rFonts w:cs="Arial"/>
                <w:sz w:val="18"/>
                <w:szCs w:val="18"/>
              </w:rPr>
            </w:pPr>
            <w:r w:rsidRPr="004B1090">
              <w:rPr>
                <w:rFonts w:cs="Arial"/>
                <w:sz w:val="18"/>
                <w:szCs w:val="18"/>
              </w:rPr>
              <w:t>-</w:t>
            </w:r>
          </w:p>
        </w:tc>
        <w:tc>
          <w:tcPr>
            <w:tcW w:w="907" w:type="dxa"/>
            <w:noWrap/>
            <w:vAlign w:val="center"/>
          </w:tcPr>
          <w:p w14:paraId="5D7133A0" w14:textId="40017E0B" w:rsidR="00FC7989" w:rsidRPr="004B1090" w:rsidRDefault="00FC7989" w:rsidP="00FC7989">
            <w:pPr>
              <w:pStyle w:val="DHHStabletext"/>
              <w:spacing w:before="0" w:after="0"/>
              <w:jc w:val="center"/>
              <w:rPr>
                <w:rFonts w:cs="Arial"/>
                <w:sz w:val="18"/>
                <w:szCs w:val="18"/>
              </w:rPr>
            </w:pPr>
            <w:r w:rsidRPr="004B1090">
              <w:rPr>
                <w:rFonts w:cs="Arial"/>
                <w:sz w:val="18"/>
                <w:szCs w:val="18"/>
              </w:rPr>
              <w:t>-</w:t>
            </w:r>
          </w:p>
        </w:tc>
        <w:tc>
          <w:tcPr>
            <w:tcW w:w="907" w:type="dxa"/>
            <w:noWrap/>
            <w:vAlign w:val="center"/>
          </w:tcPr>
          <w:p w14:paraId="5AD676FC" w14:textId="7451AAD7" w:rsidR="00FC7989" w:rsidRPr="004B1090" w:rsidRDefault="00FC7989" w:rsidP="00FC7989">
            <w:pPr>
              <w:pStyle w:val="DHHStabletext"/>
              <w:spacing w:before="0" w:after="0"/>
              <w:jc w:val="center"/>
              <w:rPr>
                <w:rFonts w:cs="Arial"/>
                <w:sz w:val="18"/>
                <w:szCs w:val="18"/>
              </w:rPr>
            </w:pPr>
            <w:r w:rsidRPr="004B1090">
              <w:rPr>
                <w:rFonts w:cs="Arial"/>
                <w:sz w:val="18"/>
                <w:szCs w:val="18"/>
              </w:rPr>
              <w:t>-</w:t>
            </w:r>
          </w:p>
        </w:tc>
        <w:tc>
          <w:tcPr>
            <w:tcW w:w="1163" w:type="dxa"/>
            <w:noWrap/>
            <w:vAlign w:val="center"/>
          </w:tcPr>
          <w:p w14:paraId="709F9708" w14:textId="25AFF7DD" w:rsidR="00FC7989" w:rsidRPr="004B1090" w:rsidRDefault="00FC7989" w:rsidP="00FC7989">
            <w:pPr>
              <w:pStyle w:val="DHHStabletext"/>
              <w:spacing w:before="0" w:after="0"/>
              <w:jc w:val="center"/>
              <w:rPr>
                <w:rFonts w:cs="Arial"/>
                <w:sz w:val="18"/>
                <w:szCs w:val="18"/>
              </w:rPr>
            </w:pPr>
            <w:r w:rsidRPr="004B1090">
              <w:rPr>
                <w:rFonts w:cs="Arial"/>
                <w:sz w:val="18"/>
                <w:szCs w:val="18"/>
              </w:rPr>
              <w:t>-</w:t>
            </w:r>
          </w:p>
        </w:tc>
      </w:tr>
      <w:tr w:rsidR="00FC7989" w:rsidRPr="00211CFA" w14:paraId="05CAAB15" w14:textId="77777777" w:rsidTr="00FC7989">
        <w:trPr>
          <w:trHeight w:val="283"/>
        </w:trPr>
        <w:tc>
          <w:tcPr>
            <w:tcW w:w="2835" w:type="dxa"/>
            <w:noWrap/>
            <w:vAlign w:val="center"/>
          </w:tcPr>
          <w:p w14:paraId="72802655" w14:textId="77777777" w:rsidR="00FC7989" w:rsidRPr="00211CFA" w:rsidRDefault="00FC7989" w:rsidP="00FC7989">
            <w:pPr>
              <w:pStyle w:val="DHHStabletext"/>
              <w:spacing w:before="0" w:after="0"/>
              <w:rPr>
                <w:rFonts w:cs="Arial"/>
                <w:sz w:val="18"/>
                <w:szCs w:val="18"/>
              </w:rPr>
            </w:pPr>
            <w:r w:rsidRPr="00211CFA">
              <w:rPr>
                <w:rFonts w:cs="Arial"/>
                <w:sz w:val="18"/>
                <w:szCs w:val="18"/>
              </w:rPr>
              <w:t>Horsham</w:t>
            </w:r>
          </w:p>
        </w:tc>
        <w:tc>
          <w:tcPr>
            <w:tcW w:w="907" w:type="dxa"/>
            <w:noWrap/>
            <w:vAlign w:val="center"/>
          </w:tcPr>
          <w:p w14:paraId="394B773A" w14:textId="28D0D947"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907" w:type="dxa"/>
            <w:noWrap/>
            <w:vAlign w:val="center"/>
          </w:tcPr>
          <w:p w14:paraId="1F29B8B9" w14:textId="122025E4"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1162" w:type="dxa"/>
            <w:noWrap/>
            <w:vAlign w:val="center"/>
          </w:tcPr>
          <w:p w14:paraId="1EA06415" w14:textId="005F437F"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907" w:type="dxa"/>
            <w:noWrap/>
            <w:vAlign w:val="center"/>
          </w:tcPr>
          <w:p w14:paraId="0A2C2910" w14:textId="47D26128" w:rsidR="00FC7989" w:rsidRPr="00350FC6" w:rsidRDefault="00FC7989" w:rsidP="00FC7989">
            <w:pPr>
              <w:pStyle w:val="DHHStabletext"/>
              <w:spacing w:before="0" w:after="0"/>
              <w:jc w:val="center"/>
              <w:rPr>
                <w:rFonts w:cs="Arial"/>
                <w:sz w:val="18"/>
                <w:szCs w:val="18"/>
              </w:rPr>
            </w:pPr>
            <w:r w:rsidRPr="00350FC6">
              <w:rPr>
                <w:rFonts w:cs="Arial"/>
                <w:sz w:val="18"/>
                <w:szCs w:val="18"/>
              </w:rPr>
              <w:t>25</w:t>
            </w:r>
          </w:p>
        </w:tc>
        <w:tc>
          <w:tcPr>
            <w:tcW w:w="907" w:type="dxa"/>
            <w:noWrap/>
            <w:vAlign w:val="center"/>
          </w:tcPr>
          <w:p w14:paraId="5B2FFD76" w14:textId="523BEA45" w:rsidR="00FC7989" w:rsidRPr="00350FC6" w:rsidRDefault="00FC7989" w:rsidP="00FC7989">
            <w:pPr>
              <w:pStyle w:val="DHHStabletext"/>
              <w:spacing w:before="0" w:after="0"/>
              <w:jc w:val="center"/>
              <w:rPr>
                <w:rFonts w:cs="Arial"/>
                <w:sz w:val="18"/>
                <w:szCs w:val="18"/>
              </w:rPr>
            </w:pPr>
            <w:r w:rsidRPr="00350FC6">
              <w:rPr>
                <w:rFonts w:cs="Arial"/>
                <w:sz w:val="18"/>
                <w:szCs w:val="18"/>
              </w:rPr>
              <w:t>$270</w:t>
            </w:r>
          </w:p>
        </w:tc>
        <w:tc>
          <w:tcPr>
            <w:tcW w:w="1163" w:type="dxa"/>
            <w:noWrap/>
            <w:vAlign w:val="center"/>
          </w:tcPr>
          <w:p w14:paraId="5B1B8FFA" w14:textId="45FEC629" w:rsidR="00FC7989" w:rsidRPr="00350FC6" w:rsidRDefault="00FC7989" w:rsidP="00FC7989">
            <w:pPr>
              <w:pStyle w:val="DHHStabletext"/>
              <w:spacing w:before="0" w:after="0"/>
              <w:jc w:val="center"/>
              <w:rPr>
                <w:rFonts w:cs="Arial"/>
                <w:sz w:val="18"/>
                <w:szCs w:val="18"/>
              </w:rPr>
            </w:pPr>
            <w:r w:rsidRPr="00350FC6">
              <w:rPr>
                <w:rFonts w:cs="Arial"/>
                <w:sz w:val="18"/>
                <w:szCs w:val="18"/>
              </w:rPr>
              <w:t>3.8%</w:t>
            </w:r>
          </w:p>
        </w:tc>
        <w:tc>
          <w:tcPr>
            <w:tcW w:w="907" w:type="dxa"/>
            <w:noWrap/>
            <w:vAlign w:val="center"/>
          </w:tcPr>
          <w:p w14:paraId="4B6F4A2D" w14:textId="117B64F7" w:rsidR="00FC7989" w:rsidRPr="004B1090" w:rsidRDefault="00FC7989" w:rsidP="00FC7989">
            <w:pPr>
              <w:pStyle w:val="DHHStabletext"/>
              <w:spacing w:before="0" w:after="0"/>
              <w:jc w:val="center"/>
              <w:rPr>
                <w:rFonts w:cs="Arial"/>
                <w:sz w:val="18"/>
                <w:szCs w:val="18"/>
              </w:rPr>
            </w:pPr>
            <w:r w:rsidRPr="004B1090">
              <w:rPr>
                <w:rFonts w:cs="Arial"/>
                <w:sz w:val="18"/>
                <w:szCs w:val="18"/>
              </w:rPr>
              <w:t>10</w:t>
            </w:r>
          </w:p>
        </w:tc>
        <w:tc>
          <w:tcPr>
            <w:tcW w:w="907" w:type="dxa"/>
            <w:noWrap/>
            <w:vAlign w:val="center"/>
          </w:tcPr>
          <w:p w14:paraId="077D90D2" w14:textId="4A4915D7" w:rsidR="00FC7989" w:rsidRPr="004B1090" w:rsidRDefault="00FC7989" w:rsidP="00FC7989">
            <w:pPr>
              <w:pStyle w:val="DHHStabletext"/>
              <w:spacing w:before="0" w:after="0"/>
              <w:jc w:val="center"/>
              <w:rPr>
                <w:rFonts w:cs="Arial"/>
                <w:sz w:val="18"/>
                <w:szCs w:val="18"/>
              </w:rPr>
            </w:pPr>
            <w:r w:rsidRPr="004B1090">
              <w:rPr>
                <w:rFonts w:cs="Arial"/>
                <w:sz w:val="18"/>
                <w:szCs w:val="18"/>
              </w:rPr>
              <w:t>$285</w:t>
            </w:r>
          </w:p>
        </w:tc>
        <w:tc>
          <w:tcPr>
            <w:tcW w:w="1163" w:type="dxa"/>
            <w:noWrap/>
            <w:vAlign w:val="center"/>
          </w:tcPr>
          <w:p w14:paraId="77296E0D" w14:textId="21069C69" w:rsidR="00FC7989" w:rsidRPr="004B1090" w:rsidRDefault="00FC7989" w:rsidP="00FC7989">
            <w:pPr>
              <w:pStyle w:val="DHHStabletext"/>
              <w:spacing w:before="0" w:after="0"/>
              <w:jc w:val="center"/>
              <w:rPr>
                <w:rFonts w:cs="Arial"/>
                <w:sz w:val="18"/>
                <w:szCs w:val="18"/>
              </w:rPr>
            </w:pPr>
            <w:r w:rsidRPr="004B1090">
              <w:rPr>
                <w:rFonts w:cs="Arial"/>
                <w:sz w:val="18"/>
                <w:szCs w:val="18"/>
              </w:rPr>
              <w:t>-</w:t>
            </w:r>
          </w:p>
        </w:tc>
        <w:tc>
          <w:tcPr>
            <w:tcW w:w="907" w:type="dxa"/>
            <w:noWrap/>
            <w:vAlign w:val="center"/>
          </w:tcPr>
          <w:p w14:paraId="0B6FD78C" w14:textId="64C1C138" w:rsidR="00FC7989" w:rsidRPr="004B1090" w:rsidRDefault="00FC7989" w:rsidP="00FC7989">
            <w:pPr>
              <w:pStyle w:val="DHHStabletext"/>
              <w:spacing w:before="0" w:after="0"/>
              <w:jc w:val="center"/>
              <w:rPr>
                <w:rFonts w:cs="Arial"/>
                <w:sz w:val="18"/>
                <w:szCs w:val="18"/>
              </w:rPr>
            </w:pPr>
            <w:r w:rsidRPr="004B1090">
              <w:rPr>
                <w:rFonts w:cs="Arial"/>
                <w:sz w:val="18"/>
                <w:szCs w:val="18"/>
              </w:rPr>
              <w:t>70</w:t>
            </w:r>
          </w:p>
        </w:tc>
        <w:tc>
          <w:tcPr>
            <w:tcW w:w="907" w:type="dxa"/>
            <w:noWrap/>
            <w:vAlign w:val="center"/>
          </w:tcPr>
          <w:p w14:paraId="5CACBBD9" w14:textId="42320E00" w:rsidR="00FC7989" w:rsidRPr="004B1090" w:rsidRDefault="00FC7989" w:rsidP="00FC7989">
            <w:pPr>
              <w:pStyle w:val="DHHStabletext"/>
              <w:spacing w:before="0" w:after="0"/>
              <w:jc w:val="center"/>
              <w:rPr>
                <w:rFonts w:cs="Arial"/>
                <w:sz w:val="18"/>
                <w:szCs w:val="18"/>
              </w:rPr>
            </w:pPr>
            <w:r w:rsidRPr="004B1090">
              <w:rPr>
                <w:rFonts w:cs="Arial"/>
                <w:sz w:val="18"/>
                <w:szCs w:val="18"/>
              </w:rPr>
              <w:t>$340</w:t>
            </w:r>
          </w:p>
        </w:tc>
        <w:tc>
          <w:tcPr>
            <w:tcW w:w="1163" w:type="dxa"/>
            <w:noWrap/>
            <w:vAlign w:val="center"/>
          </w:tcPr>
          <w:p w14:paraId="69AF5131" w14:textId="384ECA28" w:rsidR="00FC7989" w:rsidRPr="004B1090" w:rsidRDefault="00FC7989" w:rsidP="00FC7989">
            <w:pPr>
              <w:pStyle w:val="DHHStabletext"/>
              <w:spacing w:before="0" w:after="0"/>
              <w:jc w:val="center"/>
              <w:rPr>
                <w:rFonts w:cs="Arial"/>
                <w:sz w:val="18"/>
                <w:szCs w:val="18"/>
              </w:rPr>
            </w:pPr>
            <w:r w:rsidRPr="004B1090">
              <w:rPr>
                <w:rFonts w:cs="Arial"/>
                <w:sz w:val="18"/>
                <w:szCs w:val="18"/>
              </w:rPr>
              <w:t>11.5%</w:t>
            </w:r>
          </w:p>
        </w:tc>
      </w:tr>
      <w:tr w:rsidR="00FC7989" w:rsidRPr="00211CFA" w14:paraId="03948C22" w14:textId="77777777" w:rsidTr="00FC7989">
        <w:trPr>
          <w:trHeight w:val="283"/>
        </w:trPr>
        <w:tc>
          <w:tcPr>
            <w:tcW w:w="2835" w:type="dxa"/>
            <w:noWrap/>
            <w:vAlign w:val="center"/>
          </w:tcPr>
          <w:p w14:paraId="4B11F5C8" w14:textId="77777777" w:rsidR="00FC7989" w:rsidRPr="00211CFA" w:rsidRDefault="00FC7989" w:rsidP="00FC7989">
            <w:pPr>
              <w:pStyle w:val="DHHStabletext"/>
              <w:spacing w:before="0" w:after="0"/>
              <w:rPr>
                <w:rFonts w:cs="Arial"/>
                <w:sz w:val="18"/>
                <w:szCs w:val="18"/>
                <w:lang w:eastAsia="en-AU"/>
              </w:rPr>
            </w:pPr>
            <w:r w:rsidRPr="00211CFA">
              <w:rPr>
                <w:rFonts w:cs="Arial"/>
                <w:sz w:val="18"/>
                <w:szCs w:val="18"/>
                <w:lang w:eastAsia="en-AU"/>
              </w:rPr>
              <w:t>Moorabool</w:t>
            </w:r>
          </w:p>
        </w:tc>
        <w:tc>
          <w:tcPr>
            <w:tcW w:w="907" w:type="dxa"/>
            <w:noWrap/>
            <w:vAlign w:val="center"/>
          </w:tcPr>
          <w:p w14:paraId="0B0ED97E" w14:textId="7601A775"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907" w:type="dxa"/>
            <w:noWrap/>
            <w:vAlign w:val="center"/>
          </w:tcPr>
          <w:p w14:paraId="53BA7676" w14:textId="74238E39"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1162" w:type="dxa"/>
            <w:noWrap/>
            <w:vAlign w:val="center"/>
          </w:tcPr>
          <w:p w14:paraId="335F75D8" w14:textId="077E6E1D"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907" w:type="dxa"/>
            <w:noWrap/>
            <w:vAlign w:val="center"/>
          </w:tcPr>
          <w:p w14:paraId="7038A54D" w14:textId="45F68270" w:rsidR="00FC7989" w:rsidRPr="00350FC6" w:rsidRDefault="00FC7989" w:rsidP="00FC7989">
            <w:pPr>
              <w:pStyle w:val="DHHStabletext"/>
              <w:spacing w:before="0" w:after="0"/>
              <w:jc w:val="center"/>
              <w:rPr>
                <w:rFonts w:cs="Arial"/>
                <w:sz w:val="18"/>
                <w:szCs w:val="18"/>
              </w:rPr>
            </w:pPr>
            <w:r w:rsidRPr="00350FC6">
              <w:rPr>
                <w:rFonts w:cs="Arial"/>
                <w:sz w:val="18"/>
                <w:szCs w:val="18"/>
              </w:rPr>
              <w:t>11</w:t>
            </w:r>
          </w:p>
        </w:tc>
        <w:tc>
          <w:tcPr>
            <w:tcW w:w="907" w:type="dxa"/>
            <w:noWrap/>
            <w:vAlign w:val="center"/>
          </w:tcPr>
          <w:p w14:paraId="482A5FE7" w14:textId="48203A10" w:rsidR="00FC7989" w:rsidRPr="00350FC6" w:rsidRDefault="00FC7989" w:rsidP="00FC7989">
            <w:pPr>
              <w:pStyle w:val="DHHStabletext"/>
              <w:spacing w:before="0" w:after="0"/>
              <w:jc w:val="center"/>
              <w:rPr>
                <w:rFonts w:cs="Arial"/>
                <w:sz w:val="18"/>
                <w:szCs w:val="18"/>
              </w:rPr>
            </w:pPr>
            <w:r w:rsidRPr="00350FC6">
              <w:rPr>
                <w:rFonts w:cs="Arial"/>
                <w:sz w:val="18"/>
                <w:szCs w:val="18"/>
              </w:rPr>
              <w:t>$300</w:t>
            </w:r>
          </w:p>
        </w:tc>
        <w:tc>
          <w:tcPr>
            <w:tcW w:w="1163" w:type="dxa"/>
            <w:noWrap/>
            <w:vAlign w:val="center"/>
          </w:tcPr>
          <w:p w14:paraId="1CADEE2C" w14:textId="6834424A" w:rsidR="00FC7989" w:rsidRPr="00350FC6" w:rsidRDefault="00FC7989" w:rsidP="00FC7989">
            <w:pPr>
              <w:pStyle w:val="DHHStabletext"/>
              <w:spacing w:before="0" w:after="0"/>
              <w:jc w:val="center"/>
              <w:rPr>
                <w:rFonts w:cs="Arial"/>
                <w:sz w:val="18"/>
                <w:szCs w:val="18"/>
              </w:rPr>
            </w:pPr>
            <w:r w:rsidRPr="00350FC6">
              <w:rPr>
                <w:rFonts w:cs="Arial"/>
                <w:sz w:val="18"/>
                <w:szCs w:val="18"/>
              </w:rPr>
              <w:t>-7.7%</w:t>
            </w:r>
          </w:p>
        </w:tc>
        <w:tc>
          <w:tcPr>
            <w:tcW w:w="907" w:type="dxa"/>
            <w:noWrap/>
            <w:vAlign w:val="center"/>
          </w:tcPr>
          <w:p w14:paraId="5796CBE0" w14:textId="513EFFFF" w:rsidR="00FC7989" w:rsidRPr="004B1090" w:rsidRDefault="00FC7989" w:rsidP="00FC7989">
            <w:pPr>
              <w:pStyle w:val="DHHStabletext"/>
              <w:spacing w:before="0" w:after="0"/>
              <w:jc w:val="center"/>
              <w:rPr>
                <w:rFonts w:cs="Arial"/>
                <w:sz w:val="18"/>
                <w:szCs w:val="18"/>
              </w:rPr>
            </w:pPr>
            <w:r w:rsidRPr="004B1090">
              <w:rPr>
                <w:rFonts w:cs="Arial"/>
                <w:sz w:val="18"/>
                <w:szCs w:val="18"/>
              </w:rPr>
              <w:t>-</w:t>
            </w:r>
          </w:p>
        </w:tc>
        <w:tc>
          <w:tcPr>
            <w:tcW w:w="907" w:type="dxa"/>
            <w:noWrap/>
            <w:vAlign w:val="center"/>
          </w:tcPr>
          <w:p w14:paraId="4F182B90" w14:textId="21268594" w:rsidR="00FC7989" w:rsidRPr="004B1090" w:rsidRDefault="00FC7989" w:rsidP="00FC7989">
            <w:pPr>
              <w:pStyle w:val="DHHStabletext"/>
              <w:spacing w:before="0" w:after="0"/>
              <w:jc w:val="center"/>
              <w:rPr>
                <w:rFonts w:cs="Arial"/>
                <w:sz w:val="18"/>
                <w:szCs w:val="18"/>
              </w:rPr>
            </w:pPr>
            <w:r w:rsidRPr="004B1090">
              <w:rPr>
                <w:rFonts w:cs="Arial"/>
                <w:sz w:val="18"/>
                <w:szCs w:val="18"/>
              </w:rPr>
              <w:t>-</w:t>
            </w:r>
          </w:p>
        </w:tc>
        <w:tc>
          <w:tcPr>
            <w:tcW w:w="1163" w:type="dxa"/>
            <w:noWrap/>
            <w:vAlign w:val="center"/>
          </w:tcPr>
          <w:p w14:paraId="6D4C0F52" w14:textId="57D937B6" w:rsidR="00FC7989" w:rsidRPr="004B1090" w:rsidRDefault="00FC7989" w:rsidP="00FC7989">
            <w:pPr>
              <w:pStyle w:val="DHHStabletext"/>
              <w:spacing w:before="0" w:after="0"/>
              <w:jc w:val="center"/>
              <w:rPr>
                <w:rFonts w:cs="Arial"/>
                <w:sz w:val="18"/>
                <w:szCs w:val="18"/>
              </w:rPr>
            </w:pPr>
            <w:r w:rsidRPr="004B1090">
              <w:rPr>
                <w:rFonts w:cs="Arial"/>
                <w:sz w:val="18"/>
                <w:szCs w:val="18"/>
              </w:rPr>
              <w:t>-</w:t>
            </w:r>
          </w:p>
        </w:tc>
        <w:tc>
          <w:tcPr>
            <w:tcW w:w="907" w:type="dxa"/>
            <w:noWrap/>
            <w:vAlign w:val="center"/>
          </w:tcPr>
          <w:p w14:paraId="19F4BF18" w14:textId="4D46BD85" w:rsidR="00FC7989" w:rsidRPr="004B1090" w:rsidRDefault="00FC7989" w:rsidP="00FC7989">
            <w:pPr>
              <w:pStyle w:val="DHHStabletext"/>
              <w:spacing w:before="0" w:after="0"/>
              <w:jc w:val="center"/>
              <w:rPr>
                <w:rFonts w:cs="Arial"/>
                <w:sz w:val="18"/>
                <w:szCs w:val="18"/>
              </w:rPr>
            </w:pPr>
            <w:r w:rsidRPr="004B1090">
              <w:rPr>
                <w:rFonts w:cs="Arial"/>
                <w:sz w:val="18"/>
                <w:szCs w:val="18"/>
              </w:rPr>
              <w:t>58</w:t>
            </w:r>
          </w:p>
        </w:tc>
        <w:tc>
          <w:tcPr>
            <w:tcW w:w="907" w:type="dxa"/>
            <w:noWrap/>
            <w:vAlign w:val="center"/>
          </w:tcPr>
          <w:p w14:paraId="5D53AA66" w14:textId="3EC445ED" w:rsidR="00FC7989" w:rsidRPr="004B1090" w:rsidRDefault="00FC7989" w:rsidP="00FC7989">
            <w:pPr>
              <w:pStyle w:val="DHHStabletext"/>
              <w:spacing w:before="0" w:after="0"/>
              <w:jc w:val="center"/>
              <w:rPr>
                <w:rFonts w:cs="Arial"/>
                <w:sz w:val="18"/>
                <w:szCs w:val="18"/>
              </w:rPr>
            </w:pPr>
            <w:r w:rsidRPr="004B1090">
              <w:rPr>
                <w:rFonts w:cs="Arial"/>
                <w:sz w:val="18"/>
                <w:szCs w:val="18"/>
              </w:rPr>
              <w:t>$390</w:t>
            </w:r>
          </w:p>
        </w:tc>
        <w:tc>
          <w:tcPr>
            <w:tcW w:w="1163" w:type="dxa"/>
            <w:noWrap/>
            <w:vAlign w:val="center"/>
          </w:tcPr>
          <w:p w14:paraId="6DBCEB1C" w14:textId="519C15E1" w:rsidR="00FC7989" w:rsidRPr="004B1090" w:rsidRDefault="00FC7989" w:rsidP="00FC7989">
            <w:pPr>
              <w:pStyle w:val="DHHStabletext"/>
              <w:spacing w:before="0" w:after="0"/>
              <w:jc w:val="center"/>
              <w:rPr>
                <w:rFonts w:cs="Arial"/>
                <w:sz w:val="18"/>
                <w:szCs w:val="18"/>
              </w:rPr>
            </w:pPr>
            <w:r w:rsidRPr="004B1090">
              <w:rPr>
                <w:rFonts w:cs="Arial"/>
                <w:sz w:val="18"/>
                <w:szCs w:val="18"/>
              </w:rPr>
              <w:t>8.3%</w:t>
            </w:r>
          </w:p>
        </w:tc>
      </w:tr>
      <w:tr w:rsidR="00FC7989" w:rsidRPr="00211CFA" w14:paraId="76613AE0" w14:textId="77777777" w:rsidTr="00FC7989">
        <w:trPr>
          <w:trHeight w:val="283"/>
        </w:trPr>
        <w:tc>
          <w:tcPr>
            <w:tcW w:w="2835" w:type="dxa"/>
            <w:noWrap/>
            <w:vAlign w:val="center"/>
          </w:tcPr>
          <w:p w14:paraId="74D0AAAC" w14:textId="77777777" w:rsidR="00FC7989" w:rsidRPr="00211CFA" w:rsidRDefault="00FC7989" w:rsidP="00FC7989">
            <w:pPr>
              <w:pStyle w:val="DHHStabletext"/>
              <w:spacing w:before="0" w:after="0"/>
              <w:rPr>
                <w:rFonts w:cs="Arial"/>
                <w:sz w:val="18"/>
                <w:szCs w:val="18"/>
                <w:lang w:eastAsia="en-AU"/>
              </w:rPr>
            </w:pPr>
            <w:r w:rsidRPr="00211CFA">
              <w:rPr>
                <w:rFonts w:cs="Arial"/>
                <w:sz w:val="18"/>
                <w:szCs w:val="18"/>
                <w:lang w:eastAsia="en-AU"/>
              </w:rPr>
              <w:t>Northern Grampians</w:t>
            </w:r>
          </w:p>
        </w:tc>
        <w:tc>
          <w:tcPr>
            <w:tcW w:w="907" w:type="dxa"/>
            <w:noWrap/>
            <w:vAlign w:val="center"/>
          </w:tcPr>
          <w:p w14:paraId="04307CC7" w14:textId="1A46CE30"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907" w:type="dxa"/>
            <w:noWrap/>
            <w:vAlign w:val="center"/>
          </w:tcPr>
          <w:p w14:paraId="532F8E2C" w14:textId="0364A157"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1162" w:type="dxa"/>
            <w:noWrap/>
            <w:vAlign w:val="center"/>
          </w:tcPr>
          <w:p w14:paraId="626E0A72" w14:textId="5B4E12AB"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907" w:type="dxa"/>
            <w:noWrap/>
            <w:vAlign w:val="center"/>
          </w:tcPr>
          <w:p w14:paraId="329396CD" w14:textId="70CE997E"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907" w:type="dxa"/>
            <w:noWrap/>
            <w:vAlign w:val="center"/>
          </w:tcPr>
          <w:p w14:paraId="630CF2B7" w14:textId="6EDCE338"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1163" w:type="dxa"/>
            <w:noWrap/>
            <w:vAlign w:val="center"/>
          </w:tcPr>
          <w:p w14:paraId="02C831D2" w14:textId="1B4B759B"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907" w:type="dxa"/>
            <w:noWrap/>
            <w:vAlign w:val="center"/>
          </w:tcPr>
          <w:p w14:paraId="552C08E0" w14:textId="5F422232" w:rsidR="00FC7989" w:rsidRPr="004B1090" w:rsidRDefault="00FC7989" w:rsidP="00FC7989">
            <w:pPr>
              <w:pStyle w:val="DHHStabletext"/>
              <w:spacing w:before="0" w:after="0"/>
              <w:jc w:val="center"/>
              <w:rPr>
                <w:rFonts w:cs="Arial"/>
                <w:sz w:val="18"/>
                <w:szCs w:val="18"/>
              </w:rPr>
            </w:pPr>
            <w:r w:rsidRPr="004B1090">
              <w:rPr>
                <w:rFonts w:cs="Arial"/>
                <w:sz w:val="18"/>
                <w:szCs w:val="18"/>
              </w:rPr>
              <w:t>-</w:t>
            </w:r>
          </w:p>
        </w:tc>
        <w:tc>
          <w:tcPr>
            <w:tcW w:w="907" w:type="dxa"/>
            <w:noWrap/>
            <w:vAlign w:val="center"/>
          </w:tcPr>
          <w:p w14:paraId="155D4D13" w14:textId="72652396" w:rsidR="00FC7989" w:rsidRPr="004B1090" w:rsidRDefault="00FC7989" w:rsidP="00FC7989">
            <w:pPr>
              <w:pStyle w:val="DHHStabletext"/>
              <w:spacing w:before="0" w:after="0"/>
              <w:jc w:val="center"/>
              <w:rPr>
                <w:rFonts w:cs="Arial"/>
                <w:sz w:val="18"/>
                <w:szCs w:val="18"/>
              </w:rPr>
            </w:pPr>
            <w:r w:rsidRPr="004B1090">
              <w:rPr>
                <w:rFonts w:cs="Arial"/>
                <w:sz w:val="18"/>
                <w:szCs w:val="18"/>
              </w:rPr>
              <w:t>-</w:t>
            </w:r>
          </w:p>
        </w:tc>
        <w:tc>
          <w:tcPr>
            <w:tcW w:w="1163" w:type="dxa"/>
            <w:noWrap/>
            <w:vAlign w:val="center"/>
          </w:tcPr>
          <w:p w14:paraId="37629843" w14:textId="503EBB43" w:rsidR="00FC7989" w:rsidRPr="004B1090" w:rsidRDefault="00FC7989" w:rsidP="00FC7989">
            <w:pPr>
              <w:pStyle w:val="DHHStabletext"/>
              <w:spacing w:before="0" w:after="0"/>
              <w:jc w:val="center"/>
              <w:rPr>
                <w:rFonts w:cs="Arial"/>
                <w:sz w:val="18"/>
                <w:szCs w:val="18"/>
              </w:rPr>
            </w:pPr>
            <w:r w:rsidRPr="004B1090">
              <w:rPr>
                <w:rFonts w:cs="Arial"/>
                <w:sz w:val="18"/>
                <w:szCs w:val="18"/>
              </w:rPr>
              <w:t>-</w:t>
            </w:r>
          </w:p>
        </w:tc>
        <w:tc>
          <w:tcPr>
            <w:tcW w:w="907" w:type="dxa"/>
            <w:noWrap/>
            <w:vAlign w:val="center"/>
          </w:tcPr>
          <w:p w14:paraId="5C780B52" w14:textId="2E10C2F2" w:rsidR="00FC7989" w:rsidRPr="004B1090" w:rsidRDefault="00FC7989" w:rsidP="00FC7989">
            <w:pPr>
              <w:pStyle w:val="DHHStabletext"/>
              <w:spacing w:before="0" w:after="0"/>
              <w:jc w:val="center"/>
              <w:rPr>
                <w:rFonts w:cs="Arial"/>
                <w:sz w:val="18"/>
                <w:szCs w:val="18"/>
              </w:rPr>
            </w:pPr>
            <w:r w:rsidRPr="004B1090">
              <w:rPr>
                <w:rFonts w:cs="Arial"/>
                <w:sz w:val="18"/>
                <w:szCs w:val="18"/>
              </w:rPr>
              <w:t>21</w:t>
            </w:r>
          </w:p>
        </w:tc>
        <w:tc>
          <w:tcPr>
            <w:tcW w:w="907" w:type="dxa"/>
            <w:noWrap/>
            <w:vAlign w:val="center"/>
          </w:tcPr>
          <w:p w14:paraId="04571F7C" w14:textId="0C6FD2C8" w:rsidR="00FC7989" w:rsidRPr="004B1090" w:rsidRDefault="00FC7989" w:rsidP="00FC7989">
            <w:pPr>
              <w:pStyle w:val="DHHStabletext"/>
              <w:spacing w:before="0" w:after="0"/>
              <w:jc w:val="center"/>
              <w:rPr>
                <w:rFonts w:cs="Arial"/>
                <w:sz w:val="18"/>
                <w:szCs w:val="18"/>
              </w:rPr>
            </w:pPr>
            <w:r w:rsidRPr="004B1090">
              <w:rPr>
                <w:rFonts w:cs="Arial"/>
                <w:sz w:val="18"/>
                <w:szCs w:val="18"/>
              </w:rPr>
              <w:t>$340</w:t>
            </w:r>
          </w:p>
        </w:tc>
        <w:tc>
          <w:tcPr>
            <w:tcW w:w="1163" w:type="dxa"/>
            <w:noWrap/>
            <w:vAlign w:val="center"/>
          </w:tcPr>
          <w:p w14:paraId="1D5F9198" w14:textId="5246019D" w:rsidR="00FC7989" w:rsidRPr="004B1090" w:rsidRDefault="00FC7989" w:rsidP="00FC7989">
            <w:pPr>
              <w:pStyle w:val="DHHStabletext"/>
              <w:spacing w:before="0" w:after="0"/>
              <w:jc w:val="center"/>
              <w:rPr>
                <w:rFonts w:cs="Arial"/>
                <w:sz w:val="18"/>
                <w:szCs w:val="18"/>
              </w:rPr>
            </w:pPr>
            <w:r w:rsidRPr="004B1090">
              <w:rPr>
                <w:rFonts w:cs="Arial"/>
                <w:sz w:val="18"/>
                <w:szCs w:val="18"/>
              </w:rPr>
              <w:t>19.3%</w:t>
            </w:r>
          </w:p>
        </w:tc>
      </w:tr>
      <w:tr w:rsidR="00FC7989" w:rsidRPr="00211CFA" w14:paraId="713B20A4" w14:textId="77777777" w:rsidTr="00FC7989">
        <w:trPr>
          <w:trHeight w:val="283"/>
        </w:trPr>
        <w:tc>
          <w:tcPr>
            <w:tcW w:w="2835" w:type="dxa"/>
            <w:noWrap/>
            <w:vAlign w:val="center"/>
          </w:tcPr>
          <w:p w14:paraId="0B1C883B" w14:textId="77777777" w:rsidR="00FC7989" w:rsidRPr="00211CFA" w:rsidRDefault="00FC7989" w:rsidP="00FC7989">
            <w:pPr>
              <w:pStyle w:val="DHHStabletext"/>
              <w:spacing w:before="0" w:after="0"/>
              <w:rPr>
                <w:rFonts w:cs="Arial"/>
                <w:sz w:val="18"/>
                <w:szCs w:val="18"/>
                <w:lang w:eastAsia="en-AU"/>
              </w:rPr>
            </w:pPr>
            <w:r w:rsidRPr="00211CFA">
              <w:rPr>
                <w:rFonts w:cs="Arial"/>
                <w:sz w:val="18"/>
                <w:szCs w:val="18"/>
                <w:lang w:eastAsia="en-AU"/>
              </w:rPr>
              <w:t>Pyrenees</w:t>
            </w:r>
          </w:p>
        </w:tc>
        <w:tc>
          <w:tcPr>
            <w:tcW w:w="907" w:type="dxa"/>
            <w:noWrap/>
            <w:vAlign w:val="center"/>
          </w:tcPr>
          <w:p w14:paraId="60A305CA" w14:textId="7EE8BA10"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907" w:type="dxa"/>
            <w:noWrap/>
            <w:vAlign w:val="center"/>
          </w:tcPr>
          <w:p w14:paraId="692205B9" w14:textId="7662315A"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1162" w:type="dxa"/>
            <w:noWrap/>
            <w:vAlign w:val="center"/>
          </w:tcPr>
          <w:p w14:paraId="59428743" w14:textId="5EB8D98D"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907" w:type="dxa"/>
            <w:noWrap/>
            <w:vAlign w:val="center"/>
          </w:tcPr>
          <w:p w14:paraId="684BF53F" w14:textId="3FDB692A"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907" w:type="dxa"/>
            <w:noWrap/>
            <w:vAlign w:val="center"/>
          </w:tcPr>
          <w:p w14:paraId="450C5EE8" w14:textId="41869926"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1163" w:type="dxa"/>
            <w:noWrap/>
            <w:vAlign w:val="center"/>
          </w:tcPr>
          <w:p w14:paraId="06A1CF23" w14:textId="28893E3D"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907" w:type="dxa"/>
            <w:noWrap/>
            <w:vAlign w:val="center"/>
          </w:tcPr>
          <w:p w14:paraId="089437ED" w14:textId="64D4A67C" w:rsidR="00FC7989" w:rsidRPr="004B1090" w:rsidRDefault="00FC7989" w:rsidP="00FC7989">
            <w:pPr>
              <w:pStyle w:val="DHHStabletext"/>
              <w:spacing w:before="0" w:after="0"/>
              <w:jc w:val="center"/>
              <w:rPr>
                <w:rFonts w:cs="Arial"/>
                <w:sz w:val="18"/>
                <w:szCs w:val="18"/>
              </w:rPr>
            </w:pPr>
            <w:r w:rsidRPr="004B1090">
              <w:rPr>
                <w:rFonts w:cs="Arial"/>
                <w:sz w:val="18"/>
                <w:szCs w:val="18"/>
              </w:rPr>
              <w:t>-</w:t>
            </w:r>
          </w:p>
        </w:tc>
        <w:tc>
          <w:tcPr>
            <w:tcW w:w="907" w:type="dxa"/>
            <w:noWrap/>
            <w:vAlign w:val="center"/>
          </w:tcPr>
          <w:p w14:paraId="39323A24" w14:textId="259169B2" w:rsidR="00FC7989" w:rsidRPr="004B1090" w:rsidRDefault="00FC7989" w:rsidP="00FC7989">
            <w:pPr>
              <w:pStyle w:val="DHHStabletext"/>
              <w:spacing w:before="0" w:after="0"/>
              <w:jc w:val="center"/>
              <w:rPr>
                <w:rFonts w:cs="Arial"/>
                <w:sz w:val="18"/>
                <w:szCs w:val="18"/>
              </w:rPr>
            </w:pPr>
            <w:r w:rsidRPr="004B1090">
              <w:rPr>
                <w:rFonts w:cs="Arial"/>
                <w:sz w:val="18"/>
                <w:szCs w:val="18"/>
              </w:rPr>
              <w:t>-</w:t>
            </w:r>
          </w:p>
        </w:tc>
        <w:tc>
          <w:tcPr>
            <w:tcW w:w="1163" w:type="dxa"/>
            <w:noWrap/>
            <w:vAlign w:val="center"/>
          </w:tcPr>
          <w:p w14:paraId="56ED5603" w14:textId="05417A5C" w:rsidR="00FC7989" w:rsidRPr="004B1090" w:rsidRDefault="00FC7989" w:rsidP="00FC7989">
            <w:pPr>
              <w:pStyle w:val="DHHStabletext"/>
              <w:spacing w:before="0" w:after="0"/>
              <w:jc w:val="center"/>
              <w:rPr>
                <w:rFonts w:cs="Arial"/>
                <w:sz w:val="18"/>
                <w:szCs w:val="18"/>
              </w:rPr>
            </w:pPr>
            <w:r w:rsidRPr="004B1090">
              <w:rPr>
                <w:rFonts w:cs="Arial"/>
                <w:sz w:val="18"/>
                <w:szCs w:val="18"/>
              </w:rPr>
              <w:t>-</w:t>
            </w:r>
          </w:p>
        </w:tc>
        <w:tc>
          <w:tcPr>
            <w:tcW w:w="907" w:type="dxa"/>
            <w:noWrap/>
            <w:vAlign w:val="center"/>
          </w:tcPr>
          <w:p w14:paraId="6A09903F" w14:textId="6151EC79" w:rsidR="00FC7989" w:rsidRPr="004B1090" w:rsidRDefault="00FC7989" w:rsidP="00FC7989">
            <w:pPr>
              <w:pStyle w:val="DHHStabletext"/>
              <w:spacing w:before="0" w:after="0"/>
              <w:jc w:val="center"/>
              <w:rPr>
                <w:rFonts w:cs="Arial"/>
                <w:sz w:val="18"/>
                <w:szCs w:val="18"/>
              </w:rPr>
            </w:pPr>
            <w:r w:rsidRPr="004B1090">
              <w:rPr>
                <w:rFonts w:cs="Arial"/>
                <w:sz w:val="18"/>
                <w:szCs w:val="18"/>
              </w:rPr>
              <w:t>-</w:t>
            </w:r>
          </w:p>
        </w:tc>
        <w:tc>
          <w:tcPr>
            <w:tcW w:w="907" w:type="dxa"/>
            <w:noWrap/>
            <w:vAlign w:val="center"/>
          </w:tcPr>
          <w:p w14:paraId="0BEFB4F4" w14:textId="099B637F" w:rsidR="00FC7989" w:rsidRPr="004B1090" w:rsidRDefault="00FC7989" w:rsidP="00FC7989">
            <w:pPr>
              <w:pStyle w:val="DHHStabletext"/>
              <w:spacing w:before="0" w:after="0"/>
              <w:jc w:val="center"/>
              <w:rPr>
                <w:rFonts w:cs="Arial"/>
                <w:sz w:val="18"/>
                <w:szCs w:val="18"/>
              </w:rPr>
            </w:pPr>
            <w:r w:rsidRPr="004B1090">
              <w:rPr>
                <w:rFonts w:cs="Arial"/>
                <w:sz w:val="18"/>
                <w:szCs w:val="18"/>
              </w:rPr>
              <w:t>-</w:t>
            </w:r>
          </w:p>
        </w:tc>
        <w:tc>
          <w:tcPr>
            <w:tcW w:w="1163" w:type="dxa"/>
            <w:noWrap/>
            <w:vAlign w:val="center"/>
          </w:tcPr>
          <w:p w14:paraId="05FDB5FB" w14:textId="4D5F4D5E" w:rsidR="00FC7989" w:rsidRPr="004B1090" w:rsidRDefault="00FC7989" w:rsidP="00FC7989">
            <w:pPr>
              <w:pStyle w:val="DHHStabletext"/>
              <w:spacing w:before="0" w:after="0"/>
              <w:jc w:val="center"/>
              <w:rPr>
                <w:rFonts w:cs="Arial"/>
                <w:sz w:val="18"/>
                <w:szCs w:val="18"/>
              </w:rPr>
            </w:pPr>
            <w:r w:rsidRPr="004B1090">
              <w:rPr>
                <w:rFonts w:cs="Arial"/>
                <w:sz w:val="18"/>
                <w:szCs w:val="18"/>
              </w:rPr>
              <w:t>-</w:t>
            </w:r>
          </w:p>
        </w:tc>
      </w:tr>
      <w:tr w:rsidR="00FC7989" w:rsidRPr="00211CFA" w14:paraId="1690B73E" w14:textId="77777777" w:rsidTr="00FC7989">
        <w:trPr>
          <w:trHeight w:val="283"/>
        </w:trPr>
        <w:tc>
          <w:tcPr>
            <w:tcW w:w="2835" w:type="dxa"/>
            <w:noWrap/>
            <w:vAlign w:val="center"/>
          </w:tcPr>
          <w:p w14:paraId="04603835" w14:textId="77777777" w:rsidR="00FC7989" w:rsidRPr="00211CFA" w:rsidRDefault="00FC7989" w:rsidP="00FC7989">
            <w:pPr>
              <w:pStyle w:val="DHHStabletext"/>
              <w:spacing w:before="0" w:after="0"/>
              <w:rPr>
                <w:rFonts w:cs="Arial"/>
                <w:sz w:val="18"/>
                <w:szCs w:val="18"/>
                <w:lang w:eastAsia="en-AU"/>
              </w:rPr>
            </w:pPr>
            <w:r w:rsidRPr="00211CFA">
              <w:rPr>
                <w:rFonts w:cs="Arial"/>
                <w:sz w:val="18"/>
                <w:szCs w:val="18"/>
                <w:lang w:eastAsia="en-AU"/>
              </w:rPr>
              <w:t>West Wimmera</w:t>
            </w:r>
          </w:p>
        </w:tc>
        <w:tc>
          <w:tcPr>
            <w:tcW w:w="907" w:type="dxa"/>
            <w:noWrap/>
            <w:vAlign w:val="center"/>
          </w:tcPr>
          <w:p w14:paraId="7A58E9D8" w14:textId="7942CFEF"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907" w:type="dxa"/>
            <w:noWrap/>
            <w:vAlign w:val="center"/>
          </w:tcPr>
          <w:p w14:paraId="40100432" w14:textId="3417524A"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1162" w:type="dxa"/>
            <w:noWrap/>
            <w:vAlign w:val="center"/>
          </w:tcPr>
          <w:p w14:paraId="417DCE67" w14:textId="4D4E31A1"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907" w:type="dxa"/>
            <w:noWrap/>
            <w:vAlign w:val="center"/>
          </w:tcPr>
          <w:p w14:paraId="12640FE6" w14:textId="6E2A8AB9"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907" w:type="dxa"/>
            <w:noWrap/>
            <w:vAlign w:val="center"/>
          </w:tcPr>
          <w:p w14:paraId="23C2B32A" w14:textId="5EFFBB69"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1163" w:type="dxa"/>
            <w:noWrap/>
            <w:vAlign w:val="center"/>
          </w:tcPr>
          <w:p w14:paraId="7F60061B" w14:textId="1E8DE690"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907" w:type="dxa"/>
            <w:noWrap/>
            <w:vAlign w:val="center"/>
          </w:tcPr>
          <w:p w14:paraId="21D72E53" w14:textId="03A61221" w:rsidR="00FC7989" w:rsidRPr="004B1090" w:rsidRDefault="00FC7989" w:rsidP="00FC7989">
            <w:pPr>
              <w:pStyle w:val="DHHStabletext"/>
              <w:spacing w:before="0" w:after="0"/>
              <w:jc w:val="center"/>
              <w:rPr>
                <w:rFonts w:cs="Arial"/>
                <w:sz w:val="18"/>
                <w:szCs w:val="18"/>
              </w:rPr>
            </w:pPr>
            <w:r w:rsidRPr="004B1090">
              <w:rPr>
                <w:rFonts w:cs="Arial"/>
                <w:sz w:val="18"/>
                <w:szCs w:val="18"/>
              </w:rPr>
              <w:t>-</w:t>
            </w:r>
          </w:p>
        </w:tc>
        <w:tc>
          <w:tcPr>
            <w:tcW w:w="907" w:type="dxa"/>
            <w:noWrap/>
            <w:vAlign w:val="center"/>
          </w:tcPr>
          <w:p w14:paraId="5718EB03" w14:textId="72BFBBEA" w:rsidR="00FC7989" w:rsidRPr="004B1090" w:rsidRDefault="00FC7989" w:rsidP="00FC7989">
            <w:pPr>
              <w:pStyle w:val="DHHStabletext"/>
              <w:spacing w:before="0" w:after="0"/>
              <w:jc w:val="center"/>
              <w:rPr>
                <w:rFonts w:cs="Arial"/>
                <w:sz w:val="18"/>
                <w:szCs w:val="18"/>
              </w:rPr>
            </w:pPr>
            <w:r w:rsidRPr="004B1090">
              <w:rPr>
                <w:rFonts w:cs="Arial"/>
                <w:sz w:val="18"/>
                <w:szCs w:val="18"/>
              </w:rPr>
              <w:t>-</w:t>
            </w:r>
          </w:p>
        </w:tc>
        <w:tc>
          <w:tcPr>
            <w:tcW w:w="1163" w:type="dxa"/>
            <w:noWrap/>
            <w:vAlign w:val="center"/>
          </w:tcPr>
          <w:p w14:paraId="71FCA927" w14:textId="444BBBBF" w:rsidR="00FC7989" w:rsidRPr="004B1090" w:rsidRDefault="00FC7989" w:rsidP="00FC7989">
            <w:pPr>
              <w:pStyle w:val="DHHStabletext"/>
              <w:spacing w:before="0" w:after="0"/>
              <w:jc w:val="center"/>
              <w:rPr>
                <w:rFonts w:cs="Arial"/>
                <w:sz w:val="18"/>
                <w:szCs w:val="18"/>
              </w:rPr>
            </w:pPr>
            <w:r w:rsidRPr="004B1090">
              <w:rPr>
                <w:rFonts w:cs="Arial"/>
                <w:sz w:val="18"/>
                <w:szCs w:val="18"/>
              </w:rPr>
              <w:t>-</w:t>
            </w:r>
          </w:p>
        </w:tc>
        <w:tc>
          <w:tcPr>
            <w:tcW w:w="907" w:type="dxa"/>
            <w:noWrap/>
            <w:vAlign w:val="center"/>
          </w:tcPr>
          <w:p w14:paraId="04F23FEC" w14:textId="2F6D6190" w:rsidR="00FC7989" w:rsidRPr="004B1090" w:rsidRDefault="00FC7989" w:rsidP="00FC7989">
            <w:pPr>
              <w:pStyle w:val="DHHStabletext"/>
              <w:spacing w:before="0" w:after="0"/>
              <w:jc w:val="center"/>
              <w:rPr>
                <w:rFonts w:cs="Arial"/>
                <w:sz w:val="18"/>
                <w:szCs w:val="18"/>
              </w:rPr>
            </w:pPr>
            <w:r w:rsidRPr="004B1090">
              <w:rPr>
                <w:rFonts w:cs="Arial"/>
                <w:sz w:val="18"/>
                <w:szCs w:val="18"/>
              </w:rPr>
              <w:t>-</w:t>
            </w:r>
          </w:p>
        </w:tc>
        <w:tc>
          <w:tcPr>
            <w:tcW w:w="907" w:type="dxa"/>
            <w:noWrap/>
            <w:vAlign w:val="center"/>
          </w:tcPr>
          <w:p w14:paraId="5C8AF2DC" w14:textId="6BBAD321" w:rsidR="00FC7989" w:rsidRPr="004B1090" w:rsidRDefault="00FC7989" w:rsidP="00FC7989">
            <w:pPr>
              <w:pStyle w:val="DHHStabletext"/>
              <w:spacing w:before="0" w:after="0"/>
              <w:jc w:val="center"/>
              <w:rPr>
                <w:rFonts w:cs="Arial"/>
                <w:sz w:val="18"/>
                <w:szCs w:val="18"/>
              </w:rPr>
            </w:pPr>
            <w:r w:rsidRPr="004B1090">
              <w:rPr>
                <w:rFonts w:cs="Arial"/>
                <w:sz w:val="18"/>
                <w:szCs w:val="18"/>
              </w:rPr>
              <w:t>-</w:t>
            </w:r>
          </w:p>
        </w:tc>
        <w:tc>
          <w:tcPr>
            <w:tcW w:w="1163" w:type="dxa"/>
            <w:noWrap/>
            <w:vAlign w:val="center"/>
          </w:tcPr>
          <w:p w14:paraId="5993CF9E" w14:textId="05E59936" w:rsidR="00FC7989" w:rsidRPr="004B1090" w:rsidRDefault="00FC7989" w:rsidP="00FC7989">
            <w:pPr>
              <w:pStyle w:val="DHHStabletext"/>
              <w:spacing w:before="0" w:after="0"/>
              <w:jc w:val="center"/>
              <w:rPr>
                <w:rFonts w:cs="Arial"/>
                <w:sz w:val="18"/>
                <w:szCs w:val="18"/>
              </w:rPr>
            </w:pPr>
            <w:r w:rsidRPr="004B1090">
              <w:rPr>
                <w:rFonts w:cs="Arial"/>
                <w:sz w:val="18"/>
                <w:szCs w:val="18"/>
              </w:rPr>
              <w:t>-</w:t>
            </w:r>
          </w:p>
        </w:tc>
      </w:tr>
      <w:tr w:rsidR="00FC7989" w:rsidRPr="00211CFA" w14:paraId="1D40CF47" w14:textId="77777777" w:rsidTr="00FC7989">
        <w:trPr>
          <w:trHeight w:val="283"/>
        </w:trPr>
        <w:tc>
          <w:tcPr>
            <w:tcW w:w="2835" w:type="dxa"/>
            <w:noWrap/>
            <w:vAlign w:val="center"/>
          </w:tcPr>
          <w:p w14:paraId="48D28D01" w14:textId="77777777" w:rsidR="00FC7989" w:rsidRPr="00211CFA" w:rsidRDefault="00FC7989" w:rsidP="00FC7989">
            <w:pPr>
              <w:pStyle w:val="DHHStabletext"/>
              <w:spacing w:before="0" w:after="0"/>
              <w:rPr>
                <w:rFonts w:cs="Arial"/>
                <w:sz w:val="18"/>
                <w:szCs w:val="18"/>
              </w:rPr>
            </w:pPr>
            <w:r w:rsidRPr="00211CFA">
              <w:rPr>
                <w:rFonts w:cs="Arial"/>
                <w:sz w:val="18"/>
                <w:szCs w:val="18"/>
              </w:rPr>
              <w:t>Yarriambiack</w:t>
            </w:r>
          </w:p>
        </w:tc>
        <w:tc>
          <w:tcPr>
            <w:tcW w:w="907" w:type="dxa"/>
            <w:noWrap/>
            <w:vAlign w:val="center"/>
          </w:tcPr>
          <w:p w14:paraId="50784424" w14:textId="1F6CC801"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907" w:type="dxa"/>
            <w:noWrap/>
            <w:vAlign w:val="center"/>
          </w:tcPr>
          <w:p w14:paraId="30DAFEAF" w14:textId="0F3AF773"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1162" w:type="dxa"/>
            <w:noWrap/>
            <w:vAlign w:val="center"/>
          </w:tcPr>
          <w:p w14:paraId="5C693EBD" w14:textId="2B346703"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907" w:type="dxa"/>
            <w:noWrap/>
            <w:vAlign w:val="center"/>
          </w:tcPr>
          <w:p w14:paraId="4C98B738" w14:textId="5DB0B4CE"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907" w:type="dxa"/>
            <w:noWrap/>
            <w:vAlign w:val="center"/>
          </w:tcPr>
          <w:p w14:paraId="19B9C207" w14:textId="484A66E6"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1163" w:type="dxa"/>
            <w:noWrap/>
            <w:vAlign w:val="center"/>
          </w:tcPr>
          <w:p w14:paraId="0655427D" w14:textId="4AEDB8A8"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907" w:type="dxa"/>
            <w:noWrap/>
            <w:vAlign w:val="center"/>
          </w:tcPr>
          <w:p w14:paraId="0FE474E1" w14:textId="5211495B" w:rsidR="00FC7989" w:rsidRPr="004B1090" w:rsidRDefault="00FC7989" w:rsidP="00FC7989">
            <w:pPr>
              <w:pStyle w:val="DHHStabletext"/>
              <w:spacing w:before="0" w:after="0"/>
              <w:jc w:val="center"/>
              <w:rPr>
                <w:rFonts w:cs="Arial"/>
                <w:sz w:val="18"/>
                <w:szCs w:val="18"/>
              </w:rPr>
            </w:pPr>
            <w:r w:rsidRPr="004B1090">
              <w:rPr>
                <w:rFonts w:cs="Arial"/>
                <w:sz w:val="18"/>
                <w:szCs w:val="18"/>
              </w:rPr>
              <w:t>-</w:t>
            </w:r>
          </w:p>
        </w:tc>
        <w:tc>
          <w:tcPr>
            <w:tcW w:w="907" w:type="dxa"/>
            <w:noWrap/>
            <w:vAlign w:val="center"/>
          </w:tcPr>
          <w:p w14:paraId="4A648972" w14:textId="0C6B5DB2" w:rsidR="00FC7989" w:rsidRPr="004B1090" w:rsidRDefault="00FC7989" w:rsidP="00FC7989">
            <w:pPr>
              <w:pStyle w:val="DHHStabletext"/>
              <w:spacing w:before="0" w:after="0"/>
              <w:jc w:val="center"/>
              <w:rPr>
                <w:rFonts w:cs="Arial"/>
                <w:sz w:val="18"/>
                <w:szCs w:val="18"/>
              </w:rPr>
            </w:pPr>
            <w:r w:rsidRPr="004B1090">
              <w:rPr>
                <w:rFonts w:cs="Arial"/>
                <w:sz w:val="18"/>
                <w:szCs w:val="18"/>
              </w:rPr>
              <w:t>-</w:t>
            </w:r>
          </w:p>
        </w:tc>
        <w:tc>
          <w:tcPr>
            <w:tcW w:w="1163" w:type="dxa"/>
            <w:noWrap/>
            <w:vAlign w:val="center"/>
          </w:tcPr>
          <w:p w14:paraId="0DF9AC9D" w14:textId="36FFA27A" w:rsidR="00FC7989" w:rsidRPr="004B1090" w:rsidRDefault="00FC7989" w:rsidP="00FC7989">
            <w:pPr>
              <w:pStyle w:val="DHHStabletext"/>
              <w:spacing w:before="0" w:after="0"/>
              <w:jc w:val="center"/>
              <w:rPr>
                <w:rFonts w:cs="Arial"/>
                <w:sz w:val="18"/>
                <w:szCs w:val="18"/>
              </w:rPr>
            </w:pPr>
            <w:r w:rsidRPr="004B1090">
              <w:rPr>
                <w:rFonts w:cs="Arial"/>
                <w:sz w:val="18"/>
                <w:szCs w:val="18"/>
              </w:rPr>
              <w:t>-</w:t>
            </w:r>
          </w:p>
        </w:tc>
        <w:tc>
          <w:tcPr>
            <w:tcW w:w="907" w:type="dxa"/>
            <w:noWrap/>
            <w:vAlign w:val="center"/>
          </w:tcPr>
          <w:p w14:paraId="3E5FC07A" w14:textId="594BDEC2" w:rsidR="00FC7989" w:rsidRPr="004B1090" w:rsidRDefault="00FC7989" w:rsidP="00FC7989">
            <w:pPr>
              <w:pStyle w:val="DHHStabletext"/>
              <w:spacing w:before="0" w:after="0"/>
              <w:jc w:val="center"/>
              <w:rPr>
                <w:rFonts w:cs="Arial"/>
                <w:sz w:val="18"/>
                <w:szCs w:val="18"/>
              </w:rPr>
            </w:pPr>
            <w:r w:rsidRPr="004B1090">
              <w:rPr>
                <w:rFonts w:cs="Arial"/>
                <w:sz w:val="18"/>
                <w:szCs w:val="18"/>
              </w:rPr>
              <w:t>-</w:t>
            </w:r>
          </w:p>
        </w:tc>
        <w:tc>
          <w:tcPr>
            <w:tcW w:w="907" w:type="dxa"/>
            <w:noWrap/>
            <w:vAlign w:val="center"/>
          </w:tcPr>
          <w:p w14:paraId="7A67E00F" w14:textId="7628E432" w:rsidR="00FC7989" w:rsidRPr="004B1090" w:rsidRDefault="00FC7989" w:rsidP="00FC7989">
            <w:pPr>
              <w:pStyle w:val="DHHStabletext"/>
              <w:spacing w:before="0" w:after="0"/>
              <w:jc w:val="center"/>
              <w:rPr>
                <w:rFonts w:cs="Arial"/>
                <w:sz w:val="18"/>
                <w:szCs w:val="18"/>
              </w:rPr>
            </w:pPr>
            <w:r w:rsidRPr="004B1090">
              <w:rPr>
                <w:rFonts w:cs="Arial"/>
                <w:sz w:val="18"/>
                <w:szCs w:val="18"/>
              </w:rPr>
              <w:t>-</w:t>
            </w:r>
          </w:p>
        </w:tc>
        <w:tc>
          <w:tcPr>
            <w:tcW w:w="1163" w:type="dxa"/>
            <w:noWrap/>
            <w:vAlign w:val="center"/>
          </w:tcPr>
          <w:p w14:paraId="7E0B942F" w14:textId="0CA48970" w:rsidR="00FC7989" w:rsidRPr="004B1090" w:rsidRDefault="00FC7989" w:rsidP="00FC7989">
            <w:pPr>
              <w:pStyle w:val="DHHStabletext"/>
              <w:spacing w:before="0" w:after="0"/>
              <w:jc w:val="center"/>
              <w:rPr>
                <w:rFonts w:cs="Arial"/>
                <w:sz w:val="18"/>
                <w:szCs w:val="18"/>
              </w:rPr>
            </w:pPr>
            <w:r w:rsidRPr="004B1090">
              <w:rPr>
                <w:rFonts w:cs="Arial"/>
                <w:sz w:val="18"/>
                <w:szCs w:val="18"/>
              </w:rPr>
              <w:t>-</w:t>
            </w:r>
          </w:p>
        </w:tc>
      </w:tr>
      <w:tr w:rsidR="00FC7989" w:rsidRPr="00211CFA" w14:paraId="4AB4FAA1" w14:textId="77777777" w:rsidTr="00FC7989">
        <w:trPr>
          <w:trHeight w:val="397"/>
        </w:trPr>
        <w:tc>
          <w:tcPr>
            <w:tcW w:w="2835" w:type="dxa"/>
            <w:noWrap/>
            <w:vAlign w:val="center"/>
          </w:tcPr>
          <w:p w14:paraId="5A5CA88A" w14:textId="77777777" w:rsidR="00FC7989" w:rsidRPr="00211CFA" w:rsidRDefault="00FC7989" w:rsidP="00FC7989">
            <w:pPr>
              <w:pStyle w:val="DHHStabletext"/>
              <w:spacing w:before="0" w:after="0"/>
              <w:jc w:val="right"/>
              <w:rPr>
                <w:rFonts w:cs="Arial"/>
                <w:b/>
                <w:sz w:val="18"/>
                <w:szCs w:val="18"/>
                <w:lang w:eastAsia="en-AU"/>
              </w:rPr>
            </w:pPr>
            <w:r w:rsidRPr="00211CFA">
              <w:rPr>
                <w:rFonts w:cs="Arial"/>
                <w:b/>
                <w:sz w:val="18"/>
                <w:szCs w:val="18"/>
                <w:lang w:eastAsia="en-AU"/>
              </w:rPr>
              <w:t>Grampians</w:t>
            </w:r>
          </w:p>
        </w:tc>
        <w:tc>
          <w:tcPr>
            <w:tcW w:w="907" w:type="dxa"/>
            <w:noWrap/>
            <w:vAlign w:val="center"/>
          </w:tcPr>
          <w:p w14:paraId="2FBA967E" w14:textId="7C07FF0B" w:rsidR="00FC7989" w:rsidRPr="00350FC6" w:rsidRDefault="00FC7989" w:rsidP="00FC7989">
            <w:pPr>
              <w:pStyle w:val="DHHStabletext"/>
              <w:spacing w:before="0" w:after="0"/>
              <w:jc w:val="center"/>
              <w:rPr>
                <w:rFonts w:cs="Arial"/>
                <w:b/>
                <w:bCs/>
                <w:i/>
                <w:iCs/>
                <w:sz w:val="18"/>
                <w:szCs w:val="18"/>
              </w:rPr>
            </w:pPr>
            <w:r w:rsidRPr="00350FC6">
              <w:rPr>
                <w:rFonts w:cs="Arial"/>
                <w:b/>
                <w:bCs/>
                <w:i/>
                <w:iCs/>
                <w:sz w:val="18"/>
                <w:szCs w:val="18"/>
              </w:rPr>
              <w:t>63</w:t>
            </w:r>
          </w:p>
        </w:tc>
        <w:tc>
          <w:tcPr>
            <w:tcW w:w="907" w:type="dxa"/>
            <w:noWrap/>
            <w:vAlign w:val="center"/>
          </w:tcPr>
          <w:p w14:paraId="242C29E1" w14:textId="28106A34" w:rsidR="00FC7989" w:rsidRPr="00350FC6" w:rsidRDefault="00FC7989" w:rsidP="00FC7989">
            <w:pPr>
              <w:pStyle w:val="DHHStabletext"/>
              <w:spacing w:before="0" w:after="0"/>
              <w:jc w:val="center"/>
              <w:rPr>
                <w:rFonts w:cs="Arial"/>
                <w:b/>
                <w:bCs/>
                <w:i/>
                <w:iCs/>
                <w:sz w:val="18"/>
                <w:szCs w:val="18"/>
              </w:rPr>
            </w:pPr>
            <w:r w:rsidRPr="00350FC6">
              <w:rPr>
                <w:rFonts w:cs="Arial"/>
                <w:b/>
                <w:bCs/>
                <w:i/>
                <w:iCs/>
                <w:sz w:val="18"/>
                <w:szCs w:val="18"/>
              </w:rPr>
              <w:t>$215</w:t>
            </w:r>
          </w:p>
        </w:tc>
        <w:tc>
          <w:tcPr>
            <w:tcW w:w="1162" w:type="dxa"/>
            <w:noWrap/>
            <w:vAlign w:val="center"/>
          </w:tcPr>
          <w:p w14:paraId="4D4F68DD" w14:textId="2B174641" w:rsidR="00FC7989" w:rsidRPr="00350FC6" w:rsidRDefault="00FC7989" w:rsidP="00FC7989">
            <w:pPr>
              <w:pStyle w:val="DHHStabletext"/>
              <w:spacing w:before="0" w:after="0"/>
              <w:jc w:val="center"/>
              <w:rPr>
                <w:rFonts w:cs="Arial"/>
                <w:b/>
                <w:bCs/>
                <w:i/>
                <w:iCs/>
                <w:sz w:val="18"/>
                <w:szCs w:val="18"/>
              </w:rPr>
            </w:pPr>
            <w:r w:rsidRPr="00350FC6">
              <w:rPr>
                <w:rFonts w:cs="Arial"/>
                <w:b/>
                <w:bCs/>
                <w:i/>
                <w:iCs/>
                <w:sz w:val="18"/>
                <w:szCs w:val="18"/>
              </w:rPr>
              <w:t>13.2%</w:t>
            </w:r>
          </w:p>
        </w:tc>
        <w:tc>
          <w:tcPr>
            <w:tcW w:w="907" w:type="dxa"/>
            <w:noWrap/>
            <w:vAlign w:val="center"/>
          </w:tcPr>
          <w:p w14:paraId="7A76D51A" w14:textId="07F6843E" w:rsidR="00FC7989" w:rsidRPr="00350FC6" w:rsidRDefault="00FC7989" w:rsidP="00FC7989">
            <w:pPr>
              <w:pStyle w:val="DHHStabletext"/>
              <w:spacing w:before="0" w:after="0"/>
              <w:jc w:val="center"/>
              <w:rPr>
                <w:rFonts w:cs="Arial"/>
                <w:b/>
                <w:bCs/>
                <w:i/>
                <w:iCs/>
                <w:sz w:val="18"/>
                <w:szCs w:val="18"/>
              </w:rPr>
            </w:pPr>
            <w:r w:rsidRPr="00350FC6">
              <w:rPr>
                <w:rFonts w:cs="Arial"/>
                <w:b/>
                <w:bCs/>
                <w:i/>
                <w:iCs/>
                <w:sz w:val="18"/>
                <w:szCs w:val="18"/>
              </w:rPr>
              <w:t>139</w:t>
            </w:r>
          </w:p>
        </w:tc>
        <w:tc>
          <w:tcPr>
            <w:tcW w:w="907" w:type="dxa"/>
            <w:noWrap/>
            <w:vAlign w:val="center"/>
          </w:tcPr>
          <w:p w14:paraId="3BDA3916" w14:textId="7246D597" w:rsidR="00FC7989" w:rsidRPr="00350FC6" w:rsidRDefault="00FC7989" w:rsidP="00FC7989">
            <w:pPr>
              <w:pStyle w:val="DHHStabletext"/>
              <w:spacing w:before="0" w:after="0"/>
              <w:jc w:val="center"/>
              <w:rPr>
                <w:rFonts w:cs="Arial"/>
                <w:b/>
                <w:bCs/>
                <w:i/>
                <w:iCs/>
                <w:sz w:val="18"/>
                <w:szCs w:val="18"/>
              </w:rPr>
            </w:pPr>
            <w:r w:rsidRPr="00350FC6">
              <w:rPr>
                <w:rFonts w:cs="Arial"/>
                <w:b/>
                <w:bCs/>
                <w:i/>
                <w:iCs/>
                <w:sz w:val="18"/>
                <w:szCs w:val="18"/>
              </w:rPr>
              <w:t>$290</w:t>
            </w:r>
          </w:p>
        </w:tc>
        <w:tc>
          <w:tcPr>
            <w:tcW w:w="1163" w:type="dxa"/>
            <w:noWrap/>
            <w:vAlign w:val="center"/>
          </w:tcPr>
          <w:p w14:paraId="3DCCD789" w14:textId="306BAF22" w:rsidR="00FC7989" w:rsidRPr="00350FC6" w:rsidRDefault="00FC7989" w:rsidP="00FC7989">
            <w:pPr>
              <w:pStyle w:val="DHHStabletext"/>
              <w:spacing w:before="0" w:after="0"/>
              <w:jc w:val="center"/>
              <w:rPr>
                <w:rFonts w:cs="Arial"/>
                <w:b/>
                <w:bCs/>
                <w:i/>
                <w:iCs/>
                <w:sz w:val="18"/>
                <w:szCs w:val="18"/>
              </w:rPr>
            </w:pPr>
            <w:r w:rsidRPr="00350FC6">
              <w:rPr>
                <w:rFonts w:cs="Arial"/>
                <w:b/>
                <w:bCs/>
                <w:i/>
                <w:iCs/>
                <w:sz w:val="18"/>
                <w:szCs w:val="18"/>
              </w:rPr>
              <w:t>7.4%</w:t>
            </w:r>
          </w:p>
        </w:tc>
        <w:tc>
          <w:tcPr>
            <w:tcW w:w="907" w:type="dxa"/>
            <w:noWrap/>
            <w:vAlign w:val="center"/>
          </w:tcPr>
          <w:p w14:paraId="767574BD" w14:textId="70EAAC6C" w:rsidR="00FC7989" w:rsidRPr="004B1090" w:rsidRDefault="00FC7989" w:rsidP="00FC7989">
            <w:pPr>
              <w:pStyle w:val="DHHStabletext"/>
              <w:spacing w:before="0" w:after="0"/>
              <w:jc w:val="center"/>
              <w:rPr>
                <w:rFonts w:cs="Arial"/>
                <w:b/>
                <w:bCs/>
                <w:i/>
                <w:iCs/>
                <w:sz w:val="18"/>
                <w:szCs w:val="18"/>
              </w:rPr>
            </w:pPr>
            <w:r w:rsidRPr="004B1090">
              <w:rPr>
                <w:rFonts w:cs="Arial"/>
                <w:sz w:val="18"/>
                <w:szCs w:val="18"/>
              </w:rPr>
              <w:t>159</w:t>
            </w:r>
          </w:p>
        </w:tc>
        <w:tc>
          <w:tcPr>
            <w:tcW w:w="907" w:type="dxa"/>
            <w:noWrap/>
            <w:vAlign w:val="center"/>
          </w:tcPr>
          <w:p w14:paraId="130C6BED" w14:textId="03318494" w:rsidR="00FC7989" w:rsidRPr="004B1090" w:rsidRDefault="00FC7989" w:rsidP="00FC7989">
            <w:pPr>
              <w:pStyle w:val="DHHStabletext"/>
              <w:spacing w:before="0" w:after="0"/>
              <w:jc w:val="center"/>
              <w:rPr>
                <w:rFonts w:cs="Arial"/>
                <w:b/>
                <w:bCs/>
                <w:i/>
                <w:iCs/>
                <w:sz w:val="18"/>
                <w:szCs w:val="18"/>
              </w:rPr>
            </w:pPr>
            <w:r w:rsidRPr="004B1090">
              <w:rPr>
                <w:rFonts w:cs="Arial"/>
                <w:sz w:val="18"/>
                <w:szCs w:val="18"/>
              </w:rPr>
              <w:t>$310</w:t>
            </w:r>
          </w:p>
        </w:tc>
        <w:tc>
          <w:tcPr>
            <w:tcW w:w="1163" w:type="dxa"/>
            <w:noWrap/>
            <w:vAlign w:val="center"/>
          </w:tcPr>
          <w:p w14:paraId="5E9520E9" w14:textId="313474EC" w:rsidR="00FC7989" w:rsidRPr="004B1090" w:rsidRDefault="00FC7989" w:rsidP="00FC7989">
            <w:pPr>
              <w:pStyle w:val="DHHStabletext"/>
              <w:spacing w:before="0" w:after="0"/>
              <w:jc w:val="center"/>
              <w:rPr>
                <w:rFonts w:cs="Arial"/>
                <w:b/>
                <w:bCs/>
                <w:i/>
                <w:iCs/>
                <w:sz w:val="18"/>
                <w:szCs w:val="18"/>
              </w:rPr>
            </w:pPr>
            <w:r w:rsidRPr="004B1090">
              <w:rPr>
                <w:rFonts w:cs="Arial"/>
                <w:sz w:val="18"/>
                <w:szCs w:val="18"/>
              </w:rPr>
              <w:t>8.8%</w:t>
            </w:r>
          </w:p>
        </w:tc>
        <w:tc>
          <w:tcPr>
            <w:tcW w:w="907" w:type="dxa"/>
            <w:noWrap/>
            <w:vAlign w:val="center"/>
          </w:tcPr>
          <w:p w14:paraId="1A1C853B" w14:textId="09FD5B17" w:rsidR="00FC7989" w:rsidRPr="004B1090" w:rsidRDefault="00FC7989" w:rsidP="00FC7989">
            <w:pPr>
              <w:pStyle w:val="DHHStabletext"/>
              <w:spacing w:before="0" w:after="0"/>
              <w:jc w:val="center"/>
              <w:rPr>
                <w:rFonts w:cs="Arial"/>
                <w:b/>
                <w:bCs/>
                <w:i/>
                <w:iCs/>
                <w:sz w:val="18"/>
                <w:szCs w:val="18"/>
              </w:rPr>
            </w:pPr>
            <w:r w:rsidRPr="004B1090">
              <w:rPr>
                <w:rFonts w:cs="Arial"/>
                <w:sz w:val="18"/>
                <w:szCs w:val="18"/>
              </w:rPr>
              <w:t>637</w:t>
            </w:r>
          </w:p>
        </w:tc>
        <w:tc>
          <w:tcPr>
            <w:tcW w:w="907" w:type="dxa"/>
            <w:noWrap/>
            <w:vAlign w:val="center"/>
          </w:tcPr>
          <w:p w14:paraId="532FE234" w14:textId="1D5ECFAB" w:rsidR="00FC7989" w:rsidRPr="004B1090" w:rsidRDefault="00FC7989" w:rsidP="00FC7989">
            <w:pPr>
              <w:pStyle w:val="DHHStabletext"/>
              <w:spacing w:before="0" w:after="0"/>
              <w:jc w:val="center"/>
              <w:rPr>
                <w:rFonts w:cs="Arial"/>
                <w:b/>
                <w:bCs/>
                <w:i/>
                <w:iCs/>
                <w:sz w:val="18"/>
                <w:szCs w:val="18"/>
              </w:rPr>
            </w:pPr>
            <w:r w:rsidRPr="004B1090">
              <w:rPr>
                <w:rFonts w:cs="Arial"/>
                <w:sz w:val="18"/>
                <w:szCs w:val="18"/>
              </w:rPr>
              <w:t>$360</w:t>
            </w:r>
          </w:p>
        </w:tc>
        <w:tc>
          <w:tcPr>
            <w:tcW w:w="1163" w:type="dxa"/>
            <w:noWrap/>
            <w:vAlign w:val="center"/>
          </w:tcPr>
          <w:p w14:paraId="6F05C073" w14:textId="286044D9" w:rsidR="00FC7989" w:rsidRPr="004B1090" w:rsidRDefault="00FC7989" w:rsidP="00FC7989">
            <w:pPr>
              <w:pStyle w:val="DHHStabletext"/>
              <w:spacing w:before="0" w:after="0"/>
              <w:jc w:val="center"/>
              <w:rPr>
                <w:rFonts w:cs="Arial"/>
                <w:b/>
                <w:bCs/>
                <w:i/>
                <w:iCs/>
                <w:sz w:val="18"/>
                <w:szCs w:val="18"/>
              </w:rPr>
            </w:pPr>
            <w:r w:rsidRPr="004B1090">
              <w:rPr>
                <w:rFonts w:cs="Arial"/>
                <w:sz w:val="18"/>
                <w:szCs w:val="18"/>
              </w:rPr>
              <w:t>5.9%</w:t>
            </w:r>
          </w:p>
        </w:tc>
      </w:tr>
      <w:tr w:rsidR="00FC7989" w:rsidRPr="00211CFA" w14:paraId="01DCF8A6" w14:textId="77777777" w:rsidTr="00FC7989">
        <w:trPr>
          <w:trHeight w:val="283"/>
        </w:trPr>
        <w:tc>
          <w:tcPr>
            <w:tcW w:w="2835" w:type="dxa"/>
            <w:noWrap/>
            <w:vAlign w:val="center"/>
          </w:tcPr>
          <w:p w14:paraId="1BFFE043" w14:textId="77777777" w:rsidR="00FC7989" w:rsidRPr="00211CFA" w:rsidRDefault="00FC7989" w:rsidP="00FC7989">
            <w:pPr>
              <w:pStyle w:val="DHHStabletext"/>
              <w:spacing w:before="0" w:after="0"/>
              <w:rPr>
                <w:rFonts w:cs="Arial"/>
                <w:sz w:val="18"/>
                <w:szCs w:val="18"/>
                <w:lang w:eastAsia="en-AU"/>
              </w:rPr>
            </w:pPr>
            <w:r w:rsidRPr="00211CFA">
              <w:rPr>
                <w:rFonts w:cs="Arial"/>
                <w:sz w:val="18"/>
                <w:szCs w:val="18"/>
                <w:lang w:eastAsia="en-AU"/>
              </w:rPr>
              <w:t>Buloke</w:t>
            </w:r>
          </w:p>
        </w:tc>
        <w:tc>
          <w:tcPr>
            <w:tcW w:w="907" w:type="dxa"/>
            <w:noWrap/>
            <w:vAlign w:val="center"/>
          </w:tcPr>
          <w:p w14:paraId="424B21C9" w14:textId="02986521"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907" w:type="dxa"/>
            <w:noWrap/>
            <w:vAlign w:val="center"/>
          </w:tcPr>
          <w:p w14:paraId="575C05BE" w14:textId="74B4169F"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1162" w:type="dxa"/>
            <w:noWrap/>
            <w:vAlign w:val="center"/>
          </w:tcPr>
          <w:p w14:paraId="00552F2E" w14:textId="6A887084"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907" w:type="dxa"/>
            <w:noWrap/>
            <w:vAlign w:val="center"/>
          </w:tcPr>
          <w:p w14:paraId="5EFFB36D" w14:textId="401A2F21"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907" w:type="dxa"/>
            <w:noWrap/>
            <w:vAlign w:val="center"/>
          </w:tcPr>
          <w:p w14:paraId="129353E3" w14:textId="50E18759"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1163" w:type="dxa"/>
            <w:noWrap/>
            <w:vAlign w:val="center"/>
          </w:tcPr>
          <w:p w14:paraId="3905F3EC" w14:textId="12F8E733"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907" w:type="dxa"/>
            <w:noWrap/>
            <w:vAlign w:val="center"/>
          </w:tcPr>
          <w:p w14:paraId="346B7103" w14:textId="3867C1C5" w:rsidR="00FC7989" w:rsidRPr="004B1090" w:rsidRDefault="00FC7989" w:rsidP="00FC7989">
            <w:pPr>
              <w:pStyle w:val="DHHStabletext"/>
              <w:spacing w:before="0" w:after="0"/>
              <w:jc w:val="center"/>
              <w:rPr>
                <w:rFonts w:cs="Arial"/>
                <w:sz w:val="18"/>
                <w:szCs w:val="18"/>
              </w:rPr>
            </w:pPr>
            <w:r w:rsidRPr="004B1090">
              <w:rPr>
                <w:rFonts w:cs="Arial"/>
                <w:sz w:val="18"/>
                <w:szCs w:val="18"/>
              </w:rPr>
              <w:t>-</w:t>
            </w:r>
          </w:p>
        </w:tc>
        <w:tc>
          <w:tcPr>
            <w:tcW w:w="907" w:type="dxa"/>
            <w:noWrap/>
            <w:vAlign w:val="center"/>
          </w:tcPr>
          <w:p w14:paraId="18DB567C" w14:textId="23A2E992" w:rsidR="00FC7989" w:rsidRPr="004B1090" w:rsidRDefault="00FC7989" w:rsidP="00FC7989">
            <w:pPr>
              <w:pStyle w:val="DHHStabletext"/>
              <w:spacing w:before="0" w:after="0"/>
              <w:jc w:val="center"/>
              <w:rPr>
                <w:rFonts w:cs="Arial"/>
                <w:sz w:val="18"/>
                <w:szCs w:val="18"/>
              </w:rPr>
            </w:pPr>
            <w:r w:rsidRPr="004B1090">
              <w:rPr>
                <w:rFonts w:cs="Arial"/>
                <w:sz w:val="18"/>
                <w:szCs w:val="18"/>
              </w:rPr>
              <w:t>-</w:t>
            </w:r>
          </w:p>
        </w:tc>
        <w:tc>
          <w:tcPr>
            <w:tcW w:w="1163" w:type="dxa"/>
            <w:noWrap/>
            <w:vAlign w:val="center"/>
          </w:tcPr>
          <w:p w14:paraId="31919715" w14:textId="32A736D5" w:rsidR="00FC7989" w:rsidRPr="004B1090" w:rsidRDefault="00FC7989" w:rsidP="00FC7989">
            <w:pPr>
              <w:pStyle w:val="DHHStabletext"/>
              <w:spacing w:before="0" w:after="0"/>
              <w:jc w:val="center"/>
              <w:rPr>
                <w:rFonts w:cs="Arial"/>
                <w:sz w:val="18"/>
                <w:szCs w:val="18"/>
              </w:rPr>
            </w:pPr>
            <w:r w:rsidRPr="004B1090">
              <w:rPr>
                <w:rFonts w:cs="Arial"/>
                <w:sz w:val="18"/>
                <w:szCs w:val="18"/>
              </w:rPr>
              <w:t>-</w:t>
            </w:r>
          </w:p>
        </w:tc>
        <w:tc>
          <w:tcPr>
            <w:tcW w:w="907" w:type="dxa"/>
            <w:noWrap/>
            <w:vAlign w:val="center"/>
          </w:tcPr>
          <w:p w14:paraId="395DD7C5" w14:textId="1D46207D" w:rsidR="00FC7989" w:rsidRPr="004B1090" w:rsidRDefault="00FC7989" w:rsidP="00FC7989">
            <w:pPr>
              <w:pStyle w:val="DHHStabletext"/>
              <w:spacing w:before="0" w:after="0"/>
              <w:jc w:val="center"/>
              <w:rPr>
                <w:rFonts w:cs="Arial"/>
                <w:sz w:val="18"/>
                <w:szCs w:val="18"/>
              </w:rPr>
            </w:pPr>
            <w:r w:rsidRPr="004B1090">
              <w:rPr>
                <w:rFonts w:cs="Arial"/>
                <w:sz w:val="18"/>
                <w:szCs w:val="18"/>
              </w:rPr>
              <w:t>-</w:t>
            </w:r>
          </w:p>
        </w:tc>
        <w:tc>
          <w:tcPr>
            <w:tcW w:w="907" w:type="dxa"/>
            <w:noWrap/>
            <w:vAlign w:val="center"/>
          </w:tcPr>
          <w:p w14:paraId="602B83EB" w14:textId="45E13AFE" w:rsidR="00FC7989" w:rsidRPr="004B1090" w:rsidRDefault="00FC7989" w:rsidP="00FC7989">
            <w:pPr>
              <w:pStyle w:val="DHHStabletext"/>
              <w:spacing w:before="0" w:after="0"/>
              <w:jc w:val="center"/>
              <w:rPr>
                <w:rFonts w:cs="Arial"/>
                <w:sz w:val="18"/>
                <w:szCs w:val="18"/>
              </w:rPr>
            </w:pPr>
            <w:r w:rsidRPr="004B1090">
              <w:rPr>
                <w:rFonts w:cs="Arial"/>
                <w:sz w:val="18"/>
                <w:szCs w:val="18"/>
              </w:rPr>
              <w:t>-</w:t>
            </w:r>
          </w:p>
        </w:tc>
        <w:tc>
          <w:tcPr>
            <w:tcW w:w="1163" w:type="dxa"/>
            <w:noWrap/>
            <w:vAlign w:val="center"/>
          </w:tcPr>
          <w:p w14:paraId="0070C908" w14:textId="77EBEB15" w:rsidR="00FC7989" w:rsidRPr="004B1090" w:rsidRDefault="00FC7989" w:rsidP="00FC7989">
            <w:pPr>
              <w:pStyle w:val="DHHStabletext"/>
              <w:spacing w:before="0" w:after="0"/>
              <w:jc w:val="center"/>
              <w:rPr>
                <w:rFonts w:cs="Arial"/>
                <w:sz w:val="18"/>
                <w:szCs w:val="18"/>
              </w:rPr>
            </w:pPr>
            <w:r w:rsidRPr="004B1090">
              <w:rPr>
                <w:rFonts w:cs="Arial"/>
                <w:sz w:val="18"/>
                <w:szCs w:val="18"/>
              </w:rPr>
              <w:t>-</w:t>
            </w:r>
          </w:p>
        </w:tc>
      </w:tr>
      <w:tr w:rsidR="00FC7989" w:rsidRPr="00211CFA" w14:paraId="045EB5C4" w14:textId="77777777" w:rsidTr="00FC7989">
        <w:trPr>
          <w:trHeight w:val="283"/>
        </w:trPr>
        <w:tc>
          <w:tcPr>
            <w:tcW w:w="2835" w:type="dxa"/>
            <w:noWrap/>
            <w:vAlign w:val="center"/>
          </w:tcPr>
          <w:p w14:paraId="153BA963" w14:textId="77777777" w:rsidR="00FC7989" w:rsidRPr="00211CFA" w:rsidRDefault="00FC7989" w:rsidP="00FC7989">
            <w:pPr>
              <w:pStyle w:val="DHHStabletext"/>
              <w:spacing w:before="0" w:after="0"/>
              <w:rPr>
                <w:rFonts w:cs="Arial"/>
                <w:sz w:val="18"/>
                <w:szCs w:val="18"/>
                <w:lang w:eastAsia="en-AU"/>
              </w:rPr>
            </w:pPr>
            <w:r w:rsidRPr="00211CFA">
              <w:rPr>
                <w:rFonts w:cs="Arial"/>
                <w:sz w:val="18"/>
                <w:szCs w:val="18"/>
                <w:lang w:eastAsia="en-AU"/>
              </w:rPr>
              <w:t>Campaspe</w:t>
            </w:r>
          </w:p>
        </w:tc>
        <w:tc>
          <w:tcPr>
            <w:tcW w:w="907" w:type="dxa"/>
            <w:noWrap/>
            <w:vAlign w:val="center"/>
          </w:tcPr>
          <w:p w14:paraId="2CDDF8F8" w14:textId="798C4F5D"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907" w:type="dxa"/>
            <w:noWrap/>
            <w:vAlign w:val="center"/>
          </w:tcPr>
          <w:p w14:paraId="5AA4FD8C" w14:textId="6688BCF8"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1162" w:type="dxa"/>
            <w:noWrap/>
            <w:vAlign w:val="center"/>
          </w:tcPr>
          <w:p w14:paraId="069FD5F1" w14:textId="25B53ECB"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907" w:type="dxa"/>
            <w:noWrap/>
            <w:vAlign w:val="center"/>
          </w:tcPr>
          <w:p w14:paraId="3CDF33E6" w14:textId="0F95090B" w:rsidR="00FC7989" w:rsidRPr="00350FC6" w:rsidRDefault="00FC7989" w:rsidP="00FC7989">
            <w:pPr>
              <w:pStyle w:val="DHHStabletext"/>
              <w:spacing w:before="0" w:after="0"/>
              <w:jc w:val="center"/>
              <w:rPr>
                <w:rFonts w:cs="Arial"/>
                <w:sz w:val="18"/>
                <w:szCs w:val="18"/>
              </w:rPr>
            </w:pPr>
            <w:r w:rsidRPr="00350FC6">
              <w:rPr>
                <w:rFonts w:cs="Arial"/>
                <w:sz w:val="18"/>
                <w:szCs w:val="18"/>
              </w:rPr>
              <w:t>34</w:t>
            </w:r>
          </w:p>
        </w:tc>
        <w:tc>
          <w:tcPr>
            <w:tcW w:w="907" w:type="dxa"/>
            <w:noWrap/>
            <w:vAlign w:val="center"/>
          </w:tcPr>
          <w:p w14:paraId="59D6E4FB" w14:textId="0A1206B2" w:rsidR="00FC7989" w:rsidRPr="00350FC6" w:rsidRDefault="00FC7989" w:rsidP="00FC7989">
            <w:pPr>
              <w:pStyle w:val="DHHStabletext"/>
              <w:spacing w:before="0" w:after="0"/>
              <w:jc w:val="center"/>
              <w:rPr>
                <w:rFonts w:cs="Arial"/>
                <w:sz w:val="18"/>
                <w:szCs w:val="18"/>
              </w:rPr>
            </w:pPr>
            <w:r w:rsidRPr="00350FC6">
              <w:rPr>
                <w:rFonts w:cs="Arial"/>
                <w:sz w:val="18"/>
                <w:szCs w:val="18"/>
              </w:rPr>
              <w:t>$265</w:t>
            </w:r>
          </w:p>
        </w:tc>
        <w:tc>
          <w:tcPr>
            <w:tcW w:w="1163" w:type="dxa"/>
            <w:noWrap/>
            <w:vAlign w:val="center"/>
          </w:tcPr>
          <w:p w14:paraId="241B56A3" w14:textId="0046377D" w:rsidR="00FC7989" w:rsidRPr="00350FC6" w:rsidRDefault="00FC7989" w:rsidP="00FC7989">
            <w:pPr>
              <w:pStyle w:val="DHHStabletext"/>
              <w:spacing w:before="0" w:after="0"/>
              <w:jc w:val="center"/>
              <w:rPr>
                <w:rFonts w:cs="Arial"/>
                <w:sz w:val="18"/>
                <w:szCs w:val="18"/>
              </w:rPr>
            </w:pPr>
            <w:r w:rsidRPr="00350FC6">
              <w:rPr>
                <w:rFonts w:cs="Arial"/>
                <w:sz w:val="18"/>
                <w:szCs w:val="18"/>
              </w:rPr>
              <w:t>1.9%</w:t>
            </w:r>
          </w:p>
        </w:tc>
        <w:tc>
          <w:tcPr>
            <w:tcW w:w="907" w:type="dxa"/>
            <w:noWrap/>
            <w:vAlign w:val="center"/>
          </w:tcPr>
          <w:p w14:paraId="47D782CE" w14:textId="7DD2C1AD" w:rsidR="00FC7989" w:rsidRPr="004B1090" w:rsidRDefault="00FC7989" w:rsidP="00FC7989">
            <w:pPr>
              <w:pStyle w:val="DHHStabletext"/>
              <w:spacing w:before="0" w:after="0"/>
              <w:jc w:val="center"/>
              <w:rPr>
                <w:rFonts w:cs="Arial"/>
                <w:sz w:val="18"/>
                <w:szCs w:val="18"/>
              </w:rPr>
            </w:pPr>
            <w:r w:rsidRPr="004B1090">
              <w:rPr>
                <w:rFonts w:cs="Arial"/>
                <w:sz w:val="18"/>
                <w:szCs w:val="18"/>
              </w:rPr>
              <w:t>-</w:t>
            </w:r>
          </w:p>
        </w:tc>
        <w:tc>
          <w:tcPr>
            <w:tcW w:w="907" w:type="dxa"/>
            <w:noWrap/>
            <w:vAlign w:val="center"/>
          </w:tcPr>
          <w:p w14:paraId="31C1FFA4" w14:textId="20E18BD9" w:rsidR="00FC7989" w:rsidRPr="004B1090" w:rsidRDefault="00FC7989" w:rsidP="00FC7989">
            <w:pPr>
              <w:pStyle w:val="DHHStabletext"/>
              <w:spacing w:before="0" w:after="0"/>
              <w:jc w:val="center"/>
              <w:rPr>
                <w:rFonts w:cs="Arial"/>
                <w:sz w:val="18"/>
                <w:szCs w:val="18"/>
              </w:rPr>
            </w:pPr>
            <w:r w:rsidRPr="004B1090">
              <w:rPr>
                <w:rFonts w:cs="Arial"/>
                <w:sz w:val="18"/>
                <w:szCs w:val="18"/>
              </w:rPr>
              <w:t>-</w:t>
            </w:r>
          </w:p>
        </w:tc>
        <w:tc>
          <w:tcPr>
            <w:tcW w:w="1163" w:type="dxa"/>
            <w:noWrap/>
            <w:vAlign w:val="center"/>
          </w:tcPr>
          <w:p w14:paraId="7A78F225" w14:textId="3EE39153" w:rsidR="00FC7989" w:rsidRPr="004B1090" w:rsidRDefault="00FC7989" w:rsidP="00FC7989">
            <w:pPr>
              <w:pStyle w:val="DHHStabletext"/>
              <w:spacing w:before="0" w:after="0"/>
              <w:jc w:val="center"/>
              <w:rPr>
                <w:rFonts w:cs="Arial"/>
                <w:sz w:val="18"/>
                <w:szCs w:val="18"/>
              </w:rPr>
            </w:pPr>
            <w:r w:rsidRPr="004B1090">
              <w:rPr>
                <w:rFonts w:cs="Arial"/>
                <w:sz w:val="18"/>
                <w:szCs w:val="18"/>
              </w:rPr>
              <w:t>-</w:t>
            </w:r>
          </w:p>
        </w:tc>
        <w:tc>
          <w:tcPr>
            <w:tcW w:w="907" w:type="dxa"/>
            <w:noWrap/>
            <w:vAlign w:val="center"/>
          </w:tcPr>
          <w:p w14:paraId="0CEE5ECB" w14:textId="4296C69D" w:rsidR="00FC7989" w:rsidRPr="004B1090" w:rsidRDefault="00FC7989" w:rsidP="00FC7989">
            <w:pPr>
              <w:pStyle w:val="DHHStabletext"/>
              <w:spacing w:before="0" w:after="0"/>
              <w:jc w:val="center"/>
              <w:rPr>
                <w:rFonts w:cs="Arial"/>
                <w:sz w:val="18"/>
                <w:szCs w:val="18"/>
              </w:rPr>
            </w:pPr>
            <w:r w:rsidRPr="004B1090">
              <w:rPr>
                <w:rFonts w:cs="Arial"/>
                <w:sz w:val="18"/>
                <w:szCs w:val="18"/>
              </w:rPr>
              <w:t>61</w:t>
            </w:r>
          </w:p>
        </w:tc>
        <w:tc>
          <w:tcPr>
            <w:tcW w:w="907" w:type="dxa"/>
            <w:noWrap/>
            <w:vAlign w:val="center"/>
          </w:tcPr>
          <w:p w14:paraId="2FB75435" w14:textId="30D2D1EF" w:rsidR="00FC7989" w:rsidRPr="004B1090" w:rsidRDefault="00FC7989" w:rsidP="00FC7989">
            <w:pPr>
              <w:pStyle w:val="DHHStabletext"/>
              <w:spacing w:before="0" w:after="0"/>
              <w:jc w:val="center"/>
              <w:rPr>
                <w:rFonts w:cs="Arial"/>
                <w:sz w:val="18"/>
                <w:szCs w:val="18"/>
              </w:rPr>
            </w:pPr>
            <w:r w:rsidRPr="004B1090">
              <w:rPr>
                <w:rFonts w:cs="Arial"/>
                <w:sz w:val="18"/>
                <w:szCs w:val="18"/>
              </w:rPr>
              <w:t>$350</w:t>
            </w:r>
          </w:p>
        </w:tc>
        <w:tc>
          <w:tcPr>
            <w:tcW w:w="1163" w:type="dxa"/>
            <w:noWrap/>
            <w:vAlign w:val="center"/>
          </w:tcPr>
          <w:p w14:paraId="27265384" w14:textId="1E590121" w:rsidR="00FC7989" w:rsidRPr="004B1090" w:rsidRDefault="00FC7989" w:rsidP="00FC7989">
            <w:pPr>
              <w:pStyle w:val="DHHStabletext"/>
              <w:spacing w:before="0" w:after="0"/>
              <w:jc w:val="center"/>
              <w:rPr>
                <w:rFonts w:cs="Arial"/>
                <w:sz w:val="18"/>
                <w:szCs w:val="18"/>
              </w:rPr>
            </w:pPr>
            <w:r w:rsidRPr="004B1090">
              <w:rPr>
                <w:rFonts w:cs="Arial"/>
                <w:sz w:val="18"/>
                <w:szCs w:val="18"/>
              </w:rPr>
              <w:t>6.1%</w:t>
            </w:r>
          </w:p>
        </w:tc>
      </w:tr>
      <w:tr w:rsidR="00FC7989" w:rsidRPr="00211CFA" w14:paraId="19728D61" w14:textId="77777777" w:rsidTr="00FC7989">
        <w:trPr>
          <w:trHeight w:val="283"/>
        </w:trPr>
        <w:tc>
          <w:tcPr>
            <w:tcW w:w="2835" w:type="dxa"/>
            <w:noWrap/>
            <w:vAlign w:val="center"/>
          </w:tcPr>
          <w:p w14:paraId="406FC644" w14:textId="77777777" w:rsidR="00FC7989" w:rsidRPr="00211CFA" w:rsidRDefault="00FC7989" w:rsidP="00FC7989">
            <w:pPr>
              <w:pStyle w:val="DHHStabletext"/>
              <w:spacing w:before="0" w:after="0"/>
              <w:rPr>
                <w:rFonts w:cs="Arial"/>
                <w:sz w:val="18"/>
                <w:szCs w:val="18"/>
                <w:lang w:eastAsia="en-AU"/>
              </w:rPr>
            </w:pPr>
            <w:r w:rsidRPr="00211CFA">
              <w:rPr>
                <w:rFonts w:cs="Arial"/>
                <w:sz w:val="18"/>
                <w:szCs w:val="18"/>
                <w:lang w:eastAsia="en-AU"/>
              </w:rPr>
              <w:t>Central Goldfields</w:t>
            </w:r>
          </w:p>
        </w:tc>
        <w:tc>
          <w:tcPr>
            <w:tcW w:w="907" w:type="dxa"/>
            <w:noWrap/>
            <w:vAlign w:val="center"/>
          </w:tcPr>
          <w:p w14:paraId="1B160309" w14:textId="49451AA9"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907" w:type="dxa"/>
            <w:noWrap/>
            <w:vAlign w:val="center"/>
          </w:tcPr>
          <w:p w14:paraId="367F2C10" w14:textId="16D8B2A8"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1162" w:type="dxa"/>
            <w:noWrap/>
            <w:vAlign w:val="center"/>
          </w:tcPr>
          <w:p w14:paraId="47CA39B4" w14:textId="53EC49A7"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907" w:type="dxa"/>
            <w:noWrap/>
            <w:vAlign w:val="center"/>
          </w:tcPr>
          <w:p w14:paraId="34148AB4" w14:textId="64D7BA89" w:rsidR="00FC7989" w:rsidRPr="00350FC6" w:rsidRDefault="00FC7989" w:rsidP="00FC7989">
            <w:pPr>
              <w:pStyle w:val="DHHStabletext"/>
              <w:spacing w:before="0" w:after="0"/>
              <w:jc w:val="center"/>
              <w:rPr>
                <w:rFonts w:cs="Arial"/>
                <w:sz w:val="18"/>
                <w:szCs w:val="18"/>
              </w:rPr>
            </w:pPr>
            <w:r w:rsidRPr="00350FC6">
              <w:rPr>
                <w:rFonts w:cs="Arial"/>
                <w:sz w:val="18"/>
                <w:szCs w:val="18"/>
              </w:rPr>
              <w:t>11</w:t>
            </w:r>
          </w:p>
        </w:tc>
        <w:tc>
          <w:tcPr>
            <w:tcW w:w="907" w:type="dxa"/>
            <w:noWrap/>
            <w:vAlign w:val="center"/>
          </w:tcPr>
          <w:p w14:paraId="1319ECD7" w14:textId="237CEC6A" w:rsidR="00FC7989" w:rsidRPr="00350FC6" w:rsidRDefault="00FC7989" w:rsidP="00FC7989">
            <w:pPr>
              <w:pStyle w:val="DHHStabletext"/>
              <w:spacing w:before="0" w:after="0"/>
              <w:jc w:val="center"/>
              <w:rPr>
                <w:rFonts w:cs="Arial"/>
                <w:sz w:val="18"/>
                <w:szCs w:val="18"/>
              </w:rPr>
            </w:pPr>
            <w:r w:rsidRPr="00350FC6">
              <w:rPr>
                <w:rFonts w:cs="Arial"/>
                <w:sz w:val="18"/>
                <w:szCs w:val="18"/>
              </w:rPr>
              <w:t>$260</w:t>
            </w:r>
          </w:p>
        </w:tc>
        <w:tc>
          <w:tcPr>
            <w:tcW w:w="1163" w:type="dxa"/>
            <w:noWrap/>
            <w:vAlign w:val="center"/>
          </w:tcPr>
          <w:p w14:paraId="649FB897" w14:textId="5F6E31EC"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907" w:type="dxa"/>
            <w:noWrap/>
            <w:vAlign w:val="center"/>
          </w:tcPr>
          <w:p w14:paraId="5E795371" w14:textId="5AFFDA3C" w:rsidR="00FC7989" w:rsidRPr="004B1090" w:rsidRDefault="00FC7989" w:rsidP="00FC7989">
            <w:pPr>
              <w:pStyle w:val="DHHStabletext"/>
              <w:spacing w:before="0" w:after="0"/>
              <w:jc w:val="center"/>
              <w:rPr>
                <w:rFonts w:cs="Arial"/>
                <w:sz w:val="18"/>
                <w:szCs w:val="18"/>
              </w:rPr>
            </w:pPr>
            <w:r w:rsidRPr="004B1090">
              <w:rPr>
                <w:rFonts w:cs="Arial"/>
                <w:sz w:val="18"/>
                <w:szCs w:val="18"/>
              </w:rPr>
              <w:t>-</w:t>
            </w:r>
          </w:p>
        </w:tc>
        <w:tc>
          <w:tcPr>
            <w:tcW w:w="907" w:type="dxa"/>
            <w:noWrap/>
            <w:vAlign w:val="center"/>
          </w:tcPr>
          <w:p w14:paraId="6F83070A" w14:textId="2C11EC8E" w:rsidR="00FC7989" w:rsidRPr="004B1090" w:rsidRDefault="00FC7989" w:rsidP="00FC7989">
            <w:pPr>
              <w:pStyle w:val="DHHStabletext"/>
              <w:spacing w:before="0" w:after="0"/>
              <w:jc w:val="center"/>
              <w:rPr>
                <w:rFonts w:cs="Arial"/>
                <w:sz w:val="18"/>
                <w:szCs w:val="18"/>
              </w:rPr>
            </w:pPr>
            <w:r w:rsidRPr="004B1090">
              <w:rPr>
                <w:rFonts w:cs="Arial"/>
                <w:sz w:val="18"/>
                <w:szCs w:val="18"/>
              </w:rPr>
              <w:t>-</w:t>
            </w:r>
          </w:p>
        </w:tc>
        <w:tc>
          <w:tcPr>
            <w:tcW w:w="1163" w:type="dxa"/>
            <w:noWrap/>
            <w:vAlign w:val="center"/>
          </w:tcPr>
          <w:p w14:paraId="10B2078B" w14:textId="6C08C632" w:rsidR="00FC7989" w:rsidRPr="004B1090" w:rsidRDefault="00FC7989" w:rsidP="00FC7989">
            <w:pPr>
              <w:pStyle w:val="DHHStabletext"/>
              <w:spacing w:before="0" w:after="0"/>
              <w:jc w:val="center"/>
              <w:rPr>
                <w:rFonts w:cs="Arial"/>
                <w:sz w:val="18"/>
                <w:szCs w:val="18"/>
              </w:rPr>
            </w:pPr>
            <w:r w:rsidRPr="004B1090">
              <w:rPr>
                <w:rFonts w:cs="Arial"/>
                <w:sz w:val="18"/>
                <w:szCs w:val="18"/>
              </w:rPr>
              <w:t>-</w:t>
            </w:r>
          </w:p>
        </w:tc>
        <w:tc>
          <w:tcPr>
            <w:tcW w:w="907" w:type="dxa"/>
            <w:noWrap/>
            <w:vAlign w:val="center"/>
          </w:tcPr>
          <w:p w14:paraId="18D80B2F" w14:textId="0213122E" w:rsidR="00FC7989" w:rsidRPr="004B1090" w:rsidRDefault="00FC7989" w:rsidP="00FC7989">
            <w:pPr>
              <w:pStyle w:val="DHHStabletext"/>
              <w:spacing w:before="0" w:after="0"/>
              <w:jc w:val="center"/>
              <w:rPr>
                <w:rFonts w:cs="Arial"/>
                <w:sz w:val="18"/>
                <w:szCs w:val="18"/>
              </w:rPr>
            </w:pPr>
            <w:r w:rsidRPr="004B1090">
              <w:rPr>
                <w:rFonts w:cs="Arial"/>
                <w:sz w:val="18"/>
                <w:szCs w:val="18"/>
              </w:rPr>
              <w:t>29</w:t>
            </w:r>
          </w:p>
        </w:tc>
        <w:tc>
          <w:tcPr>
            <w:tcW w:w="907" w:type="dxa"/>
            <w:noWrap/>
            <w:vAlign w:val="center"/>
          </w:tcPr>
          <w:p w14:paraId="3331B994" w14:textId="7C8402EE" w:rsidR="00FC7989" w:rsidRPr="004B1090" w:rsidRDefault="00FC7989" w:rsidP="00FC7989">
            <w:pPr>
              <w:pStyle w:val="DHHStabletext"/>
              <w:spacing w:before="0" w:after="0"/>
              <w:jc w:val="center"/>
              <w:rPr>
                <w:rFonts w:cs="Arial"/>
                <w:sz w:val="18"/>
                <w:szCs w:val="18"/>
              </w:rPr>
            </w:pPr>
            <w:r w:rsidRPr="004B1090">
              <w:rPr>
                <w:rFonts w:cs="Arial"/>
                <w:sz w:val="18"/>
                <w:szCs w:val="18"/>
              </w:rPr>
              <w:t>$320</w:t>
            </w:r>
          </w:p>
        </w:tc>
        <w:tc>
          <w:tcPr>
            <w:tcW w:w="1163" w:type="dxa"/>
            <w:noWrap/>
            <w:vAlign w:val="center"/>
          </w:tcPr>
          <w:p w14:paraId="15A942C0" w14:textId="68DCC5C8" w:rsidR="00FC7989" w:rsidRPr="004B1090" w:rsidRDefault="00FC7989" w:rsidP="00FC7989">
            <w:pPr>
              <w:pStyle w:val="DHHStabletext"/>
              <w:spacing w:before="0" w:after="0"/>
              <w:jc w:val="center"/>
              <w:rPr>
                <w:rFonts w:cs="Arial"/>
                <w:sz w:val="18"/>
                <w:szCs w:val="18"/>
              </w:rPr>
            </w:pPr>
            <w:r w:rsidRPr="004B1090">
              <w:rPr>
                <w:rFonts w:cs="Arial"/>
                <w:sz w:val="18"/>
                <w:szCs w:val="18"/>
              </w:rPr>
              <w:t>14.3%</w:t>
            </w:r>
          </w:p>
        </w:tc>
      </w:tr>
      <w:tr w:rsidR="00FC7989" w:rsidRPr="00211CFA" w14:paraId="432065F4" w14:textId="77777777" w:rsidTr="00FC7989">
        <w:trPr>
          <w:trHeight w:val="283"/>
        </w:trPr>
        <w:tc>
          <w:tcPr>
            <w:tcW w:w="2835" w:type="dxa"/>
            <w:noWrap/>
            <w:vAlign w:val="center"/>
          </w:tcPr>
          <w:p w14:paraId="5AA67C9B" w14:textId="77777777" w:rsidR="00FC7989" w:rsidRPr="00211CFA" w:rsidRDefault="00FC7989" w:rsidP="00FC7989">
            <w:pPr>
              <w:pStyle w:val="DHHStabletext"/>
              <w:spacing w:before="0" w:after="0"/>
              <w:rPr>
                <w:rFonts w:cs="Arial"/>
                <w:sz w:val="18"/>
                <w:szCs w:val="18"/>
              </w:rPr>
            </w:pPr>
            <w:r w:rsidRPr="00211CFA">
              <w:rPr>
                <w:rFonts w:cs="Arial"/>
                <w:sz w:val="18"/>
                <w:szCs w:val="18"/>
              </w:rPr>
              <w:t>Gannawarra</w:t>
            </w:r>
          </w:p>
        </w:tc>
        <w:tc>
          <w:tcPr>
            <w:tcW w:w="907" w:type="dxa"/>
            <w:noWrap/>
            <w:vAlign w:val="center"/>
          </w:tcPr>
          <w:p w14:paraId="40073341" w14:textId="4511A52A"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907" w:type="dxa"/>
            <w:noWrap/>
            <w:vAlign w:val="center"/>
          </w:tcPr>
          <w:p w14:paraId="6F46227F" w14:textId="245138B7"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1162" w:type="dxa"/>
            <w:noWrap/>
            <w:vAlign w:val="center"/>
          </w:tcPr>
          <w:p w14:paraId="70A652D4" w14:textId="30FA127A"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907" w:type="dxa"/>
            <w:noWrap/>
            <w:vAlign w:val="center"/>
          </w:tcPr>
          <w:p w14:paraId="37C4700C" w14:textId="1458A65B"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907" w:type="dxa"/>
            <w:noWrap/>
            <w:vAlign w:val="center"/>
          </w:tcPr>
          <w:p w14:paraId="060B5EE5" w14:textId="250EB161"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1163" w:type="dxa"/>
            <w:noWrap/>
            <w:vAlign w:val="center"/>
          </w:tcPr>
          <w:p w14:paraId="7D442532" w14:textId="03107648"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907" w:type="dxa"/>
            <w:noWrap/>
            <w:vAlign w:val="center"/>
          </w:tcPr>
          <w:p w14:paraId="3A53DD3C" w14:textId="283390AA" w:rsidR="00FC7989" w:rsidRPr="004B1090" w:rsidRDefault="00FC7989" w:rsidP="00FC7989">
            <w:pPr>
              <w:pStyle w:val="DHHStabletext"/>
              <w:spacing w:before="0" w:after="0"/>
              <w:jc w:val="center"/>
              <w:rPr>
                <w:rFonts w:cs="Arial"/>
                <w:sz w:val="18"/>
                <w:szCs w:val="18"/>
              </w:rPr>
            </w:pPr>
            <w:r w:rsidRPr="004B1090">
              <w:rPr>
                <w:rFonts w:cs="Arial"/>
                <w:sz w:val="18"/>
                <w:szCs w:val="18"/>
              </w:rPr>
              <w:t>-</w:t>
            </w:r>
          </w:p>
        </w:tc>
        <w:tc>
          <w:tcPr>
            <w:tcW w:w="907" w:type="dxa"/>
            <w:noWrap/>
            <w:vAlign w:val="center"/>
          </w:tcPr>
          <w:p w14:paraId="3E5B1A31" w14:textId="38848965" w:rsidR="00FC7989" w:rsidRPr="004B1090" w:rsidRDefault="00FC7989" w:rsidP="00FC7989">
            <w:pPr>
              <w:pStyle w:val="DHHStabletext"/>
              <w:spacing w:before="0" w:after="0"/>
              <w:jc w:val="center"/>
              <w:rPr>
                <w:rFonts w:cs="Arial"/>
                <w:sz w:val="18"/>
                <w:szCs w:val="18"/>
              </w:rPr>
            </w:pPr>
            <w:r w:rsidRPr="004B1090">
              <w:rPr>
                <w:rFonts w:cs="Arial"/>
                <w:sz w:val="18"/>
                <w:szCs w:val="18"/>
              </w:rPr>
              <w:t>-</w:t>
            </w:r>
          </w:p>
        </w:tc>
        <w:tc>
          <w:tcPr>
            <w:tcW w:w="1163" w:type="dxa"/>
            <w:noWrap/>
            <w:vAlign w:val="center"/>
          </w:tcPr>
          <w:p w14:paraId="4808AA02" w14:textId="0B419795" w:rsidR="00FC7989" w:rsidRPr="004B1090" w:rsidRDefault="00FC7989" w:rsidP="00FC7989">
            <w:pPr>
              <w:pStyle w:val="DHHStabletext"/>
              <w:spacing w:before="0" w:after="0"/>
              <w:jc w:val="center"/>
              <w:rPr>
                <w:rFonts w:cs="Arial"/>
                <w:sz w:val="18"/>
                <w:szCs w:val="18"/>
              </w:rPr>
            </w:pPr>
            <w:r w:rsidRPr="004B1090">
              <w:rPr>
                <w:rFonts w:cs="Arial"/>
                <w:sz w:val="18"/>
                <w:szCs w:val="18"/>
              </w:rPr>
              <w:t>-</w:t>
            </w:r>
          </w:p>
        </w:tc>
        <w:tc>
          <w:tcPr>
            <w:tcW w:w="907" w:type="dxa"/>
            <w:noWrap/>
            <w:vAlign w:val="center"/>
          </w:tcPr>
          <w:p w14:paraId="0F6EF143" w14:textId="17241780" w:rsidR="00FC7989" w:rsidRPr="004B1090" w:rsidRDefault="00FC7989" w:rsidP="00FC7989">
            <w:pPr>
              <w:pStyle w:val="DHHStabletext"/>
              <w:spacing w:before="0" w:after="0"/>
              <w:jc w:val="center"/>
              <w:rPr>
                <w:rFonts w:cs="Arial"/>
                <w:sz w:val="18"/>
                <w:szCs w:val="18"/>
              </w:rPr>
            </w:pPr>
            <w:r w:rsidRPr="004B1090">
              <w:rPr>
                <w:rFonts w:cs="Arial"/>
                <w:sz w:val="18"/>
                <w:szCs w:val="18"/>
              </w:rPr>
              <w:t>17</w:t>
            </w:r>
          </w:p>
        </w:tc>
        <w:tc>
          <w:tcPr>
            <w:tcW w:w="907" w:type="dxa"/>
            <w:noWrap/>
            <w:vAlign w:val="center"/>
          </w:tcPr>
          <w:p w14:paraId="2E2A4559" w14:textId="2A449715" w:rsidR="00FC7989" w:rsidRPr="004B1090" w:rsidRDefault="00FC7989" w:rsidP="00FC7989">
            <w:pPr>
              <w:pStyle w:val="DHHStabletext"/>
              <w:spacing w:before="0" w:after="0"/>
              <w:jc w:val="center"/>
              <w:rPr>
                <w:rFonts w:cs="Arial"/>
                <w:sz w:val="18"/>
                <w:szCs w:val="18"/>
              </w:rPr>
            </w:pPr>
            <w:r w:rsidRPr="004B1090">
              <w:rPr>
                <w:rFonts w:cs="Arial"/>
                <w:sz w:val="18"/>
                <w:szCs w:val="18"/>
              </w:rPr>
              <w:t>$270</w:t>
            </w:r>
          </w:p>
        </w:tc>
        <w:tc>
          <w:tcPr>
            <w:tcW w:w="1163" w:type="dxa"/>
            <w:noWrap/>
            <w:vAlign w:val="center"/>
          </w:tcPr>
          <w:p w14:paraId="26B32F0A" w14:textId="4727786D" w:rsidR="00FC7989" w:rsidRPr="004B1090" w:rsidRDefault="00FC7989" w:rsidP="00FC7989">
            <w:pPr>
              <w:pStyle w:val="DHHStabletext"/>
              <w:spacing w:before="0" w:after="0"/>
              <w:jc w:val="center"/>
              <w:rPr>
                <w:rFonts w:cs="Arial"/>
                <w:sz w:val="18"/>
                <w:szCs w:val="18"/>
              </w:rPr>
            </w:pPr>
            <w:r w:rsidRPr="004B1090">
              <w:rPr>
                <w:rFonts w:cs="Arial"/>
                <w:sz w:val="18"/>
                <w:szCs w:val="18"/>
              </w:rPr>
              <w:t>12.5%</w:t>
            </w:r>
          </w:p>
        </w:tc>
      </w:tr>
      <w:tr w:rsidR="00FC7989" w:rsidRPr="00211CFA" w14:paraId="0B5EB23A" w14:textId="77777777" w:rsidTr="00FC7989">
        <w:trPr>
          <w:trHeight w:val="283"/>
        </w:trPr>
        <w:tc>
          <w:tcPr>
            <w:tcW w:w="2835" w:type="dxa"/>
            <w:noWrap/>
            <w:vAlign w:val="center"/>
          </w:tcPr>
          <w:p w14:paraId="4CF41AE1" w14:textId="77777777" w:rsidR="00FC7989" w:rsidRPr="00211CFA" w:rsidRDefault="00FC7989" w:rsidP="00FC7989">
            <w:pPr>
              <w:pStyle w:val="DHHStabletext"/>
              <w:spacing w:before="0" w:after="0"/>
              <w:rPr>
                <w:rFonts w:cs="Arial"/>
                <w:sz w:val="18"/>
                <w:szCs w:val="18"/>
                <w:lang w:eastAsia="en-AU"/>
              </w:rPr>
            </w:pPr>
            <w:r w:rsidRPr="00211CFA">
              <w:rPr>
                <w:rFonts w:cs="Arial"/>
                <w:sz w:val="18"/>
                <w:szCs w:val="18"/>
                <w:lang w:eastAsia="en-AU"/>
              </w:rPr>
              <w:t>Greater Bendigo</w:t>
            </w:r>
          </w:p>
        </w:tc>
        <w:tc>
          <w:tcPr>
            <w:tcW w:w="907" w:type="dxa"/>
            <w:noWrap/>
            <w:vAlign w:val="center"/>
          </w:tcPr>
          <w:p w14:paraId="4BB81064" w14:textId="1A1FA030" w:rsidR="00FC7989" w:rsidRPr="00350FC6" w:rsidRDefault="00FC7989" w:rsidP="00FC7989">
            <w:pPr>
              <w:pStyle w:val="DHHStabletext"/>
              <w:spacing w:before="0" w:after="0"/>
              <w:jc w:val="center"/>
              <w:rPr>
                <w:rFonts w:cs="Arial"/>
                <w:sz w:val="18"/>
                <w:szCs w:val="18"/>
              </w:rPr>
            </w:pPr>
            <w:r w:rsidRPr="00350FC6">
              <w:rPr>
                <w:rFonts w:cs="Arial"/>
                <w:sz w:val="18"/>
                <w:szCs w:val="18"/>
              </w:rPr>
              <w:t>29</w:t>
            </w:r>
          </w:p>
        </w:tc>
        <w:tc>
          <w:tcPr>
            <w:tcW w:w="907" w:type="dxa"/>
            <w:noWrap/>
            <w:vAlign w:val="center"/>
          </w:tcPr>
          <w:p w14:paraId="6F59A052" w14:textId="2286A78D" w:rsidR="00FC7989" w:rsidRPr="00350FC6" w:rsidRDefault="00FC7989" w:rsidP="00FC7989">
            <w:pPr>
              <w:pStyle w:val="DHHStabletext"/>
              <w:spacing w:before="0" w:after="0"/>
              <w:jc w:val="center"/>
              <w:rPr>
                <w:rFonts w:cs="Arial"/>
                <w:sz w:val="18"/>
                <w:szCs w:val="18"/>
              </w:rPr>
            </w:pPr>
            <w:r w:rsidRPr="00350FC6">
              <w:rPr>
                <w:rFonts w:cs="Arial"/>
                <w:sz w:val="18"/>
                <w:szCs w:val="18"/>
              </w:rPr>
              <w:t>$270</w:t>
            </w:r>
          </w:p>
        </w:tc>
        <w:tc>
          <w:tcPr>
            <w:tcW w:w="1162" w:type="dxa"/>
            <w:noWrap/>
            <w:vAlign w:val="center"/>
          </w:tcPr>
          <w:p w14:paraId="5C685B61" w14:textId="1C57CBE6" w:rsidR="00FC7989" w:rsidRPr="00350FC6" w:rsidRDefault="00FC7989" w:rsidP="00FC7989">
            <w:pPr>
              <w:pStyle w:val="DHHStabletext"/>
              <w:spacing w:before="0" w:after="0"/>
              <w:jc w:val="center"/>
              <w:rPr>
                <w:rFonts w:cs="Arial"/>
                <w:sz w:val="18"/>
                <w:szCs w:val="18"/>
              </w:rPr>
            </w:pPr>
            <w:r w:rsidRPr="00350FC6">
              <w:rPr>
                <w:rFonts w:cs="Arial"/>
                <w:sz w:val="18"/>
                <w:szCs w:val="18"/>
              </w:rPr>
              <w:t>22.7%</w:t>
            </w:r>
          </w:p>
        </w:tc>
        <w:tc>
          <w:tcPr>
            <w:tcW w:w="907" w:type="dxa"/>
            <w:noWrap/>
            <w:vAlign w:val="center"/>
          </w:tcPr>
          <w:p w14:paraId="2A86802A" w14:textId="01C1EDB2" w:rsidR="00FC7989" w:rsidRPr="00350FC6" w:rsidRDefault="00FC7989" w:rsidP="00FC7989">
            <w:pPr>
              <w:pStyle w:val="DHHStabletext"/>
              <w:spacing w:before="0" w:after="0"/>
              <w:jc w:val="center"/>
              <w:rPr>
                <w:rFonts w:cs="Arial"/>
                <w:sz w:val="18"/>
                <w:szCs w:val="18"/>
              </w:rPr>
            </w:pPr>
            <w:r w:rsidRPr="00350FC6">
              <w:rPr>
                <w:rFonts w:cs="Arial"/>
                <w:sz w:val="18"/>
                <w:szCs w:val="18"/>
              </w:rPr>
              <w:t>104</w:t>
            </w:r>
          </w:p>
        </w:tc>
        <w:tc>
          <w:tcPr>
            <w:tcW w:w="907" w:type="dxa"/>
            <w:noWrap/>
            <w:vAlign w:val="center"/>
          </w:tcPr>
          <w:p w14:paraId="04EFA2A1" w14:textId="3046B27B" w:rsidR="00FC7989" w:rsidRPr="00350FC6" w:rsidRDefault="00FC7989" w:rsidP="00FC7989">
            <w:pPr>
              <w:pStyle w:val="DHHStabletext"/>
              <w:spacing w:before="0" w:after="0"/>
              <w:jc w:val="center"/>
              <w:rPr>
                <w:rFonts w:cs="Arial"/>
                <w:sz w:val="18"/>
                <w:szCs w:val="18"/>
              </w:rPr>
            </w:pPr>
            <w:r w:rsidRPr="00350FC6">
              <w:rPr>
                <w:rFonts w:cs="Arial"/>
                <w:sz w:val="18"/>
                <w:szCs w:val="18"/>
              </w:rPr>
              <w:t>$300</w:t>
            </w:r>
          </w:p>
        </w:tc>
        <w:tc>
          <w:tcPr>
            <w:tcW w:w="1163" w:type="dxa"/>
            <w:noWrap/>
            <w:vAlign w:val="center"/>
          </w:tcPr>
          <w:p w14:paraId="783EA605" w14:textId="7C598B14" w:rsidR="00FC7989" w:rsidRPr="00350FC6" w:rsidRDefault="00FC7989" w:rsidP="00FC7989">
            <w:pPr>
              <w:pStyle w:val="DHHStabletext"/>
              <w:spacing w:before="0" w:after="0"/>
              <w:jc w:val="center"/>
              <w:rPr>
                <w:rFonts w:cs="Arial"/>
                <w:sz w:val="18"/>
                <w:szCs w:val="18"/>
              </w:rPr>
            </w:pPr>
            <w:r w:rsidRPr="00350FC6">
              <w:rPr>
                <w:rFonts w:cs="Arial"/>
                <w:sz w:val="18"/>
                <w:szCs w:val="18"/>
              </w:rPr>
              <w:t>7.1%</w:t>
            </w:r>
          </w:p>
        </w:tc>
        <w:tc>
          <w:tcPr>
            <w:tcW w:w="907" w:type="dxa"/>
            <w:noWrap/>
            <w:vAlign w:val="center"/>
          </w:tcPr>
          <w:p w14:paraId="1673FC1D" w14:textId="55F8C652" w:rsidR="00FC7989" w:rsidRPr="004B1090" w:rsidRDefault="00FC7989" w:rsidP="00FC7989">
            <w:pPr>
              <w:pStyle w:val="DHHStabletext"/>
              <w:spacing w:before="0" w:after="0"/>
              <w:jc w:val="center"/>
              <w:rPr>
                <w:rFonts w:cs="Arial"/>
                <w:sz w:val="18"/>
                <w:szCs w:val="18"/>
              </w:rPr>
            </w:pPr>
            <w:r w:rsidRPr="004B1090">
              <w:rPr>
                <w:rFonts w:cs="Arial"/>
                <w:sz w:val="18"/>
                <w:szCs w:val="18"/>
              </w:rPr>
              <w:t>66</w:t>
            </w:r>
          </w:p>
        </w:tc>
        <w:tc>
          <w:tcPr>
            <w:tcW w:w="907" w:type="dxa"/>
            <w:noWrap/>
            <w:vAlign w:val="center"/>
          </w:tcPr>
          <w:p w14:paraId="7A9BA665" w14:textId="142AD174" w:rsidR="00FC7989" w:rsidRPr="004B1090" w:rsidRDefault="00FC7989" w:rsidP="00FC7989">
            <w:pPr>
              <w:pStyle w:val="DHHStabletext"/>
              <w:spacing w:before="0" w:after="0"/>
              <w:jc w:val="center"/>
              <w:rPr>
                <w:rFonts w:cs="Arial"/>
                <w:sz w:val="18"/>
                <w:szCs w:val="18"/>
              </w:rPr>
            </w:pPr>
            <w:r w:rsidRPr="004B1090">
              <w:rPr>
                <w:rFonts w:cs="Arial"/>
                <w:sz w:val="18"/>
                <w:szCs w:val="18"/>
              </w:rPr>
              <w:t>$340</w:t>
            </w:r>
          </w:p>
        </w:tc>
        <w:tc>
          <w:tcPr>
            <w:tcW w:w="1163" w:type="dxa"/>
            <w:noWrap/>
            <w:vAlign w:val="center"/>
          </w:tcPr>
          <w:p w14:paraId="404B63EE" w14:textId="5090913D" w:rsidR="00FC7989" w:rsidRPr="004B1090" w:rsidRDefault="00FC7989" w:rsidP="00FC7989">
            <w:pPr>
              <w:pStyle w:val="DHHStabletext"/>
              <w:spacing w:before="0" w:after="0"/>
              <w:jc w:val="center"/>
              <w:rPr>
                <w:rFonts w:cs="Arial"/>
                <w:sz w:val="18"/>
                <w:szCs w:val="18"/>
              </w:rPr>
            </w:pPr>
            <w:r w:rsidRPr="004B1090">
              <w:rPr>
                <w:rFonts w:cs="Arial"/>
                <w:sz w:val="18"/>
                <w:szCs w:val="18"/>
              </w:rPr>
              <w:t>13.3%</w:t>
            </w:r>
          </w:p>
        </w:tc>
        <w:tc>
          <w:tcPr>
            <w:tcW w:w="907" w:type="dxa"/>
            <w:noWrap/>
            <w:vAlign w:val="center"/>
          </w:tcPr>
          <w:p w14:paraId="27458963" w14:textId="60BD3723" w:rsidR="00FC7989" w:rsidRPr="004B1090" w:rsidRDefault="00FC7989" w:rsidP="00FC7989">
            <w:pPr>
              <w:pStyle w:val="DHHStabletext"/>
              <w:spacing w:before="0" w:after="0"/>
              <w:jc w:val="center"/>
              <w:rPr>
                <w:rFonts w:cs="Arial"/>
                <w:sz w:val="18"/>
                <w:szCs w:val="18"/>
              </w:rPr>
            </w:pPr>
            <w:r w:rsidRPr="004B1090">
              <w:rPr>
                <w:rFonts w:cs="Arial"/>
                <w:sz w:val="18"/>
                <w:szCs w:val="18"/>
              </w:rPr>
              <w:t>323</w:t>
            </w:r>
          </w:p>
        </w:tc>
        <w:tc>
          <w:tcPr>
            <w:tcW w:w="907" w:type="dxa"/>
            <w:noWrap/>
            <w:vAlign w:val="center"/>
          </w:tcPr>
          <w:p w14:paraId="31B47255" w14:textId="5180E876" w:rsidR="00FC7989" w:rsidRPr="004B1090" w:rsidRDefault="00FC7989" w:rsidP="00FC7989">
            <w:pPr>
              <w:pStyle w:val="DHHStabletext"/>
              <w:spacing w:before="0" w:after="0"/>
              <w:jc w:val="center"/>
              <w:rPr>
                <w:rFonts w:cs="Arial"/>
                <w:sz w:val="18"/>
                <w:szCs w:val="18"/>
              </w:rPr>
            </w:pPr>
            <w:r w:rsidRPr="004B1090">
              <w:rPr>
                <w:rFonts w:cs="Arial"/>
                <w:sz w:val="18"/>
                <w:szCs w:val="18"/>
              </w:rPr>
              <w:t>$390</w:t>
            </w:r>
          </w:p>
        </w:tc>
        <w:tc>
          <w:tcPr>
            <w:tcW w:w="1163" w:type="dxa"/>
            <w:noWrap/>
            <w:vAlign w:val="center"/>
          </w:tcPr>
          <w:p w14:paraId="7292F8C6" w14:textId="403532AF" w:rsidR="00FC7989" w:rsidRPr="004B1090" w:rsidRDefault="00FC7989" w:rsidP="00FC7989">
            <w:pPr>
              <w:pStyle w:val="DHHStabletext"/>
              <w:spacing w:before="0" w:after="0"/>
              <w:jc w:val="center"/>
              <w:rPr>
                <w:rFonts w:cs="Arial"/>
                <w:sz w:val="18"/>
                <w:szCs w:val="18"/>
              </w:rPr>
            </w:pPr>
            <w:r w:rsidRPr="004B1090">
              <w:rPr>
                <w:rFonts w:cs="Arial"/>
                <w:sz w:val="18"/>
                <w:szCs w:val="18"/>
              </w:rPr>
              <w:t>11.4%</w:t>
            </w:r>
          </w:p>
        </w:tc>
      </w:tr>
      <w:tr w:rsidR="00FC7989" w:rsidRPr="00211CFA" w14:paraId="0829B774" w14:textId="77777777" w:rsidTr="00FC7989">
        <w:trPr>
          <w:trHeight w:val="283"/>
        </w:trPr>
        <w:tc>
          <w:tcPr>
            <w:tcW w:w="2835" w:type="dxa"/>
            <w:noWrap/>
            <w:vAlign w:val="center"/>
          </w:tcPr>
          <w:p w14:paraId="4AE81CEF" w14:textId="77777777" w:rsidR="00FC7989" w:rsidRPr="00211CFA" w:rsidRDefault="00FC7989" w:rsidP="00FC7989">
            <w:pPr>
              <w:pStyle w:val="DHHStabletext"/>
              <w:spacing w:before="0" w:after="0"/>
              <w:rPr>
                <w:rFonts w:cs="Arial"/>
                <w:sz w:val="18"/>
                <w:szCs w:val="18"/>
                <w:lang w:eastAsia="en-AU"/>
              </w:rPr>
            </w:pPr>
            <w:r w:rsidRPr="00211CFA">
              <w:rPr>
                <w:rFonts w:cs="Arial"/>
                <w:sz w:val="18"/>
                <w:szCs w:val="18"/>
                <w:lang w:eastAsia="en-AU"/>
              </w:rPr>
              <w:t>Loddon</w:t>
            </w:r>
          </w:p>
        </w:tc>
        <w:tc>
          <w:tcPr>
            <w:tcW w:w="907" w:type="dxa"/>
            <w:noWrap/>
            <w:vAlign w:val="center"/>
          </w:tcPr>
          <w:p w14:paraId="45AAC9B3" w14:textId="488A81AD"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907" w:type="dxa"/>
            <w:noWrap/>
            <w:vAlign w:val="center"/>
          </w:tcPr>
          <w:p w14:paraId="4408BFCE" w14:textId="2D7B2123"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1162" w:type="dxa"/>
            <w:noWrap/>
            <w:vAlign w:val="center"/>
          </w:tcPr>
          <w:p w14:paraId="1EB30B45" w14:textId="5A2C92D4"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907" w:type="dxa"/>
            <w:noWrap/>
            <w:vAlign w:val="center"/>
          </w:tcPr>
          <w:p w14:paraId="55C409D7" w14:textId="3EEA10D9"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907" w:type="dxa"/>
            <w:noWrap/>
            <w:vAlign w:val="center"/>
          </w:tcPr>
          <w:p w14:paraId="5CBA6AA6" w14:textId="5A9F48FB"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1163" w:type="dxa"/>
            <w:noWrap/>
            <w:vAlign w:val="center"/>
          </w:tcPr>
          <w:p w14:paraId="769A5192" w14:textId="753E0D11"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907" w:type="dxa"/>
            <w:noWrap/>
            <w:vAlign w:val="center"/>
          </w:tcPr>
          <w:p w14:paraId="19384421" w14:textId="41536E40" w:rsidR="00FC7989" w:rsidRPr="004B1090" w:rsidRDefault="00FC7989" w:rsidP="00FC7989">
            <w:pPr>
              <w:pStyle w:val="DHHStabletext"/>
              <w:spacing w:before="0" w:after="0"/>
              <w:jc w:val="center"/>
              <w:rPr>
                <w:rFonts w:cs="Arial"/>
                <w:sz w:val="18"/>
                <w:szCs w:val="18"/>
              </w:rPr>
            </w:pPr>
            <w:r w:rsidRPr="004B1090">
              <w:rPr>
                <w:rFonts w:cs="Arial"/>
                <w:sz w:val="18"/>
                <w:szCs w:val="18"/>
              </w:rPr>
              <w:t>-</w:t>
            </w:r>
          </w:p>
        </w:tc>
        <w:tc>
          <w:tcPr>
            <w:tcW w:w="907" w:type="dxa"/>
            <w:noWrap/>
            <w:vAlign w:val="center"/>
          </w:tcPr>
          <w:p w14:paraId="1E9A63A8" w14:textId="3CABE3E8" w:rsidR="00FC7989" w:rsidRPr="004B1090" w:rsidRDefault="00FC7989" w:rsidP="00FC7989">
            <w:pPr>
              <w:pStyle w:val="DHHStabletext"/>
              <w:spacing w:before="0" w:after="0"/>
              <w:jc w:val="center"/>
              <w:rPr>
                <w:rFonts w:cs="Arial"/>
                <w:sz w:val="18"/>
                <w:szCs w:val="18"/>
              </w:rPr>
            </w:pPr>
            <w:r w:rsidRPr="004B1090">
              <w:rPr>
                <w:rFonts w:cs="Arial"/>
                <w:sz w:val="18"/>
                <w:szCs w:val="18"/>
              </w:rPr>
              <w:t>-</w:t>
            </w:r>
          </w:p>
        </w:tc>
        <w:tc>
          <w:tcPr>
            <w:tcW w:w="1163" w:type="dxa"/>
            <w:noWrap/>
            <w:vAlign w:val="center"/>
          </w:tcPr>
          <w:p w14:paraId="23EDEA51" w14:textId="71EE287C" w:rsidR="00FC7989" w:rsidRPr="004B1090" w:rsidRDefault="00FC7989" w:rsidP="00FC7989">
            <w:pPr>
              <w:pStyle w:val="DHHStabletext"/>
              <w:spacing w:before="0" w:after="0"/>
              <w:jc w:val="center"/>
              <w:rPr>
                <w:rFonts w:cs="Arial"/>
                <w:sz w:val="18"/>
                <w:szCs w:val="18"/>
              </w:rPr>
            </w:pPr>
            <w:r w:rsidRPr="004B1090">
              <w:rPr>
                <w:rFonts w:cs="Arial"/>
                <w:sz w:val="18"/>
                <w:szCs w:val="18"/>
              </w:rPr>
              <w:t>-</w:t>
            </w:r>
          </w:p>
        </w:tc>
        <w:tc>
          <w:tcPr>
            <w:tcW w:w="907" w:type="dxa"/>
            <w:noWrap/>
            <w:vAlign w:val="center"/>
          </w:tcPr>
          <w:p w14:paraId="7942E76F" w14:textId="43B1C354" w:rsidR="00FC7989" w:rsidRPr="004B1090" w:rsidRDefault="00FC7989" w:rsidP="00FC7989">
            <w:pPr>
              <w:pStyle w:val="DHHStabletext"/>
              <w:spacing w:before="0" w:after="0"/>
              <w:jc w:val="center"/>
              <w:rPr>
                <w:rFonts w:cs="Arial"/>
                <w:sz w:val="18"/>
                <w:szCs w:val="18"/>
              </w:rPr>
            </w:pPr>
            <w:r w:rsidRPr="004B1090">
              <w:rPr>
                <w:rFonts w:cs="Arial"/>
                <w:sz w:val="18"/>
                <w:szCs w:val="18"/>
              </w:rPr>
              <w:t>-</w:t>
            </w:r>
          </w:p>
        </w:tc>
        <w:tc>
          <w:tcPr>
            <w:tcW w:w="907" w:type="dxa"/>
            <w:noWrap/>
            <w:vAlign w:val="center"/>
          </w:tcPr>
          <w:p w14:paraId="16B58E81" w14:textId="18003C93" w:rsidR="00FC7989" w:rsidRPr="004B1090" w:rsidRDefault="00FC7989" w:rsidP="00FC7989">
            <w:pPr>
              <w:pStyle w:val="DHHStabletext"/>
              <w:spacing w:before="0" w:after="0"/>
              <w:jc w:val="center"/>
              <w:rPr>
                <w:rFonts w:cs="Arial"/>
                <w:sz w:val="18"/>
                <w:szCs w:val="18"/>
              </w:rPr>
            </w:pPr>
            <w:r w:rsidRPr="004B1090">
              <w:rPr>
                <w:rFonts w:cs="Arial"/>
                <w:sz w:val="18"/>
                <w:szCs w:val="18"/>
              </w:rPr>
              <w:t>-</w:t>
            </w:r>
          </w:p>
        </w:tc>
        <w:tc>
          <w:tcPr>
            <w:tcW w:w="1163" w:type="dxa"/>
            <w:noWrap/>
            <w:vAlign w:val="center"/>
          </w:tcPr>
          <w:p w14:paraId="4E28A408" w14:textId="668FDB29" w:rsidR="00FC7989" w:rsidRPr="004B1090" w:rsidRDefault="00FC7989" w:rsidP="00FC7989">
            <w:pPr>
              <w:pStyle w:val="DHHStabletext"/>
              <w:spacing w:before="0" w:after="0"/>
              <w:jc w:val="center"/>
              <w:rPr>
                <w:rFonts w:cs="Arial"/>
                <w:sz w:val="18"/>
                <w:szCs w:val="18"/>
              </w:rPr>
            </w:pPr>
            <w:r w:rsidRPr="004B1090">
              <w:rPr>
                <w:rFonts w:cs="Arial"/>
                <w:sz w:val="18"/>
                <w:szCs w:val="18"/>
              </w:rPr>
              <w:t>-</w:t>
            </w:r>
          </w:p>
        </w:tc>
      </w:tr>
      <w:tr w:rsidR="00FC7989" w:rsidRPr="00211CFA" w14:paraId="362BA2AA" w14:textId="77777777" w:rsidTr="00FC7989">
        <w:trPr>
          <w:trHeight w:val="283"/>
        </w:trPr>
        <w:tc>
          <w:tcPr>
            <w:tcW w:w="2835" w:type="dxa"/>
            <w:noWrap/>
            <w:vAlign w:val="center"/>
          </w:tcPr>
          <w:p w14:paraId="436F89DF" w14:textId="77777777" w:rsidR="00FC7989" w:rsidRPr="00211CFA" w:rsidRDefault="00FC7989" w:rsidP="00FC7989">
            <w:pPr>
              <w:pStyle w:val="DHHStabletext"/>
              <w:spacing w:before="0" w:after="0"/>
              <w:rPr>
                <w:rFonts w:cs="Arial"/>
                <w:sz w:val="18"/>
                <w:szCs w:val="18"/>
                <w:lang w:eastAsia="en-AU"/>
              </w:rPr>
            </w:pPr>
            <w:r w:rsidRPr="00211CFA">
              <w:rPr>
                <w:rFonts w:cs="Arial"/>
                <w:sz w:val="18"/>
                <w:szCs w:val="18"/>
                <w:lang w:eastAsia="en-AU"/>
              </w:rPr>
              <w:t>Macedon Ranges</w:t>
            </w:r>
          </w:p>
        </w:tc>
        <w:tc>
          <w:tcPr>
            <w:tcW w:w="907" w:type="dxa"/>
            <w:noWrap/>
            <w:vAlign w:val="center"/>
          </w:tcPr>
          <w:p w14:paraId="29091AB6" w14:textId="32DB0D96"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907" w:type="dxa"/>
            <w:noWrap/>
            <w:vAlign w:val="center"/>
          </w:tcPr>
          <w:p w14:paraId="5D5284C4" w14:textId="0D8D581C"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1162" w:type="dxa"/>
            <w:noWrap/>
            <w:vAlign w:val="center"/>
          </w:tcPr>
          <w:p w14:paraId="41BC4C70" w14:textId="16B7CC4F"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907" w:type="dxa"/>
            <w:noWrap/>
            <w:vAlign w:val="center"/>
          </w:tcPr>
          <w:p w14:paraId="6FCD3A7A" w14:textId="55985BAC" w:rsidR="00FC7989" w:rsidRPr="00350FC6" w:rsidRDefault="00FC7989" w:rsidP="00FC7989">
            <w:pPr>
              <w:pStyle w:val="DHHStabletext"/>
              <w:spacing w:before="0" w:after="0"/>
              <w:jc w:val="center"/>
              <w:rPr>
                <w:rFonts w:cs="Arial"/>
                <w:sz w:val="18"/>
                <w:szCs w:val="18"/>
              </w:rPr>
            </w:pPr>
            <w:r w:rsidRPr="00350FC6">
              <w:rPr>
                <w:rFonts w:cs="Arial"/>
                <w:sz w:val="18"/>
                <w:szCs w:val="18"/>
              </w:rPr>
              <w:t>19</w:t>
            </w:r>
          </w:p>
        </w:tc>
        <w:tc>
          <w:tcPr>
            <w:tcW w:w="907" w:type="dxa"/>
            <w:noWrap/>
            <w:vAlign w:val="center"/>
          </w:tcPr>
          <w:p w14:paraId="2F4959B3" w14:textId="4CB206A8" w:rsidR="00FC7989" w:rsidRPr="00350FC6" w:rsidRDefault="00FC7989" w:rsidP="00FC7989">
            <w:pPr>
              <w:pStyle w:val="DHHStabletext"/>
              <w:spacing w:before="0" w:after="0"/>
              <w:jc w:val="center"/>
              <w:rPr>
                <w:rFonts w:cs="Arial"/>
                <w:sz w:val="18"/>
                <w:szCs w:val="18"/>
              </w:rPr>
            </w:pPr>
            <w:r w:rsidRPr="00350FC6">
              <w:rPr>
                <w:rFonts w:cs="Arial"/>
                <w:sz w:val="18"/>
                <w:szCs w:val="18"/>
              </w:rPr>
              <w:t>$410</w:t>
            </w:r>
          </w:p>
        </w:tc>
        <w:tc>
          <w:tcPr>
            <w:tcW w:w="1163" w:type="dxa"/>
            <w:noWrap/>
            <w:vAlign w:val="center"/>
          </w:tcPr>
          <w:p w14:paraId="2C02F9C7" w14:textId="3B03589C" w:rsidR="00FC7989" w:rsidRPr="00350FC6" w:rsidRDefault="00FC7989" w:rsidP="00FC7989">
            <w:pPr>
              <w:pStyle w:val="DHHStabletext"/>
              <w:spacing w:before="0" w:after="0"/>
              <w:jc w:val="center"/>
              <w:rPr>
                <w:rFonts w:cs="Arial"/>
                <w:sz w:val="18"/>
                <w:szCs w:val="18"/>
              </w:rPr>
            </w:pPr>
            <w:r w:rsidRPr="00350FC6">
              <w:rPr>
                <w:rFonts w:cs="Arial"/>
                <w:sz w:val="18"/>
                <w:szCs w:val="18"/>
              </w:rPr>
              <w:t>7.9%</w:t>
            </w:r>
          </w:p>
        </w:tc>
        <w:tc>
          <w:tcPr>
            <w:tcW w:w="907" w:type="dxa"/>
            <w:noWrap/>
            <w:vAlign w:val="center"/>
          </w:tcPr>
          <w:p w14:paraId="0935014B" w14:textId="63FD901D" w:rsidR="00FC7989" w:rsidRPr="004B1090" w:rsidRDefault="00FC7989" w:rsidP="00FC7989">
            <w:pPr>
              <w:pStyle w:val="DHHStabletext"/>
              <w:spacing w:before="0" w:after="0"/>
              <w:jc w:val="center"/>
              <w:rPr>
                <w:rFonts w:cs="Arial"/>
                <w:sz w:val="18"/>
                <w:szCs w:val="18"/>
              </w:rPr>
            </w:pPr>
            <w:r w:rsidRPr="004B1090">
              <w:rPr>
                <w:rFonts w:cs="Arial"/>
                <w:sz w:val="18"/>
                <w:szCs w:val="18"/>
              </w:rPr>
              <w:t>13</w:t>
            </w:r>
          </w:p>
        </w:tc>
        <w:tc>
          <w:tcPr>
            <w:tcW w:w="907" w:type="dxa"/>
            <w:noWrap/>
            <w:vAlign w:val="center"/>
          </w:tcPr>
          <w:p w14:paraId="517F3DFC" w14:textId="24DE7B05" w:rsidR="00FC7989" w:rsidRPr="004B1090" w:rsidRDefault="00FC7989" w:rsidP="00FC7989">
            <w:pPr>
              <w:pStyle w:val="DHHStabletext"/>
              <w:spacing w:before="0" w:after="0"/>
              <w:jc w:val="center"/>
              <w:rPr>
                <w:rFonts w:cs="Arial"/>
                <w:sz w:val="18"/>
                <w:szCs w:val="18"/>
              </w:rPr>
            </w:pPr>
            <w:r w:rsidRPr="004B1090">
              <w:rPr>
                <w:rFonts w:cs="Arial"/>
                <w:sz w:val="18"/>
                <w:szCs w:val="18"/>
              </w:rPr>
              <w:t>$420</w:t>
            </w:r>
          </w:p>
        </w:tc>
        <w:tc>
          <w:tcPr>
            <w:tcW w:w="1163" w:type="dxa"/>
            <w:noWrap/>
            <w:vAlign w:val="center"/>
          </w:tcPr>
          <w:p w14:paraId="1979DF0A" w14:textId="6AF41617" w:rsidR="00FC7989" w:rsidRPr="004B1090" w:rsidRDefault="00FC7989" w:rsidP="00FC7989">
            <w:pPr>
              <w:pStyle w:val="DHHStabletext"/>
              <w:spacing w:before="0" w:after="0"/>
              <w:jc w:val="center"/>
              <w:rPr>
                <w:rFonts w:cs="Arial"/>
                <w:sz w:val="18"/>
                <w:szCs w:val="18"/>
              </w:rPr>
            </w:pPr>
            <w:r w:rsidRPr="004B1090">
              <w:rPr>
                <w:rFonts w:cs="Arial"/>
                <w:sz w:val="18"/>
                <w:szCs w:val="18"/>
              </w:rPr>
              <w:t>10.5%</w:t>
            </w:r>
          </w:p>
        </w:tc>
        <w:tc>
          <w:tcPr>
            <w:tcW w:w="907" w:type="dxa"/>
            <w:noWrap/>
            <w:vAlign w:val="center"/>
          </w:tcPr>
          <w:p w14:paraId="736E4B16" w14:textId="779A9EE6" w:rsidR="00FC7989" w:rsidRPr="004B1090" w:rsidRDefault="00FC7989" w:rsidP="00FC7989">
            <w:pPr>
              <w:pStyle w:val="DHHStabletext"/>
              <w:spacing w:before="0" w:after="0"/>
              <w:jc w:val="center"/>
              <w:rPr>
                <w:rFonts w:cs="Arial"/>
                <w:sz w:val="18"/>
                <w:szCs w:val="18"/>
              </w:rPr>
            </w:pPr>
            <w:r w:rsidRPr="004B1090">
              <w:rPr>
                <w:rFonts w:cs="Arial"/>
                <w:sz w:val="18"/>
                <w:szCs w:val="18"/>
              </w:rPr>
              <w:t>53</w:t>
            </w:r>
          </w:p>
        </w:tc>
        <w:tc>
          <w:tcPr>
            <w:tcW w:w="907" w:type="dxa"/>
            <w:noWrap/>
            <w:vAlign w:val="center"/>
          </w:tcPr>
          <w:p w14:paraId="69437DA1" w14:textId="77A85299" w:rsidR="00FC7989" w:rsidRPr="004B1090" w:rsidRDefault="00FC7989" w:rsidP="00FC7989">
            <w:pPr>
              <w:pStyle w:val="DHHStabletext"/>
              <w:spacing w:before="0" w:after="0"/>
              <w:jc w:val="center"/>
              <w:rPr>
                <w:rFonts w:cs="Arial"/>
                <w:sz w:val="18"/>
                <w:szCs w:val="18"/>
              </w:rPr>
            </w:pPr>
            <w:r w:rsidRPr="004B1090">
              <w:rPr>
                <w:rFonts w:cs="Arial"/>
                <w:sz w:val="18"/>
                <w:szCs w:val="18"/>
              </w:rPr>
              <w:t>$460</w:t>
            </w:r>
          </w:p>
        </w:tc>
        <w:tc>
          <w:tcPr>
            <w:tcW w:w="1163" w:type="dxa"/>
            <w:noWrap/>
            <w:vAlign w:val="center"/>
          </w:tcPr>
          <w:p w14:paraId="5D378664" w14:textId="30B132F0" w:rsidR="00FC7989" w:rsidRPr="004B1090" w:rsidRDefault="00FC7989" w:rsidP="00FC7989">
            <w:pPr>
              <w:pStyle w:val="DHHStabletext"/>
              <w:spacing w:before="0" w:after="0"/>
              <w:jc w:val="center"/>
              <w:rPr>
                <w:rFonts w:cs="Arial"/>
                <w:sz w:val="18"/>
                <w:szCs w:val="18"/>
              </w:rPr>
            </w:pPr>
            <w:r w:rsidRPr="004B1090">
              <w:rPr>
                <w:rFonts w:cs="Arial"/>
                <w:sz w:val="18"/>
                <w:szCs w:val="18"/>
              </w:rPr>
              <w:t>4.5%</w:t>
            </w:r>
          </w:p>
        </w:tc>
      </w:tr>
      <w:tr w:rsidR="00FC7989" w:rsidRPr="00211CFA" w14:paraId="14AAA7BB" w14:textId="77777777" w:rsidTr="00FC7989">
        <w:trPr>
          <w:trHeight w:val="283"/>
        </w:trPr>
        <w:tc>
          <w:tcPr>
            <w:tcW w:w="2835" w:type="dxa"/>
            <w:noWrap/>
            <w:vAlign w:val="center"/>
          </w:tcPr>
          <w:p w14:paraId="430C22A8" w14:textId="77777777" w:rsidR="00FC7989" w:rsidRPr="00211CFA" w:rsidRDefault="00FC7989" w:rsidP="00FC7989">
            <w:pPr>
              <w:pStyle w:val="DHHStabletext"/>
              <w:spacing w:before="0" w:after="0"/>
              <w:rPr>
                <w:rFonts w:cs="Arial"/>
                <w:sz w:val="18"/>
                <w:szCs w:val="18"/>
                <w:lang w:eastAsia="en-AU"/>
              </w:rPr>
            </w:pPr>
            <w:r w:rsidRPr="00211CFA">
              <w:rPr>
                <w:rFonts w:cs="Arial"/>
                <w:sz w:val="18"/>
                <w:szCs w:val="18"/>
                <w:lang w:eastAsia="en-AU"/>
              </w:rPr>
              <w:t>Mildura</w:t>
            </w:r>
          </w:p>
        </w:tc>
        <w:tc>
          <w:tcPr>
            <w:tcW w:w="907" w:type="dxa"/>
            <w:noWrap/>
            <w:vAlign w:val="center"/>
          </w:tcPr>
          <w:p w14:paraId="439A6B23" w14:textId="0C757D3F" w:rsidR="00FC7989" w:rsidRPr="00350FC6" w:rsidRDefault="00FC7989" w:rsidP="00FC7989">
            <w:pPr>
              <w:pStyle w:val="DHHStabletext"/>
              <w:spacing w:before="0" w:after="0"/>
              <w:jc w:val="center"/>
              <w:rPr>
                <w:rFonts w:cs="Arial"/>
                <w:sz w:val="18"/>
                <w:szCs w:val="18"/>
              </w:rPr>
            </w:pPr>
            <w:r w:rsidRPr="00350FC6">
              <w:rPr>
                <w:rFonts w:cs="Arial"/>
                <w:sz w:val="18"/>
                <w:szCs w:val="18"/>
              </w:rPr>
              <w:t>14</w:t>
            </w:r>
          </w:p>
        </w:tc>
        <w:tc>
          <w:tcPr>
            <w:tcW w:w="907" w:type="dxa"/>
            <w:noWrap/>
            <w:vAlign w:val="center"/>
          </w:tcPr>
          <w:p w14:paraId="160CEAF8" w14:textId="05B806EF" w:rsidR="00FC7989" w:rsidRPr="00350FC6" w:rsidRDefault="00FC7989" w:rsidP="00FC7989">
            <w:pPr>
              <w:pStyle w:val="DHHStabletext"/>
              <w:spacing w:before="0" w:after="0"/>
              <w:jc w:val="center"/>
              <w:rPr>
                <w:rFonts w:cs="Arial"/>
                <w:sz w:val="18"/>
                <w:szCs w:val="18"/>
              </w:rPr>
            </w:pPr>
            <w:r w:rsidRPr="00350FC6">
              <w:rPr>
                <w:rFonts w:cs="Arial"/>
                <w:sz w:val="18"/>
                <w:szCs w:val="18"/>
              </w:rPr>
              <w:t>$210</w:t>
            </w:r>
          </w:p>
        </w:tc>
        <w:tc>
          <w:tcPr>
            <w:tcW w:w="1162" w:type="dxa"/>
            <w:noWrap/>
            <w:vAlign w:val="center"/>
          </w:tcPr>
          <w:p w14:paraId="089EE9FD" w14:textId="01E4F50A" w:rsidR="00FC7989" w:rsidRPr="00350FC6" w:rsidRDefault="00FC7989" w:rsidP="00FC7989">
            <w:pPr>
              <w:pStyle w:val="DHHStabletext"/>
              <w:spacing w:before="0" w:after="0"/>
              <w:jc w:val="center"/>
              <w:rPr>
                <w:rFonts w:cs="Arial"/>
                <w:sz w:val="18"/>
                <w:szCs w:val="18"/>
              </w:rPr>
            </w:pPr>
            <w:r w:rsidRPr="00350FC6">
              <w:rPr>
                <w:rFonts w:cs="Arial"/>
                <w:sz w:val="18"/>
                <w:szCs w:val="18"/>
              </w:rPr>
              <w:t>7.7%</w:t>
            </w:r>
          </w:p>
        </w:tc>
        <w:tc>
          <w:tcPr>
            <w:tcW w:w="907" w:type="dxa"/>
            <w:noWrap/>
            <w:vAlign w:val="center"/>
          </w:tcPr>
          <w:p w14:paraId="538343BC" w14:textId="5A2376D9" w:rsidR="00FC7989" w:rsidRPr="00350FC6" w:rsidRDefault="00FC7989" w:rsidP="00FC7989">
            <w:pPr>
              <w:pStyle w:val="DHHStabletext"/>
              <w:spacing w:before="0" w:after="0"/>
              <w:jc w:val="center"/>
              <w:rPr>
                <w:rFonts w:cs="Arial"/>
                <w:sz w:val="18"/>
                <w:szCs w:val="18"/>
              </w:rPr>
            </w:pPr>
            <w:r w:rsidRPr="00350FC6">
              <w:rPr>
                <w:rFonts w:cs="Arial"/>
                <w:sz w:val="18"/>
                <w:szCs w:val="18"/>
              </w:rPr>
              <w:t>47</w:t>
            </w:r>
          </w:p>
        </w:tc>
        <w:tc>
          <w:tcPr>
            <w:tcW w:w="907" w:type="dxa"/>
            <w:noWrap/>
            <w:vAlign w:val="center"/>
          </w:tcPr>
          <w:p w14:paraId="6DCA5F4E" w14:textId="34D340ED" w:rsidR="00FC7989" w:rsidRPr="00350FC6" w:rsidRDefault="00FC7989" w:rsidP="00FC7989">
            <w:pPr>
              <w:pStyle w:val="DHHStabletext"/>
              <w:spacing w:before="0" w:after="0"/>
              <w:jc w:val="center"/>
              <w:rPr>
                <w:rFonts w:cs="Arial"/>
                <w:sz w:val="18"/>
                <w:szCs w:val="18"/>
              </w:rPr>
            </w:pPr>
            <w:r w:rsidRPr="00350FC6">
              <w:rPr>
                <w:rFonts w:cs="Arial"/>
                <w:sz w:val="18"/>
                <w:szCs w:val="18"/>
              </w:rPr>
              <w:t>$250</w:t>
            </w:r>
          </w:p>
        </w:tc>
        <w:tc>
          <w:tcPr>
            <w:tcW w:w="1163" w:type="dxa"/>
            <w:noWrap/>
            <w:vAlign w:val="center"/>
          </w:tcPr>
          <w:p w14:paraId="07B735A4" w14:textId="55ABA007" w:rsidR="00FC7989" w:rsidRPr="00350FC6" w:rsidRDefault="00FC7989" w:rsidP="00FC7989">
            <w:pPr>
              <w:pStyle w:val="DHHStabletext"/>
              <w:spacing w:before="0" w:after="0"/>
              <w:jc w:val="center"/>
              <w:rPr>
                <w:rFonts w:cs="Arial"/>
                <w:sz w:val="18"/>
                <w:szCs w:val="18"/>
              </w:rPr>
            </w:pPr>
            <w:r w:rsidRPr="00350FC6">
              <w:rPr>
                <w:rFonts w:cs="Arial"/>
                <w:sz w:val="18"/>
                <w:szCs w:val="18"/>
              </w:rPr>
              <w:t>4.2%</w:t>
            </w:r>
          </w:p>
        </w:tc>
        <w:tc>
          <w:tcPr>
            <w:tcW w:w="907" w:type="dxa"/>
            <w:noWrap/>
            <w:vAlign w:val="center"/>
          </w:tcPr>
          <w:p w14:paraId="1A918343" w14:textId="122E1782" w:rsidR="00FC7989" w:rsidRPr="004B1090" w:rsidRDefault="00FC7989" w:rsidP="00FC7989">
            <w:pPr>
              <w:pStyle w:val="DHHStabletext"/>
              <w:spacing w:before="0" w:after="0"/>
              <w:jc w:val="center"/>
              <w:rPr>
                <w:rFonts w:cs="Arial"/>
                <w:sz w:val="18"/>
                <w:szCs w:val="18"/>
              </w:rPr>
            </w:pPr>
            <w:r w:rsidRPr="004B1090">
              <w:rPr>
                <w:rFonts w:cs="Arial"/>
                <w:sz w:val="18"/>
                <w:szCs w:val="18"/>
              </w:rPr>
              <w:t>36</w:t>
            </w:r>
          </w:p>
        </w:tc>
        <w:tc>
          <w:tcPr>
            <w:tcW w:w="907" w:type="dxa"/>
            <w:noWrap/>
            <w:vAlign w:val="center"/>
          </w:tcPr>
          <w:p w14:paraId="5B655B09" w14:textId="3381286F" w:rsidR="00FC7989" w:rsidRPr="004B1090" w:rsidRDefault="00FC7989" w:rsidP="00FC7989">
            <w:pPr>
              <w:pStyle w:val="DHHStabletext"/>
              <w:spacing w:before="0" w:after="0"/>
              <w:jc w:val="center"/>
              <w:rPr>
                <w:rFonts w:cs="Arial"/>
                <w:sz w:val="18"/>
                <w:szCs w:val="18"/>
              </w:rPr>
            </w:pPr>
            <w:r w:rsidRPr="004B1090">
              <w:rPr>
                <w:rFonts w:cs="Arial"/>
                <w:sz w:val="18"/>
                <w:szCs w:val="18"/>
              </w:rPr>
              <w:t>$273</w:t>
            </w:r>
          </w:p>
        </w:tc>
        <w:tc>
          <w:tcPr>
            <w:tcW w:w="1163" w:type="dxa"/>
            <w:noWrap/>
            <w:vAlign w:val="center"/>
          </w:tcPr>
          <w:p w14:paraId="5A623CDD" w14:textId="761F0813" w:rsidR="00FC7989" w:rsidRPr="004B1090" w:rsidRDefault="00FC7989" w:rsidP="00FC7989">
            <w:pPr>
              <w:pStyle w:val="DHHStabletext"/>
              <w:spacing w:before="0" w:after="0"/>
              <w:jc w:val="center"/>
              <w:rPr>
                <w:rFonts w:cs="Arial"/>
                <w:sz w:val="18"/>
                <w:szCs w:val="18"/>
              </w:rPr>
            </w:pPr>
            <w:r w:rsidRPr="004B1090">
              <w:rPr>
                <w:rFonts w:cs="Arial"/>
                <w:sz w:val="18"/>
                <w:szCs w:val="18"/>
              </w:rPr>
              <w:t>-2.5%</w:t>
            </w:r>
          </w:p>
        </w:tc>
        <w:tc>
          <w:tcPr>
            <w:tcW w:w="907" w:type="dxa"/>
            <w:noWrap/>
            <w:vAlign w:val="center"/>
          </w:tcPr>
          <w:p w14:paraId="05C5C6E7" w14:textId="6A8FEC12" w:rsidR="00FC7989" w:rsidRPr="004B1090" w:rsidRDefault="00FC7989" w:rsidP="00FC7989">
            <w:pPr>
              <w:pStyle w:val="DHHStabletext"/>
              <w:spacing w:before="0" w:after="0"/>
              <w:jc w:val="center"/>
              <w:rPr>
                <w:rFonts w:cs="Arial"/>
                <w:sz w:val="18"/>
                <w:szCs w:val="18"/>
              </w:rPr>
            </w:pPr>
            <w:r w:rsidRPr="004B1090">
              <w:rPr>
                <w:rFonts w:cs="Arial"/>
                <w:sz w:val="18"/>
                <w:szCs w:val="18"/>
              </w:rPr>
              <w:t>162</w:t>
            </w:r>
          </w:p>
        </w:tc>
        <w:tc>
          <w:tcPr>
            <w:tcW w:w="907" w:type="dxa"/>
            <w:noWrap/>
            <w:vAlign w:val="center"/>
          </w:tcPr>
          <w:p w14:paraId="0F6C2C84" w14:textId="3F9199BA" w:rsidR="00FC7989" w:rsidRPr="004B1090" w:rsidRDefault="00FC7989" w:rsidP="00FC7989">
            <w:pPr>
              <w:pStyle w:val="DHHStabletext"/>
              <w:spacing w:before="0" w:after="0"/>
              <w:jc w:val="center"/>
              <w:rPr>
                <w:rFonts w:cs="Arial"/>
                <w:sz w:val="18"/>
                <w:szCs w:val="18"/>
              </w:rPr>
            </w:pPr>
            <w:r w:rsidRPr="004B1090">
              <w:rPr>
                <w:rFonts w:cs="Arial"/>
                <w:sz w:val="18"/>
                <w:szCs w:val="18"/>
              </w:rPr>
              <w:t>$350</w:t>
            </w:r>
          </w:p>
        </w:tc>
        <w:tc>
          <w:tcPr>
            <w:tcW w:w="1163" w:type="dxa"/>
            <w:noWrap/>
            <w:vAlign w:val="center"/>
          </w:tcPr>
          <w:p w14:paraId="43F477F4" w14:textId="14B7ABE5" w:rsidR="00FC7989" w:rsidRPr="004B1090" w:rsidRDefault="00FC7989" w:rsidP="00FC7989">
            <w:pPr>
              <w:pStyle w:val="DHHStabletext"/>
              <w:spacing w:before="0" w:after="0"/>
              <w:jc w:val="center"/>
              <w:rPr>
                <w:rFonts w:cs="Arial"/>
                <w:sz w:val="18"/>
                <w:szCs w:val="18"/>
              </w:rPr>
            </w:pPr>
            <w:r w:rsidRPr="004B1090">
              <w:rPr>
                <w:rFonts w:cs="Arial"/>
                <w:sz w:val="18"/>
                <w:szCs w:val="18"/>
              </w:rPr>
              <w:t>0.0%</w:t>
            </w:r>
          </w:p>
        </w:tc>
      </w:tr>
      <w:tr w:rsidR="00FC7989" w:rsidRPr="00211CFA" w14:paraId="708DC751" w14:textId="77777777" w:rsidTr="00FC7989">
        <w:trPr>
          <w:trHeight w:val="283"/>
        </w:trPr>
        <w:tc>
          <w:tcPr>
            <w:tcW w:w="2835" w:type="dxa"/>
            <w:noWrap/>
            <w:vAlign w:val="center"/>
          </w:tcPr>
          <w:p w14:paraId="71F16D79" w14:textId="77777777" w:rsidR="00FC7989" w:rsidRPr="00211CFA" w:rsidRDefault="00FC7989" w:rsidP="00FC7989">
            <w:pPr>
              <w:pStyle w:val="DHHStabletext"/>
              <w:spacing w:before="0" w:after="0"/>
              <w:rPr>
                <w:rFonts w:cs="Arial"/>
                <w:sz w:val="18"/>
                <w:szCs w:val="18"/>
              </w:rPr>
            </w:pPr>
            <w:r w:rsidRPr="00211CFA">
              <w:rPr>
                <w:rFonts w:cs="Arial"/>
                <w:sz w:val="18"/>
                <w:szCs w:val="18"/>
              </w:rPr>
              <w:t>Mount Alexander</w:t>
            </w:r>
          </w:p>
        </w:tc>
        <w:tc>
          <w:tcPr>
            <w:tcW w:w="907" w:type="dxa"/>
            <w:noWrap/>
            <w:vAlign w:val="center"/>
          </w:tcPr>
          <w:p w14:paraId="5601B22B" w14:textId="0CFC3EEF"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907" w:type="dxa"/>
            <w:noWrap/>
            <w:vAlign w:val="center"/>
          </w:tcPr>
          <w:p w14:paraId="1A1CF52A" w14:textId="603F39D2"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1162" w:type="dxa"/>
            <w:noWrap/>
            <w:vAlign w:val="center"/>
          </w:tcPr>
          <w:p w14:paraId="63F6020E" w14:textId="55665F45"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907" w:type="dxa"/>
            <w:noWrap/>
            <w:vAlign w:val="center"/>
          </w:tcPr>
          <w:p w14:paraId="6FB9BCF5" w14:textId="67704F3E"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907" w:type="dxa"/>
            <w:noWrap/>
            <w:vAlign w:val="center"/>
          </w:tcPr>
          <w:p w14:paraId="4392F618" w14:textId="517434A0"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1163" w:type="dxa"/>
            <w:noWrap/>
            <w:vAlign w:val="center"/>
          </w:tcPr>
          <w:p w14:paraId="77F7D08E" w14:textId="78F596DE"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907" w:type="dxa"/>
            <w:noWrap/>
            <w:vAlign w:val="center"/>
          </w:tcPr>
          <w:p w14:paraId="7908CF9E" w14:textId="68F0C129" w:rsidR="00FC7989" w:rsidRPr="004B1090" w:rsidRDefault="00FC7989" w:rsidP="00FC7989">
            <w:pPr>
              <w:pStyle w:val="DHHStabletext"/>
              <w:spacing w:before="0" w:after="0"/>
              <w:jc w:val="center"/>
              <w:rPr>
                <w:rFonts w:cs="Arial"/>
                <w:sz w:val="18"/>
                <w:szCs w:val="18"/>
              </w:rPr>
            </w:pPr>
            <w:r w:rsidRPr="004B1090">
              <w:rPr>
                <w:rFonts w:cs="Arial"/>
                <w:sz w:val="18"/>
                <w:szCs w:val="18"/>
              </w:rPr>
              <w:t>12</w:t>
            </w:r>
          </w:p>
        </w:tc>
        <w:tc>
          <w:tcPr>
            <w:tcW w:w="907" w:type="dxa"/>
            <w:noWrap/>
            <w:vAlign w:val="center"/>
          </w:tcPr>
          <w:p w14:paraId="6211E04D" w14:textId="690501E7" w:rsidR="00FC7989" w:rsidRPr="004B1090" w:rsidRDefault="00FC7989" w:rsidP="00FC7989">
            <w:pPr>
              <w:pStyle w:val="DHHStabletext"/>
              <w:spacing w:before="0" w:after="0"/>
              <w:jc w:val="center"/>
              <w:rPr>
                <w:rFonts w:cs="Arial"/>
                <w:sz w:val="18"/>
                <w:szCs w:val="18"/>
              </w:rPr>
            </w:pPr>
            <w:r w:rsidRPr="004B1090">
              <w:rPr>
                <w:rFonts w:cs="Arial"/>
                <w:sz w:val="18"/>
                <w:szCs w:val="18"/>
              </w:rPr>
              <w:t>$383</w:t>
            </w:r>
          </w:p>
        </w:tc>
        <w:tc>
          <w:tcPr>
            <w:tcW w:w="1163" w:type="dxa"/>
            <w:noWrap/>
            <w:vAlign w:val="center"/>
          </w:tcPr>
          <w:p w14:paraId="62D6C635" w14:textId="6DFED9A9" w:rsidR="00FC7989" w:rsidRPr="004B1090" w:rsidRDefault="00FC7989" w:rsidP="00FC7989">
            <w:pPr>
              <w:pStyle w:val="DHHStabletext"/>
              <w:spacing w:before="0" w:after="0"/>
              <w:jc w:val="center"/>
              <w:rPr>
                <w:rFonts w:cs="Arial"/>
                <w:sz w:val="18"/>
                <w:szCs w:val="18"/>
              </w:rPr>
            </w:pPr>
            <w:r w:rsidRPr="004B1090">
              <w:rPr>
                <w:rFonts w:cs="Arial"/>
                <w:sz w:val="18"/>
                <w:szCs w:val="18"/>
              </w:rPr>
              <w:t>12.6%</w:t>
            </w:r>
          </w:p>
        </w:tc>
        <w:tc>
          <w:tcPr>
            <w:tcW w:w="907" w:type="dxa"/>
            <w:noWrap/>
            <w:vAlign w:val="center"/>
          </w:tcPr>
          <w:p w14:paraId="647ED018" w14:textId="12701890" w:rsidR="00FC7989" w:rsidRPr="004B1090" w:rsidRDefault="00FC7989" w:rsidP="00FC7989">
            <w:pPr>
              <w:pStyle w:val="DHHStabletext"/>
              <w:spacing w:before="0" w:after="0"/>
              <w:jc w:val="center"/>
              <w:rPr>
                <w:rFonts w:cs="Arial"/>
                <w:sz w:val="18"/>
                <w:szCs w:val="18"/>
              </w:rPr>
            </w:pPr>
            <w:r w:rsidRPr="004B1090">
              <w:rPr>
                <w:rFonts w:cs="Arial"/>
                <w:sz w:val="18"/>
                <w:szCs w:val="18"/>
              </w:rPr>
              <w:t>23</w:t>
            </w:r>
          </w:p>
        </w:tc>
        <w:tc>
          <w:tcPr>
            <w:tcW w:w="907" w:type="dxa"/>
            <w:noWrap/>
            <w:vAlign w:val="center"/>
          </w:tcPr>
          <w:p w14:paraId="700217AF" w14:textId="333C7F07" w:rsidR="00FC7989" w:rsidRPr="004B1090" w:rsidRDefault="00FC7989" w:rsidP="00FC7989">
            <w:pPr>
              <w:pStyle w:val="DHHStabletext"/>
              <w:spacing w:before="0" w:after="0"/>
              <w:jc w:val="center"/>
              <w:rPr>
                <w:rFonts w:cs="Arial"/>
                <w:sz w:val="18"/>
                <w:szCs w:val="18"/>
              </w:rPr>
            </w:pPr>
            <w:r w:rsidRPr="004B1090">
              <w:rPr>
                <w:rFonts w:cs="Arial"/>
                <w:sz w:val="18"/>
                <w:szCs w:val="18"/>
              </w:rPr>
              <w:t>$450</w:t>
            </w:r>
          </w:p>
        </w:tc>
        <w:tc>
          <w:tcPr>
            <w:tcW w:w="1163" w:type="dxa"/>
            <w:noWrap/>
            <w:vAlign w:val="center"/>
          </w:tcPr>
          <w:p w14:paraId="1B539527" w14:textId="21E864CC" w:rsidR="00FC7989" w:rsidRPr="004B1090" w:rsidRDefault="00FC7989" w:rsidP="00FC7989">
            <w:pPr>
              <w:pStyle w:val="DHHStabletext"/>
              <w:spacing w:before="0" w:after="0"/>
              <w:jc w:val="center"/>
              <w:rPr>
                <w:rFonts w:cs="Arial"/>
                <w:sz w:val="18"/>
                <w:szCs w:val="18"/>
              </w:rPr>
            </w:pPr>
            <w:r w:rsidRPr="004B1090">
              <w:rPr>
                <w:rFonts w:cs="Arial"/>
                <w:sz w:val="18"/>
                <w:szCs w:val="18"/>
              </w:rPr>
              <w:t>13.1%</w:t>
            </w:r>
          </w:p>
        </w:tc>
      </w:tr>
      <w:tr w:rsidR="00FC7989" w:rsidRPr="00211CFA" w14:paraId="3E68F2DB" w14:textId="77777777" w:rsidTr="00FC7989">
        <w:trPr>
          <w:trHeight w:val="283"/>
        </w:trPr>
        <w:tc>
          <w:tcPr>
            <w:tcW w:w="2835" w:type="dxa"/>
            <w:noWrap/>
            <w:vAlign w:val="center"/>
          </w:tcPr>
          <w:p w14:paraId="0A245994" w14:textId="77777777" w:rsidR="00FC7989" w:rsidRPr="00211CFA" w:rsidRDefault="00FC7989" w:rsidP="00FC7989">
            <w:pPr>
              <w:pStyle w:val="DHHStabletext"/>
              <w:spacing w:before="0" w:after="0"/>
              <w:rPr>
                <w:rFonts w:cs="Arial"/>
                <w:sz w:val="18"/>
                <w:szCs w:val="18"/>
                <w:lang w:eastAsia="en-AU"/>
              </w:rPr>
            </w:pPr>
            <w:r w:rsidRPr="00211CFA">
              <w:rPr>
                <w:rFonts w:cs="Arial"/>
                <w:sz w:val="18"/>
                <w:szCs w:val="18"/>
                <w:lang w:eastAsia="en-AU"/>
              </w:rPr>
              <w:t>Swan Hill</w:t>
            </w:r>
          </w:p>
        </w:tc>
        <w:tc>
          <w:tcPr>
            <w:tcW w:w="907" w:type="dxa"/>
            <w:noWrap/>
            <w:vAlign w:val="center"/>
          </w:tcPr>
          <w:p w14:paraId="2F8D2CA7" w14:textId="0AFA7B71" w:rsidR="00FC7989" w:rsidRPr="00350FC6" w:rsidRDefault="00FC7989" w:rsidP="00FC7989">
            <w:pPr>
              <w:pStyle w:val="DHHStabletext"/>
              <w:spacing w:before="0" w:after="0"/>
              <w:jc w:val="center"/>
              <w:rPr>
                <w:rFonts w:cs="Arial"/>
                <w:sz w:val="18"/>
                <w:szCs w:val="18"/>
              </w:rPr>
            </w:pPr>
            <w:r w:rsidRPr="00350FC6">
              <w:rPr>
                <w:rFonts w:cs="Arial"/>
                <w:sz w:val="18"/>
                <w:szCs w:val="18"/>
              </w:rPr>
              <w:t>11</w:t>
            </w:r>
          </w:p>
        </w:tc>
        <w:tc>
          <w:tcPr>
            <w:tcW w:w="907" w:type="dxa"/>
            <w:noWrap/>
            <w:vAlign w:val="center"/>
          </w:tcPr>
          <w:p w14:paraId="55F6CABF" w14:textId="2B3F5BA8" w:rsidR="00FC7989" w:rsidRPr="00350FC6" w:rsidRDefault="00FC7989" w:rsidP="00FC7989">
            <w:pPr>
              <w:pStyle w:val="DHHStabletext"/>
              <w:spacing w:before="0" w:after="0"/>
              <w:jc w:val="center"/>
              <w:rPr>
                <w:rFonts w:cs="Arial"/>
                <w:sz w:val="18"/>
                <w:szCs w:val="18"/>
              </w:rPr>
            </w:pPr>
            <w:r w:rsidRPr="00350FC6">
              <w:rPr>
                <w:rFonts w:cs="Arial"/>
                <w:sz w:val="18"/>
                <w:szCs w:val="18"/>
              </w:rPr>
              <w:t>$175</w:t>
            </w:r>
          </w:p>
        </w:tc>
        <w:tc>
          <w:tcPr>
            <w:tcW w:w="1162" w:type="dxa"/>
            <w:noWrap/>
            <w:vAlign w:val="center"/>
          </w:tcPr>
          <w:p w14:paraId="77CCF78C" w14:textId="3A829832"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907" w:type="dxa"/>
            <w:noWrap/>
            <w:vAlign w:val="center"/>
          </w:tcPr>
          <w:p w14:paraId="0D41A0DC" w14:textId="3950A764" w:rsidR="00FC7989" w:rsidRPr="00350FC6" w:rsidRDefault="00FC7989" w:rsidP="00FC7989">
            <w:pPr>
              <w:pStyle w:val="DHHStabletext"/>
              <w:spacing w:before="0" w:after="0"/>
              <w:jc w:val="center"/>
              <w:rPr>
                <w:rFonts w:cs="Arial"/>
                <w:sz w:val="18"/>
                <w:szCs w:val="18"/>
              </w:rPr>
            </w:pPr>
            <w:r w:rsidRPr="00350FC6">
              <w:rPr>
                <w:rFonts w:cs="Arial"/>
                <w:sz w:val="18"/>
                <w:szCs w:val="18"/>
              </w:rPr>
              <w:t>16</w:t>
            </w:r>
          </w:p>
        </w:tc>
        <w:tc>
          <w:tcPr>
            <w:tcW w:w="907" w:type="dxa"/>
            <w:noWrap/>
            <w:vAlign w:val="center"/>
          </w:tcPr>
          <w:p w14:paraId="29C4DA16" w14:textId="376A64A2" w:rsidR="00FC7989" w:rsidRPr="00350FC6" w:rsidRDefault="00FC7989" w:rsidP="00FC7989">
            <w:pPr>
              <w:pStyle w:val="DHHStabletext"/>
              <w:spacing w:before="0" w:after="0"/>
              <w:jc w:val="center"/>
              <w:rPr>
                <w:rFonts w:cs="Arial"/>
                <w:sz w:val="18"/>
                <w:szCs w:val="18"/>
              </w:rPr>
            </w:pPr>
            <w:r w:rsidRPr="00350FC6">
              <w:rPr>
                <w:rFonts w:cs="Arial"/>
                <w:sz w:val="18"/>
                <w:szCs w:val="18"/>
              </w:rPr>
              <w:t>$280</w:t>
            </w:r>
          </w:p>
        </w:tc>
        <w:tc>
          <w:tcPr>
            <w:tcW w:w="1163" w:type="dxa"/>
            <w:noWrap/>
            <w:vAlign w:val="center"/>
          </w:tcPr>
          <w:p w14:paraId="7FEF4060" w14:textId="25C05077" w:rsidR="00FC7989" w:rsidRPr="00350FC6" w:rsidRDefault="00FC7989" w:rsidP="00FC7989">
            <w:pPr>
              <w:pStyle w:val="DHHStabletext"/>
              <w:spacing w:before="0" w:after="0"/>
              <w:jc w:val="center"/>
              <w:rPr>
                <w:rFonts w:cs="Arial"/>
                <w:sz w:val="18"/>
                <w:szCs w:val="18"/>
              </w:rPr>
            </w:pPr>
            <w:r w:rsidRPr="00350FC6">
              <w:rPr>
                <w:rFonts w:cs="Arial"/>
                <w:sz w:val="18"/>
                <w:szCs w:val="18"/>
              </w:rPr>
              <w:t>7.7%</w:t>
            </w:r>
          </w:p>
        </w:tc>
        <w:tc>
          <w:tcPr>
            <w:tcW w:w="907" w:type="dxa"/>
            <w:noWrap/>
            <w:vAlign w:val="center"/>
          </w:tcPr>
          <w:p w14:paraId="1885A088" w14:textId="35580AAA" w:rsidR="00FC7989" w:rsidRPr="004B1090" w:rsidRDefault="00FC7989" w:rsidP="00FC7989">
            <w:pPr>
              <w:pStyle w:val="DHHStabletext"/>
              <w:spacing w:before="0" w:after="0"/>
              <w:jc w:val="center"/>
              <w:rPr>
                <w:rFonts w:cs="Arial"/>
                <w:sz w:val="18"/>
                <w:szCs w:val="18"/>
              </w:rPr>
            </w:pPr>
            <w:r w:rsidRPr="004B1090">
              <w:rPr>
                <w:rFonts w:cs="Arial"/>
                <w:sz w:val="18"/>
                <w:szCs w:val="18"/>
              </w:rPr>
              <w:t>-</w:t>
            </w:r>
          </w:p>
        </w:tc>
        <w:tc>
          <w:tcPr>
            <w:tcW w:w="907" w:type="dxa"/>
            <w:noWrap/>
            <w:vAlign w:val="center"/>
          </w:tcPr>
          <w:p w14:paraId="596C4C69" w14:textId="7BD8EECF" w:rsidR="00FC7989" w:rsidRPr="004B1090" w:rsidRDefault="00FC7989" w:rsidP="00FC7989">
            <w:pPr>
              <w:pStyle w:val="DHHStabletext"/>
              <w:spacing w:before="0" w:after="0"/>
              <w:jc w:val="center"/>
              <w:rPr>
                <w:rFonts w:cs="Arial"/>
                <w:sz w:val="18"/>
                <w:szCs w:val="18"/>
              </w:rPr>
            </w:pPr>
            <w:r w:rsidRPr="004B1090">
              <w:rPr>
                <w:rFonts w:cs="Arial"/>
                <w:sz w:val="18"/>
                <w:szCs w:val="18"/>
              </w:rPr>
              <w:t>-</w:t>
            </w:r>
          </w:p>
        </w:tc>
        <w:tc>
          <w:tcPr>
            <w:tcW w:w="1163" w:type="dxa"/>
            <w:noWrap/>
            <w:vAlign w:val="center"/>
          </w:tcPr>
          <w:p w14:paraId="2ABC2B2B" w14:textId="77ECC6AA" w:rsidR="00FC7989" w:rsidRPr="004B1090" w:rsidRDefault="00FC7989" w:rsidP="00FC7989">
            <w:pPr>
              <w:pStyle w:val="DHHStabletext"/>
              <w:spacing w:before="0" w:after="0"/>
              <w:jc w:val="center"/>
              <w:rPr>
                <w:rFonts w:cs="Arial"/>
                <w:sz w:val="18"/>
                <w:szCs w:val="18"/>
              </w:rPr>
            </w:pPr>
            <w:r w:rsidRPr="004B1090">
              <w:rPr>
                <w:rFonts w:cs="Arial"/>
                <w:sz w:val="18"/>
                <w:szCs w:val="18"/>
              </w:rPr>
              <w:t>-</w:t>
            </w:r>
          </w:p>
        </w:tc>
        <w:tc>
          <w:tcPr>
            <w:tcW w:w="907" w:type="dxa"/>
            <w:noWrap/>
            <w:vAlign w:val="center"/>
          </w:tcPr>
          <w:p w14:paraId="0FD0CDFE" w14:textId="5E6B0338" w:rsidR="00FC7989" w:rsidRPr="004B1090" w:rsidRDefault="00FC7989" w:rsidP="00FC7989">
            <w:pPr>
              <w:pStyle w:val="DHHStabletext"/>
              <w:spacing w:before="0" w:after="0"/>
              <w:jc w:val="center"/>
              <w:rPr>
                <w:rFonts w:cs="Arial"/>
                <w:sz w:val="18"/>
                <w:szCs w:val="18"/>
              </w:rPr>
            </w:pPr>
            <w:r w:rsidRPr="004B1090">
              <w:rPr>
                <w:rFonts w:cs="Arial"/>
                <w:sz w:val="18"/>
                <w:szCs w:val="18"/>
              </w:rPr>
              <w:t>37</w:t>
            </w:r>
          </w:p>
        </w:tc>
        <w:tc>
          <w:tcPr>
            <w:tcW w:w="907" w:type="dxa"/>
            <w:noWrap/>
            <w:vAlign w:val="center"/>
          </w:tcPr>
          <w:p w14:paraId="587B33AF" w14:textId="7CC53501" w:rsidR="00FC7989" w:rsidRPr="004B1090" w:rsidRDefault="00FC7989" w:rsidP="00FC7989">
            <w:pPr>
              <w:pStyle w:val="DHHStabletext"/>
              <w:spacing w:before="0" w:after="0"/>
              <w:jc w:val="center"/>
              <w:rPr>
                <w:rFonts w:cs="Arial"/>
                <w:sz w:val="18"/>
                <w:szCs w:val="18"/>
              </w:rPr>
            </w:pPr>
            <w:r w:rsidRPr="004B1090">
              <w:rPr>
                <w:rFonts w:cs="Arial"/>
                <w:sz w:val="18"/>
                <w:szCs w:val="18"/>
              </w:rPr>
              <w:t>$320</w:t>
            </w:r>
          </w:p>
        </w:tc>
        <w:tc>
          <w:tcPr>
            <w:tcW w:w="1163" w:type="dxa"/>
            <w:noWrap/>
            <w:vAlign w:val="center"/>
          </w:tcPr>
          <w:p w14:paraId="097A9313" w14:textId="7D624D63" w:rsidR="00FC7989" w:rsidRPr="004B1090" w:rsidRDefault="00FC7989" w:rsidP="00FC7989">
            <w:pPr>
              <w:pStyle w:val="DHHStabletext"/>
              <w:spacing w:before="0" w:after="0"/>
              <w:jc w:val="center"/>
              <w:rPr>
                <w:rFonts w:cs="Arial"/>
                <w:sz w:val="18"/>
                <w:szCs w:val="18"/>
              </w:rPr>
            </w:pPr>
            <w:r w:rsidRPr="004B1090">
              <w:rPr>
                <w:rFonts w:cs="Arial"/>
                <w:sz w:val="18"/>
                <w:szCs w:val="18"/>
              </w:rPr>
              <w:t>-3.0%</w:t>
            </w:r>
          </w:p>
        </w:tc>
      </w:tr>
      <w:tr w:rsidR="00FC7989" w:rsidRPr="00211CFA" w14:paraId="1DA71101" w14:textId="77777777" w:rsidTr="00FC7989">
        <w:trPr>
          <w:trHeight w:val="397"/>
        </w:trPr>
        <w:tc>
          <w:tcPr>
            <w:tcW w:w="2835" w:type="dxa"/>
            <w:noWrap/>
            <w:vAlign w:val="center"/>
          </w:tcPr>
          <w:p w14:paraId="5B3982D0" w14:textId="77777777" w:rsidR="00FC7989" w:rsidRPr="00211CFA" w:rsidRDefault="00FC7989" w:rsidP="00FC7989">
            <w:pPr>
              <w:pStyle w:val="DHHStabletext"/>
              <w:spacing w:before="0" w:after="0"/>
              <w:jc w:val="right"/>
              <w:rPr>
                <w:rFonts w:cs="Arial"/>
                <w:b/>
                <w:sz w:val="18"/>
                <w:szCs w:val="18"/>
                <w:lang w:eastAsia="en-AU"/>
              </w:rPr>
            </w:pPr>
            <w:r w:rsidRPr="00211CFA">
              <w:rPr>
                <w:rFonts w:cs="Arial"/>
                <w:b/>
                <w:sz w:val="18"/>
                <w:szCs w:val="18"/>
                <w:lang w:eastAsia="en-AU"/>
              </w:rPr>
              <w:t>Loddon Mallee</w:t>
            </w:r>
          </w:p>
        </w:tc>
        <w:tc>
          <w:tcPr>
            <w:tcW w:w="907" w:type="dxa"/>
            <w:noWrap/>
            <w:vAlign w:val="center"/>
          </w:tcPr>
          <w:p w14:paraId="485C5BCD" w14:textId="55EB0592" w:rsidR="00FC7989" w:rsidRPr="00350FC6" w:rsidRDefault="00FC7989" w:rsidP="00FC7989">
            <w:pPr>
              <w:pStyle w:val="DHHStabletext"/>
              <w:spacing w:before="0" w:after="0"/>
              <w:jc w:val="center"/>
              <w:rPr>
                <w:rFonts w:cs="Arial"/>
                <w:b/>
                <w:bCs/>
                <w:i/>
                <w:iCs/>
                <w:sz w:val="18"/>
                <w:szCs w:val="18"/>
              </w:rPr>
            </w:pPr>
            <w:r w:rsidRPr="00350FC6">
              <w:rPr>
                <w:rFonts w:cs="Arial"/>
                <w:b/>
                <w:bCs/>
                <w:i/>
                <w:iCs/>
                <w:sz w:val="18"/>
                <w:szCs w:val="18"/>
              </w:rPr>
              <w:t>72</w:t>
            </w:r>
          </w:p>
        </w:tc>
        <w:tc>
          <w:tcPr>
            <w:tcW w:w="907" w:type="dxa"/>
            <w:noWrap/>
            <w:vAlign w:val="center"/>
          </w:tcPr>
          <w:p w14:paraId="1A3A9314" w14:textId="5063D6A3" w:rsidR="00FC7989" w:rsidRPr="00350FC6" w:rsidRDefault="00FC7989" w:rsidP="00FC7989">
            <w:pPr>
              <w:pStyle w:val="DHHStabletext"/>
              <w:spacing w:before="0" w:after="0"/>
              <w:jc w:val="center"/>
              <w:rPr>
                <w:rFonts w:cs="Arial"/>
                <w:b/>
                <w:bCs/>
                <w:i/>
                <w:iCs/>
                <w:sz w:val="18"/>
                <w:szCs w:val="18"/>
              </w:rPr>
            </w:pPr>
            <w:r w:rsidRPr="00350FC6">
              <w:rPr>
                <w:rFonts w:cs="Arial"/>
                <w:b/>
                <w:bCs/>
                <w:i/>
                <w:iCs/>
                <w:sz w:val="18"/>
                <w:szCs w:val="18"/>
              </w:rPr>
              <w:t>$223</w:t>
            </w:r>
          </w:p>
        </w:tc>
        <w:tc>
          <w:tcPr>
            <w:tcW w:w="1162" w:type="dxa"/>
            <w:noWrap/>
            <w:vAlign w:val="center"/>
          </w:tcPr>
          <w:p w14:paraId="5429244E" w14:textId="7C6548B0" w:rsidR="00FC7989" w:rsidRPr="00350FC6" w:rsidRDefault="00FC7989" w:rsidP="00FC7989">
            <w:pPr>
              <w:pStyle w:val="DHHStabletext"/>
              <w:spacing w:before="0" w:after="0"/>
              <w:jc w:val="center"/>
              <w:rPr>
                <w:rFonts w:cs="Arial"/>
                <w:b/>
                <w:bCs/>
                <w:i/>
                <w:iCs/>
                <w:sz w:val="18"/>
                <w:szCs w:val="18"/>
              </w:rPr>
            </w:pPr>
            <w:r w:rsidRPr="00350FC6">
              <w:rPr>
                <w:rFonts w:cs="Arial"/>
                <w:b/>
                <w:bCs/>
                <w:i/>
                <w:iCs/>
                <w:sz w:val="18"/>
                <w:szCs w:val="18"/>
              </w:rPr>
              <w:t>23.9%</w:t>
            </w:r>
          </w:p>
        </w:tc>
        <w:tc>
          <w:tcPr>
            <w:tcW w:w="907" w:type="dxa"/>
            <w:noWrap/>
            <w:vAlign w:val="center"/>
          </w:tcPr>
          <w:p w14:paraId="4962AD76" w14:textId="78C0F0AB" w:rsidR="00FC7989" w:rsidRPr="00350FC6" w:rsidRDefault="00FC7989" w:rsidP="00FC7989">
            <w:pPr>
              <w:pStyle w:val="DHHStabletext"/>
              <w:spacing w:before="0" w:after="0"/>
              <w:jc w:val="center"/>
              <w:rPr>
                <w:rFonts w:cs="Arial"/>
                <w:b/>
                <w:bCs/>
                <w:i/>
                <w:iCs/>
                <w:sz w:val="18"/>
                <w:szCs w:val="18"/>
              </w:rPr>
            </w:pPr>
            <w:r w:rsidRPr="00350FC6">
              <w:rPr>
                <w:rFonts w:cs="Arial"/>
                <w:b/>
                <w:bCs/>
                <w:i/>
                <w:iCs/>
                <w:sz w:val="18"/>
                <w:szCs w:val="18"/>
              </w:rPr>
              <w:t>240</w:t>
            </w:r>
          </w:p>
        </w:tc>
        <w:tc>
          <w:tcPr>
            <w:tcW w:w="907" w:type="dxa"/>
            <w:noWrap/>
            <w:vAlign w:val="center"/>
          </w:tcPr>
          <w:p w14:paraId="69A55BA3" w14:textId="04853237" w:rsidR="00FC7989" w:rsidRPr="00350FC6" w:rsidRDefault="00FC7989" w:rsidP="00FC7989">
            <w:pPr>
              <w:pStyle w:val="DHHStabletext"/>
              <w:spacing w:before="0" w:after="0"/>
              <w:jc w:val="center"/>
              <w:rPr>
                <w:rFonts w:cs="Arial"/>
                <w:b/>
                <w:bCs/>
                <w:i/>
                <w:iCs/>
                <w:sz w:val="18"/>
                <w:szCs w:val="18"/>
              </w:rPr>
            </w:pPr>
            <w:r w:rsidRPr="00350FC6">
              <w:rPr>
                <w:rFonts w:cs="Arial"/>
                <w:b/>
                <w:bCs/>
                <w:i/>
                <w:iCs/>
                <w:sz w:val="18"/>
                <w:szCs w:val="18"/>
              </w:rPr>
              <w:t>$290</w:t>
            </w:r>
          </w:p>
        </w:tc>
        <w:tc>
          <w:tcPr>
            <w:tcW w:w="1163" w:type="dxa"/>
            <w:noWrap/>
            <w:vAlign w:val="center"/>
          </w:tcPr>
          <w:p w14:paraId="07B958E8" w14:textId="3FC7349D" w:rsidR="00FC7989" w:rsidRPr="00350FC6" w:rsidRDefault="00FC7989" w:rsidP="00FC7989">
            <w:pPr>
              <w:pStyle w:val="DHHStabletext"/>
              <w:spacing w:before="0" w:after="0"/>
              <w:jc w:val="center"/>
              <w:rPr>
                <w:rFonts w:cs="Arial"/>
                <w:b/>
                <w:bCs/>
                <w:i/>
                <w:iCs/>
                <w:sz w:val="18"/>
                <w:szCs w:val="18"/>
              </w:rPr>
            </w:pPr>
            <w:r w:rsidRPr="00350FC6">
              <w:rPr>
                <w:rFonts w:cs="Arial"/>
                <w:b/>
                <w:bCs/>
                <w:i/>
                <w:iCs/>
                <w:sz w:val="18"/>
                <w:szCs w:val="18"/>
              </w:rPr>
              <w:t>9.4%</w:t>
            </w:r>
          </w:p>
        </w:tc>
        <w:tc>
          <w:tcPr>
            <w:tcW w:w="907" w:type="dxa"/>
            <w:noWrap/>
            <w:vAlign w:val="center"/>
          </w:tcPr>
          <w:p w14:paraId="6C9463D7" w14:textId="0C5AA933" w:rsidR="00FC7989" w:rsidRPr="004B1090" w:rsidRDefault="00FC7989" w:rsidP="00FC7989">
            <w:pPr>
              <w:pStyle w:val="DHHStabletext"/>
              <w:spacing w:before="0" w:after="0"/>
              <w:jc w:val="center"/>
              <w:rPr>
                <w:rFonts w:cs="Arial"/>
                <w:b/>
                <w:bCs/>
                <w:i/>
                <w:iCs/>
                <w:sz w:val="18"/>
                <w:szCs w:val="18"/>
              </w:rPr>
            </w:pPr>
            <w:r w:rsidRPr="004B1090">
              <w:rPr>
                <w:rFonts w:cs="Arial"/>
                <w:b/>
                <w:bCs/>
                <w:sz w:val="18"/>
                <w:szCs w:val="18"/>
              </w:rPr>
              <w:t>149</w:t>
            </w:r>
          </w:p>
        </w:tc>
        <w:tc>
          <w:tcPr>
            <w:tcW w:w="907" w:type="dxa"/>
            <w:noWrap/>
            <w:vAlign w:val="center"/>
          </w:tcPr>
          <w:p w14:paraId="13C72BB7" w14:textId="2F0A45D2" w:rsidR="00FC7989" w:rsidRPr="004B1090" w:rsidRDefault="00FC7989" w:rsidP="00FC7989">
            <w:pPr>
              <w:pStyle w:val="DHHStabletext"/>
              <w:spacing w:before="0" w:after="0"/>
              <w:jc w:val="center"/>
              <w:rPr>
                <w:rFonts w:cs="Arial"/>
                <w:b/>
                <w:bCs/>
                <w:i/>
                <w:iCs/>
                <w:sz w:val="18"/>
                <w:szCs w:val="18"/>
              </w:rPr>
            </w:pPr>
            <w:r w:rsidRPr="004B1090">
              <w:rPr>
                <w:rFonts w:cs="Arial"/>
                <w:b/>
                <w:bCs/>
                <w:sz w:val="18"/>
                <w:szCs w:val="18"/>
              </w:rPr>
              <w:t>$320</w:t>
            </w:r>
          </w:p>
        </w:tc>
        <w:tc>
          <w:tcPr>
            <w:tcW w:w="1163" w:type="dxa"/>
            <w:noWrap/>
            <w:vAlign w:val="center"/>
          </w:tcPr>
          <w:p w14:paraId="5AE4C1A7" w14:textId="0D221D1F" w:rsidR="00FC7989" w:rsidRPr="004B1090" w:rsidRDefault="00FC7989" w:rsidP="00FC7989">
            <w:pPr>
              <w:pStyle w:val="DHHStabletext"/>
              <w:spacing w:before="0" w:after="0"/>
              <w:jc w:val="center"/>
              <w:rPr>
                <w:rFonts w:cs="Arial"/>
                <w:b/>
                <w:bCs/>
                <w:i/>
                <w:iCs/>
                <w:sz w:val="18"/>
                <w:szCs w:val="18"/>
              </w:rPr>
            </w:pPr>
            <w:r w:rsidRPr="004B1090">
              <w:rPr>
                <w:rFonts w:cs="Arial"/>
                <w:b/>
                <w:bCs/>
                <w:sz w:val="18"/>
                <w:szCs w:val="18"/>
              </w:rPr>
              <w:t>10.3%</w:t>
            </w:r>
          </w:p>
        </w:tc>
        <w:tc>
          <w:tcPr>
            <w:tcW w:w="907" w:type="dxa"/>
            <w:noWrap/>
            <w:vAlign w:val="center"/>
          </w:tcPr>
          <w:p w14:paraId="14E60A06" w14:textId="25E2FF65" w:rsidR="00FC7989" w:rsidRPr="004B1090" w:rsidRDefault="00FC7989" w:rsidP="00FC7989">
            <w:pPr>
              <w:pStyle w:val="DHHStabletext"/>
              <w:spacing w:before="0" w:after="0"/>
              <w:jc w:val="center"/>
              <w:rPr>
                <w:rFonts w:cs="Arial"/>
                <w:b/>
                <w:bCs/>
                <w:i/>
                <w:iCs/>
                <w:sz w:val="18"/>
                <w:szCs w:val="18"/>
              </w:rPr>
            </w:pPr>
            <w:r w:rsidRPr="004B1090">
              <w:rPr>
                <w:rFonts w:cs="Arial"/>
                <w:b/>
                <w:bCs/>
                <w:sz w:val="18"/>
                <w:szCs w:val="18"/>
              </w:rPr>
              <w:t>711</w:t>
            </w:r>
          </w:p>
        </w:tc>
        <w:tc>
          <w:tcPr>
            <w:tcW w:w="907" w:type="dxa"/>
            <w:noWrap/>
            <w:vAlign w:val="center"/>
          </w:tcPr>
          <w:p w14:paraId="581B404D" w14:textId="2E9EDF35" w:rsidR="00FC7989" w:rsidRPr="004B1090" w:rsidRDefault="00FC7989" w:rsidP="00FC7989">
            <w:pPr>
              <w:pStyle w:val="DHHStabletext"/>
              <w:spacing w:before="0" w:after="0"/>
              <w:jc w:val="center"/>
              <w:rPr>
                <w:rFonts w:cs="Arial"/>
                <w:b/>
                <w:bCs/>
                <w:i/>
                <w:iCs/>
                <w:sz w:val="18"/>
                <w:szCs w:val="18"/>
              </w:rPr>
            </w:pPr>
            <w:r w:rsidRPr="004B1090">
              <w:rPr>
                <w:rFonts w:cs="Arial"/>
                <w:b/>
                <w:bCs/>
                <w:sz w:val="18"/>
                <w:szCs w:val="18"/>
              </w:rPr>
              <w:t>$380</w:t>
            </w:r>
          </w:p>
        </w:tc>
        <w:tc>
          <w:tcPr>
            <w:tcW w:w="1163" w:type="dxa"/>
            <w:noWrap/>
            <w:vAlign w:val="center"/>
          </w:tcPr>
          <w:p w14:paraId="287EA5B0" w14:textId="493AF8C7" w:rsidR="00FC7989" w:rsidRPr="004B1090" w:rsidRDefault="00FC7989" w:rsidP="00FC7989">
            <w:pPr>
              <w:pStyle w:val="DHHStabletext"/>
              <w:spacing w:before="0" w:after="0"/>
              <w:jc w:val="center"/>
              <w:rPr>
                <w:rFonts w:cs="Arial"/>
                <w:b/>
                <w:bCs/>
                <w:i/>
                <w:iCs/>
                <w:sz w:val="18"/>
                <w:szCs w:val="18"/>
              </w:rPr>
            </w:pPr>
            <w:r w:rsidRPr="004B1090">
              <w:rPr>
                <w:rFonts w:cs="Arial"/>
                <w:b/>
                <w:bCs/>
                <w:sz w:val="18"/>
                <w:szCs w:val="18"/>
              </w:rPr>
              <w:t>8.6%</w:t>
            </w:r>
          </w:p>
        </w:tc>
      </w:tr>
      <w:tr w:rsidR="00FC7989" w:rsidRPr="00211CFA" w14:paraId="02B61423" w14:textId="77777777" w:rsidTr="00FC7989">
        <w:trPr>
          <w:trHeight w:val="283"/>
        </w:trPr>
        <w:tc>
          <w:tcPr>
            <w:tcW w:w="2835" w:type="dxa"/>
            <w:noWrap/>
            <w:vAlign w:val="center"/>
          </w:tcPr>
          <w:p w14:paraId="2D441274" w14:textId="77777777" w:rsidR="00FC7989" w:rsidRPr="00211CFA" w:rsidRDefault="00FC7989" w:rsidP="00FC7989">
            <w:pPr>
              <w:pStyle w:val="DHHStabletext"/>
              <w:spacing w:before="0" w:after="0"/>
              <w:rPr>
                <w:rFonts w:cs="Arial"/>
                <w:sz w:val="18"/>
                <w:szCs w:val="18"/>
                <w:lang w:eastAsia="en-AU"/>
              </w:rPr>
            </w:pPr>
            <w:r w:rsidRPr="00211CFA">
              <w:rPr>
                <w:rFonts w:cs="Arial"/>
                <w:sz w:val="18"/>
                <w:szCs w:val="18"/>
                <w:lang w:eastAsia="en-AU"/>
              </w:rPr>
              <w:t>Alpine</w:t>
            </w:r>
          </w:p>
        </w:tc>
        <w:tc>
          <w:tcPr>
            <w:tcW w:w="907" w:type="dxa"/>
            <w:noWrap/>
            <w:vAlign w:val="center"/>
          </w:tcPr>
          <w:p w14:paraId="2784C3BC" w14:textId="549A4580"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907" w:type="dxa"/>
            <w:noWrap/>
            <w:vAlign w:val="center"/>
          </w:tcPr>
          <w:p w14:paraId="2B55C3BD" w14:textId="059BDDA9"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1162" w:type="dxa"/>
            <w:noWrap/>
            <w:vAlign w:val="center"/>
          </w:tcPr>
          <w:p w14:paraId="1442E53B" w14:textId="76A8CF7F"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907" w:type="dxa"/>
            <w:noWrap/>
            <w:vAlign w:val="center"/>
          </w:tcPr>
          <w:p w14:paraId="6560CB6B" w14:textId="6FEBF126" w:rsidR="00FC7989" w:rsidRPr="00350FC6" w:rsidRDefault="00FC7989" w:rsidP="00FC7989">
            <w:pPr>
              <w:pStyle w:val="DHHStabletext"/>
              <w:spacing w:before="0" w:after="0"/>
              <w:jc w:val="center"/>
              <w:rPr>
                <w:rFonts w:cs="Arial"/>
                <w:sz w:val="18"/>
                <w:szCs w:val="18"/>
              </w:rPr>
            </w:pPr>
            <w:r w:rsidRPr="00350FC6">
              <w:rPr>
                <w:rFonts w:cs="Arial"/>
                <w:sz w:val="18"/>
                <w:szCs w:val="18"/>
              </w:rPr>
              <w:t>15</w:t>
            </w:r>
          </w:p>
        </w:tc>
        <w:tc>
          <w:tcPr>
            <w:tcW w:w="907" w:type="dxa"/>
            <w:noWrap/>
            <w:vAlign w:val="center"/>
          </w:tcPr>
          <w:p w14:paraId="4D68B08C" w14:textId="13F8C983" w:rsidR="00FC7989" w:rsidRPr="00350FC6" w:rsidRDefault="00FC7989" w:rsidP="00FC7989">
            <w:pPr>
              <w:pStyle w:val="DHHStabletext"/>
              <w:spacing w:before="0" w:after="0"/>
              <w:jc w:val="center"/>
              <w:rPr>
                <w:rFonts w:cs="Arial"/>
                <w:sz w:val="18"/>
                <w:szCs w:val="18"/>
              </w:rPr>
            </w:pPr>
            <w:r w:rsidRPr="00350FC6">
              <w:rPr>
                <w:rFonts w:cs="Arial"/>
                <w:sz w:val="18"/>
                <w:szCs w:val="18"/>
              </w:rPr>
              <w:t>$320</w:t>
            </w:r>
          </w:p>
        </w:tc>
        <w:tc>
          <w:tcPr>
            <w:tcW w:w="1163" w:type="dxa"/>
            <w:noWrap/>
            <w:vAlign w:val="center"/>
          </w:tcPr>
          <w:p w14:paraId="4449BB2F" w14:textId="17490BC5" w:rsidR="00FC7989" w:rsidRPr="00350FC6" w:rsidRDefault="00FC7989" w:rsidP="00FC7989">
            <w:pPr>
              <w:pStyle w:val="DHHStabletext"/>
              <w:spacing w:before="0" w:after="0"/>
              <w:jc w:val="center"/>
              <w:rPr>
                <w:rFonts w:cs="Arial"/>
                <w:sz w:val="18"/>
                <w:szCs w:val="18"/>
              </w:rPr>
            </w:pPr>
            <w:r w:rsidRPr="00350FC6">
              <w:rPr>
                <w:rFonts w:cs="Arial"/>
                <w:sz w:val="18"/>
                <w:szCs w:val="18"/>
              </w:rPr>
              <w:t>11.1%</w:t>
            </w:r>
          </w:p>
        </w:tc>
        <w:tc>
          <w:tcPr>
            <w:tcW w:w="907" w:type="dxa"/>
            <w:noWrap/>
            <w:vAlign w:val="center"/>
          </w:tcPr>
          <w:p w14:paraId="5B9EC91F" w14:textId="5E7C69A9" w:rsidR="00FC7989" w:rsidRPr="004B1090" w:rsidRDefault="00FC7989" w:rsidP="00FC7989">
            <w:pPr>
              <w:pStyle w:val="DHHStabletext"/>
              <w:spacing w:before="0" w:after="0"/>
              <w:jc w:val="center"/>
              <w:rPr>
                <w:rFonts w:cs="Arial"/>
                <w:sz w:val="18"/>
                <w:szCs w:val="18"/>
              </w:rPr>
            </w:pPr>
            <w:r w:rsidRPr="004B1090">
              <w:rPr>
                <w:rFonts w:cs="Arial"/>
                <w:sz w:val="18"/>
                <w:szCs w:val="18"/>
              </w:rPr>
              <w:t>12</w:t>
            </w:r>
          </w:p>
        </w:tc>
        <w:tc>
          <w:tcPr>
            <w:tcW w:w="907" w:type="dxa"/>
            <w:noWrap/>
            <w:vAlign w:val="center"/>
          </w:tcPr>
          <w:p w14:paraId="75969C4D" w14:textId="069B6E05" w:rsidR="00FC7989" w:rsidRPr="004B1090" w:rsidRDefault="00FC7989" w:rsidP="00FC7989">
            <w:pPr>
              <w:pStyle w:val="DHHStabletext"/>
              <w:spacing w:before="0" w:after="0"/>
              <w:jc w:val="center"/>
              <w:rPr>
                <w:rFonts w:cs="Arial"/>
                <w:sz w:val="18"/>
                <w:szCs w:val="18"/>
              </w:rPr>
            </w:pPr>
            <w:r w:rsidRPr="004B1090">
              <w:rPr>
                <w:rFonts w:cs="Arial"/>
                <w:sz w:val="18"/>
                <w:szCs w:val="18"/>
              </w:rPr>
              <w:t>$325</w:t>
            </w:r>
          </w:p>
        </w:tc>
        <w:tc>
          <w:tcPr>
            <w:tcW w:w="1163" w:type="dxa"/>
            <w:noWrap/>
            <w:vAlign w:val="center"/>
          </w:tcPr>
          <w:p w14:paraId="2DF72159" w14:textId="6FB0FAE6" w:rsidR="00FC7989" w:rsidRPr="004B1090" w:rsidRDefault="00FC7989" w:rsidP="00FC7989">
            <w:pPr>
              <w:pStyle w:val="DHHStabletext"/>
              <w:spacing w:before="0" w:after="0"/>
              <w:jc w:val="center"/>
              <w:rPr>
                <w:rFonts w:cs="Arial"/>
                <w:sz w:val="18"/>
                <w:szCs w:val="18"/>
              </w:rPr>
            </w:pPr>
            <w:r w:rsidRPr="004B1090">
              <w:rPr>
                <w:rFonts w:cs="Arial"/>
                <w:sz w:val="18"/>
                <w:szCs w:val="18"/>
              </w:rPr>
              <w:t>-</w:t>
            </w:r>
          </w:p>
        </w:tc>
        <w:tc>
          <w:tcPr>
            <w:tcW w:w="907" w:type="dxa"/>
            <w:noWrap/>
            <w:vAlign w:val="center"/>
          </w:tcPr>
          <w:p w14:paraId="7CC7120B" w14:textId="6661F730" w:rsidR="00FC7989" w:rsidRPr="004B1090" w:rsidRDefault="00FC7989" w:rsidP="00FC7989">
            <w:pPr>
              <w:pStyle w:val="DHHStabletext"/>
              <w:spacing w:before="0" w:after="0"/>
              <w:jc w:val="center"/>
              <w:rPr>
                <w:rFonts w:cs="Arial"/>
                <w:sz w:val="18"/>
                <w:szCs w:val="18"/>
              </w:rPr>
            </w:pPr>
            <w:r w:rsidRPr="004B1090">
              <w:rPr>
                <w:rFonts w:cs="Arial"/>
                <w:sz w:val="18"/>
                <w:szCs w:val="18"/>
              </w:rPr>
              <w:t>27</w:t>
            </w:r>
          </w:p>
        </w:tc>
        <w:tc>
          <w:tcPr>
            <w:tcW w:w="907" w:type="dxa"/>
            <w:noWrap/>
            <w:vAlign w:val="center"/>
          </w:tcPr>
          <w:p w14:paraId="7C0C3178" w14:textId="6EB9B040" w:rsidR="00FC7989" w:rsidRPr="004B1090" w:rsidRDefault="00FC7989" w:rsidP="00FC7989">
            <w:pPr>
              <w:pStyle w:val="DHHStabletext"/>
              <w:spacing w:before="0" w:after="0"/>
              <w:jc w:val="center"/>
              <w:rPr>
                <w:rFonts w:cs="Arial"/>
                <w:sz w:val="18"/>
                <w:szCs w:val="18"/>
              </w:rPr>
            </w:pPr>
            <w:r w:rsidRPr="004B1090">
              <w:rPr>
                <w:rFonts w:cs="Arial"/>
                <w:sz w:val="18"/>
                <w:szCs w:val="18"/>
              </w:rPr>
              <w:t>$375</w:t>
            </w:r>
          </w:p>
        </w:tc>
        <w:tc>
          <w:tcPr>
            <w:tcW w:w="1163" w:type="dxa"/>
            <w:noWrap/>
            <w:vAlign w:val="center"/>
          </w:tcPr>
          <w:p w14:paraId="7AD2C3FF" w14:textId="204DA35C" w:rsidR="00FC7989" w:rsidRPr="004B1090" w:rsidRDefault="00FC7989" w:rsidP="00FC7989">
            <w:pPr>
              <w:pStyle w:val="DHHStabletext"/>
              <w:spacing w:before="0" w:after="0"/>
              <w:jc w:val="center"/>
              <w:rPr>
                <w:rFonts w:cs="Arial"/>
                <w:sz w:val="18"/>
                <w:szCs w:val="18"/>
              </w:rPr>
            </w:pPr>
            <w:r w:rsidRPr="004B1090">
              <w:rPr>
                <w:rFonts w:cs="Arial"/>
                <w:sz w:val="18"/>
                <w:szCs w:val="18"/>
              </w:rPr>
              <w:t>1.9%</w:t>
            </w:r>
          </w:p>
        </w:tc>
      </w:tr>
      <w:tr w:rsidR="00FC7989" w:rsidRPr="00211CFA" w14:paraId="6AC176F1" w14:textId="77777777" w:rsidTr="00FC7989">
        <w:trPr>
          <w:trHeight w:val="283"/>
        </w:trPr>
        <w:tc>
          <w:tcPr>
            <w:tcW w:w="2835" w:type="dxa"/>
            <w:noWrap/>
            <w:vAlign w:val="center"/>
          </w:tcPr>
          <w:p w14:paraId="1E2F37FE" w14:textId="77777777" w:rsidR="00FC7989" w:rsidRPr="00211CFA" w:rsidRDefault="00FC7989" w:rsidP="00FC7989">
            <w:pPr>
              <w:pStyle w:val="DHHStabletext"/>
              <w:spacing w:before="0" w:after="0"/>
              <w:rPr>
                <w:rFonts w:cs="Arial"/>
                <w:sz w:val="18"/>
                <w:szCs w:val="18"/>
                <w:lang w:eastAsia="en-AU"/>
              </w:rPr>
            </w:pPr>
            <w:r w:rsidRPr="00211CFA">
              <w:rPr>
                <w:rFonts w:cs="Arial"/>
                <w:sz w:val="18"/>
                <w:szCs w:val="18"/>
                <w:lang w:eastAsia="en-AU"/>
              </w:rPr>
              <w:t>Benalla</w:t>
            </w:r>
          </w:p>
        </w:tc>
        <w:tc>
          <w:tcPr>
            <w:tcW w:w="907" w:type="dxa"/>
            <w:noWrap/>
            <w:vAlign w:val="center"/>
          </w:tcPr>
          <w:p w14:paraId="1483C460" w14:textId="4D0A3C2A" w:rsidR="00FC7989" w:rsidRPr="00350FC6" w:rsidRDefault="00FC7989" w:rsidP="00FC7989">
            <w:pPr>
              <w:pStyle w:val="DHHStabletext"/>
              <w:spacing w:before="0" w:after="0"/>
              <w:jc w:val="center"/>
              <w:rPr>
                <w:rFonts w:cs="Arial"/>
                <w:sz w:val="18"/>
                <w:szCs w:val="18"/>
              </w:rPr>
            </w:pPr>
            <w:r w:rsidRPr="00350FC6">
              <w:rPr>
                <w:rFonts w:cs="Arial"/>
                <w:sz w:val="18"/>
                <w:szCs w:val="18"/>
              </w:rPr>
              <w:t>11</w:t>
            </w:r>
          </w:p>
        </w:tc>
        <w:tc>
          <w:tcPr>
            <w:tcW w:w="907" w:type="dxa"/>
            <w:noWrap/>
            <w:vAlign w:val="center"/>
          </w:tcPr>
          <w:p w14:paraId="1E114ABA" w14:textId="1978EB01" w:rsidR="00FC7989" w:rsidRPr="00350FC6" w:rsidRDefault="00FC7989" w:rsidP="00FC7989">
            <w:pPr>
              <w:pStyle w:val="DHHStabletext"/>
              <w:spacing w:before="0" w:after="0"/>
              <w:jc w:val="center"/>
              <w:rPr>
                <w:rFonts w:cs="Arial"/>
                <w:sz w:val="18"/>
                <w:szCs w:val="18"/>
              </w:rPr>
            </w:pPr>
            <w:r w:rsidRPr="00350FC6">
              <w:rPr>
                <w:rFonts w:cs="Arial"/>
                <w:sz w:val="18"/>
                <w:szCs w:val="18"/>
              </w:rPr>
              <w:t>$205</w:t>
            </w:r>
          </w:p>
        </w:tc>
        <w:tc>
          <w:tcPr>
            <w:tcW w:w="1162" w:type="dxa"/>
            <w:noWrap/>
            <w:vAlign w:val="center"/>
          </w:tcPr>
          <w:p w14:paraId="186C8FB9" w14:textId="73DBE67D"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907" w:type="dxa"/>
            <w:noWrap/>
            <w:vAlign w:val="center"/>
          </w:tcPr>
          <w:p w14:paraId="17D270FE" w14:textId="11FD6A96" w:rsidR="00FC7989" w:rsidRPr="00350FC6" w:rsidRDefault="00FC7989" w:rsidP="00FC7989">
            <w:pPr>
              <w:pStyle w:val="DHHStabletext"/>
              <w:spacing w:before="0" w:after="0"/>
              <w:jc w:val="center"/>
              <w:rPr>
                <w:rFonts w:cs="Arial"/>
                <w:sz w:val="18"/>
                <w:szCs w:val="18"/>
              </w:rPr>
            </w:pPr>
            <w:r w:rsidRPr="00350FC6">
              <w:rPr>
                <w:rFonts w:cs="Arial"/>
                <w:sz w:val="18"/>
                <w:szCs w:val="18"/>
              </w:rPr>
              <w:t>13</w:t>
            </w:r>
          </w:p>
        </w:tc>
        <w:tc>
          <w:tcPr>
            <w:tcW w:w="907" w:type="dxa"/>
            <w:noWrap/>
            <w:vAlign w:val="center"/>
          </w:tcPr>
          <w:p w14:paraId="7F45905E" w14:textId="7E659D4E" w:rsidR="00FC7989" w:rsidRPr="00350FC6" w:rsidRDefault="00FC7989" w:rsidP="00FC7989">
            <w:pPr>
              <w:pStyle w:val="DHHStabletext"/>
              <w:spacing w:before="0" w:after="0"/>
              <w:jc w:val="center"/>
              <w:rPr>
                <w:rFonts w:cs="Arial"/>
                <w:sz w:val="18"/>
                <w:szCs w:val="18"/>
              </w:rPr>
            </w:pPr>
            <w:r w:rsidRPr="00350FC6">
              <w:rPr>
                <w:rFonts w:cs="Arial"/>
                <w:sz w:val="18"/>
                <w:szCs w:val="18"/>
              </w:rPr>
              <w:t>$310</w:t>
            </w:r>
          </w:p>
        </w:tc>
        <w:tc>
          <w:tcPr>
            <w:tcW w:w="1163" w:type="dxa"/>
            <w:noWrap/>
            <w:vAlign w:val="center"/>
          </w:tcPr>
          <w:p w14:paraId="2AC06D05" w14:textId="7FF6B6D0" w:rsidR="00FC7989" w:rsidRPr="00350FC6" w:rsidRDefault="00FC7989" w:rsidP="00FC7989">
            <w:pPr>
              <w:pStyle w:val="DHHStabletext"/>
              <w:spacing w:before="0" w:after="0"/>
              <w:jc w:val="center"/>
              <w:rPr>
                <w:rFonts w:cs="Arial"/>
                <w:sz w:val="18"/>
                <w:szCs w:val="18"/>
              </w:rPr>
            </w:pPr>
            <w:r w:rsidRPr="00350FC6">
              <w:rPr>
                <w:rFonts w:cs="Arial"/>
                <w:sz w:val="18"/>
                <w:szCs w:val="18"/>
              </w:rPr>
              <w:t>12.7%</w:t>
            </w:r>
          </w:p>
        </w:tc>
        <w:tc>
          <w:tcPr>
            <w:tcW w:w="907" w:type="dxa"/>
            <w:noWrap/>
            <w:vAlign w:val="center"/>
          </w:tcPr>
          <w:p w14:paraId="332330DC" w14:textId="302B9194" w:rsidR="00FC7989" w:rsidRPr="004B1090" w:rsidRDefault="00FC7989" w:rsidP="00FC7989">
            <w:pPr>
              <w:pStyle w:val="DHHStabletext"/>
              <w:spacing w:before="0" w:after="0"/>
              <w:jc w:val="center"/>
              <w:rPr>
                <w:rFonts w:cs="Arial"/>
                <w:sz w:val="18"/>
                <w:szCs w:val="18"/>
              </w:rPr>
            </w:pPr>
            <w:r w:rsidRPr="004B1090">
              <w:rPr>
                <w:rFonts w:cs="Arial"/>
                <w:sz w:val="18"/>
                <w:szCs w:val="18"/>
              </w:rPr>
              <w:t>-</w:t>
            </w:r>
          </w:p>
        </w:tc>
        <w:tc>
          <w:tcPr>
            <w:tcW w:w="907" w:type="dxa"/>
            <w:noWrap/>
            <w:vAlign w:val="center"/>
          </w:tcPr>
          <w:p w14:paraId="68162BCE" w14:textId="5274AF26" w:rsidR="00FC7989" w:rsidRPr="004B1090" w:rsidRDefault="00FC7989" w:rsidP="00FC7989">
            <w:pPr>
              <w:pStyle w:val="DHHStabletext"/>
              <w:spacing w:before="0" w:after="0"/>
              <w:jc w:val="center"/>
              <w:rPr>
                <w:rFonts w:cs="Arial"/>
                <w:sz w:val="18"/>
                <w:szCs w:val="18"/>
              </w:rPr>
            </w:pPr>
            <w:r w:rsidRPr="004B1090">
              <w:rPr>
                <w:rFonts w:cs="Arial"/>
                <w:sz w:val="18"/>
                <w:szCs w:val="18"/>
              </w:rPr>
              <w:t>-</w:t>
            </w:r>
          </w:p>
        </w:tc>
        <w:tc>
          <w:tcPr>
            <w:tcW w:w="1163" w:type="dxa"/>
            <w:noWrap/>
            <w:vAlign w:val="center"/>
          </w:tcPr>
          <w:p w14:paraId="359B6D68" w14:textId="249F59C3" w:rsidR="00FC7989" w:rsidRPr="004B1090" w:rsidRDefault="00FC7989" w:rsidP="00FC7989">
            <w:pPr>
              <w:pStyle w:val="DHHStabletext"/>
              <w:spacing w:before="0" w:after="0"/>
              <w:jc w:val="center"/>
              <w:rPr>
                <w:rFonts w:cs="Arial"/>
                <w:sz w:val="18"/>
                <w:szCs w:val="18"/>
              </w:rPr>
            </w:pPr>
            <w:r w:rsidRPr="004B1090">
              <w:rPr>
                <w:rFonts w:cs="Arial"/>
                <w:sz w:val="18"/>
                <w:szCs w:val="18"/>
              </w:rPr>
              <w:t>-</w:t>
            </w:r>
          </w:p>
        </w:tc>
        <w:tc>
          <w:tcPr>
            <w:tcW w:w="907" w:type="dxa"/>
            <w:noWrap/>
            <w:vAlign w:val="center"/>
          </w:tcPr>
          <w:p w14:paraId="26C0F404" w14:textId="0386000D" w:rsidR="00FC7989" w:rsidRPr="004B1090" w:rsidRDefault="00FC7989" w:rsidP="00FC7989">
            <w:pPr>
              <w:pStyle w:val="DHHStabletext"/>
              <w:spacing w:before="0" w:after="0"/>
              <w:jc w:val="center"/>
              <w:rPr>
                <w:rFonts w:cs="Arial"/>
                <w:sz w:val="18"/>
                <w:szCs w:val="18"/>
              </w:rPr>
            </w:pPr>
            <w:r w:rsidRPr="004B1090">
              <w:rPr>
                <w:rFonts w:cs="Arial"/>
                <w:sz w:val="18"/>
                <w:szCs w:val="18"/>
              </w:rPr>
              <w:t>20</w:t>
            </w:r>
          </w:p>
        </w:tc>
        <w:tc>
          <w:tcPr>
            <w:tcW w:w="907" w:type="dxa"/>
            <w:noWrap/>
            <w:vAlign w:val="center"/>
          </w:tcPr>
          <w:p w14:paraId="535E10FF" w14:textId="50A508A7" w:rsidR="00FC7989" w:rsidRPr="004B1090" w:rsidRDefault="00FC7989" w:rsidP="00FC7989">
            <w:pPr>
              <w:pStyle w:val="DHHStabletext"/>
              <w:spacing w:before="0" w:after="0"/>
              <w:jc w:val="center"/>
              <w:rPr>
                <w:rFonts w:cs="Arial"/>
                <w:sz w:val="18"/>
                <w:szCs w:val="18"/>
              </w:rPr>
            </w:pPr>
            <w:r w:rsidRPr="004B1090">
              <w:rPr>
                <w:rFonts w:cs="Arial"/>
                <w:sz w:val="18"/>
                <w:szCs w:val="18"/>
              </w:rPr>
              <w:t>$400</w:t>
            </w:r>
          </w:p>
        </w:tc>
        <w:tc>
          <w:tcPr>
            <w:tcW w:w="1163" w:type="dxa"/>
            <w:noWrap/>
            <w:vAlign w:val="center"/>
          </w:tcPr>
          <w:p w14:paraId="5ABEF4C8" w14:textId="383C0DC9" w:rsidR="00FC7989" w:rsidRPr="004B1090" w:rsidRDefault="00FC7989" w:rsidP="00FC7989">
            <w:pPr>
              <w:pStyle w:val="DHHStabletext"/>
              <w:spacing w:before="0" w:after="0"/>
              <w:jc w:val="center"/>
              <w:rPr>
                <w:rFonts w:cs="Arial"/>
                <w:sz w:val="18"/>
                <w:szCs w:val="18"/>
              </w:rPr>
            </w:pPr>
            <w:r w:rsidRPr="004B1090">
              <w:rPr>
                <w:rFonts w:cs="Arial"/>
                <w:sz w:val="18"/>
                <w:szCs w:val="18"/>
              </w:rPr>
              <w:t>14.3%</w:t>
            </w:r>
          </w:p>
        </w:tc>
      </w:tr>
      <w:tr w:rsidR="00FC7989" w:rsidRPr="00211CFA" w14:paraId="47FFD414" w14:textId="77777777" w:rsidTr="00FC7989">
        <w:trPr>
          <w:trHeight w:val="283"/>
        </w:trPr>
        <w:tc>
          <w:tcPr>
            <w:tcW w:w="2835" w:type="dxa"/>
            <w:noWrap/>
            <w:vAlign w:val="center"/>
          </w:tcPr>
          <w:p w14:paraId="1AFCF709" w14:textId="77777777" w:rsidR="00FC7989" w:rsidRPr="00211CFA" w:rsidRDefault="00FC7989" w:rsidP="00FC7989">
            <w:pPr>
              <w:pStyle w:val="DHHStabletext"/>
              <w:spacing w:before="0" w:after="0"/>
              <w:rPr>
                <w:rFonts w:cs="Arial"/>
                <w:sz w:val="18"/>
                <w:szCs w:val="18"/>
                <w:lang w:eastAsia="en-AU"/>
              </w:rPr>
            </w:pPr>
            <w:r w:rsidRPr="00211CFA">
              <w:rPr>
                <w:rFonts w:cs="Arial"/>
                <w:sz w:val="18"/>
                <w:szCs w:val="18"/>
                <w:lang w:eastAsia="en-AU"/>
              </w:rPr>
              <w:t>Greater Shepparton</w:t>
            </w:r>
          </w:p>
        </w:tc>
        <w:tc>
          <w:tcPr>
            <w:tcW w:w="907" w:type="dxa"/>
            <w:noWrap/>
            <w:vAlign w:val="center"/>
          </w:tcPr>
          <w:p w14:paraId="759DD4EE" w14:textId="4F7E670D" w:rsidR="00FC7989" w:rsidRPr="00350FC6" w:rsidRDefault="00FC7989" w:rsidP="00FC7989">
            <w:pPr>
              <w:pStyle w:val="DHHStabletext"/>
              <w:spacing w:before="0" w:after="0"/>
              <w:jc w:val="center"/>
              <w:rPr>
                <w:rFonts w:cs="Arial"/>
                <w:sz w:val="18"/>
                <w:szCs w:val="18"/>
              </w:rPr>
            </w:pPr>
            <w:r w:rsidRPr="00350FC6">
              <w:rPr>
                <w:rFonts w:cs="Arial"/>
                <w:sz w:val="18"/>
                <w:szCs w:val="18"/>
              </w:rPr>
              <w:t>23</w:t>
            </w:r>
          </w:p>
        </w:tc>
        <w:tc>
          <w:tcPr>
            <w:tcW w:w="907" w:type="dxa"/>
            <w:noWrap/>
            <w:vAlign w:val="center"/>
          </w:tcPr>
          <w:p w14:paraId="42FEA54C" w14:textId="35AD1127" w:rsidR="00FC7989" w:rsidRPr="00350FC6" w:rsidRDefault="00FC7989" w:rsidP="00FC7989">
            <w:pPr>
              <w:pStyle w:val="DHHStabletext"/>
              <w:spacing w:before="0" w:after="0"/>
              <w:jc w:val="center"/>
              <w:rPr>
                <w:rFonts w:cs="Arial"/>
                <w:sz w:val="18"/>
                <w:szCs w:val="18"/>
              </w:rPr>
            </w:pPr>
            <w:r w:rsidRPr="00350FC6">
              <w:rPr>
                <w:rFonts w:cs="Arial"/>
                <w:sz w:val="18"/>
                <w:szCs w:val="18"/>
              </w:rPr>
              <w:t>$210</w:t>
            </w:r>
          </w:p>
        </w:tc>
        <w:tc>
          <w:tcPr>
            <w:tcW w:w="1162" w:type="dxa"/>
            <w:noWrap/>
            <w:vAlign w:val="center"/>
          </w:tcPr>
          <w:p w14:paraId="3E1831BF" w14:textId="4D57A811" w:rsidR="00FC7989" w:rsidRPr="00350FC6" w:rsidRDefault="00FC7989" w:rsidP="00FC7989">
            <w:pPr>
              <w:pStyle w:val="DHHStabletext"/>
              <w:spacing w:before="0" w:after="0"/>
              <w:jc w:val="center"/>
              <w:rPr>
                <w:rFonts w:cs="Arial"/>
                <w:sz w:val="18"/>
                <w:szCs w:val="18"/>
              </w:rPr>
            </w:pPr>
            <w:r w:rsidRPr="00350FC6">
              <w:rPr>
                <w:rFonts w:cs="Arial"/>
                <w:sz w:val="18"/>
                <w:szCs w:val="18"/>
              </w:rPr>
              <w:t>-10.6%</w:t>
            </w:r>
          </w:p>
        </w:tc>
        <w:tc>
          <w:tcPr>
            <w:tcW w:w="907" w:type="dxa"/>
            <w:noWrap/>
            <w:vAlign w:val="center"/>
          </w:tcPr>
          <w:p w14:paraId="41393DC2" w14:textId="02427A04" w:rsidR="00FC7989" w:rsidRPr="00350FC6" w:rsidRDefault="00FC7989" w:rsidP="00FC7989">
            <w:pPr>
              <w:pStyle w:val="DHHStabletext"/>
              <w:spacing w:before="0" w:after="0"/>
              <w:jc w:val="center"/>
              <w:rPr>
                <w:rFonts w:cs="Arial"/>
                <w:sz w:val="18"/>
                <w:szCs w:val="18"/>
              </w:rPr>
            </w:pPr>
            <w:r w:rsidRPr="00350FC6">
              <w:rPr>
                <w:rFonts w:cs="Arial"/>
                <w:sz w:val="18"/>
                <w:szCs w:val="18"/>
              </w:rPr>
              <w:t>79</w:t>
            </w:r>
          </w:p>
        </w:tc>
        <w:tc>
          <w:tcPr>
            <w:tcW w:w="907" w:type="dxa"/>
            <w:noWrap/>
            <w:vAlign w:val="center"/>
          </w:tcPr>
          <w:p w14:paraId="4C031F5B" w14:textId="4906BCD5" w:rsidR="00FC7989" w:rsidRPr="00350FC6" w:rsidRDefault="00FC7989" w:rsidP="00FC7989">
            <w:pPr>
              <w:pStyle w:val="DHHStabletext"/>
              <w:spacing w:before="0" w:after="0"/>
              <w:jc w:val="center"/>
              <w:rPr>
                <w:rFonts w:cs="Arial"/>
                <w:sz w:val="18"/>
                <w:szCs w:val="18"/>
              </w:rPr>
            </w:pPr>
            <w:r w:rsidRPr="00350FC6">
              <w:rPr>
                <w:rFonts w:cs="Arial"/>
                <w:sz w:val="18"/>
                <w:szCs w:val="18"/>
              </w:rPr>
              <w:t>$275</w:t>
            </w:r>
          </w:p>
        </w:tc>
        <w:tc>
          <w:tcPr>
            <w:tcW w:w="1163" w:type="dxa"/>
            <w:noWrap/>
            <w:vAlign w:val="center"/>
          </w:tcPr>
          <w:p w14:paraId="2ED6C4C5" w14:textId="33BA96DC" w:rsidR="00FC7989" w:rsidRPr="00350FC6" w:rsidRDefault="00FC7989" w:rsidP="00FC7989">
            <w:pPr>
              <w:pStyle w:val="DHHStabletext"/>
              <w:spacing w:before="0" w:after="0"/>
              <w:jc w:val="center"/>
              <w:rPr>
                <w:rFonts w:cs="Arial"/>
                <w:sz w:val="18"/>
                <w:szCs w:val="18"/>
              </w:rPr>
            </w:pPr>
            <w:r w:rsidRPr="00350FC6">
              <w:rPr>
                <w:rFonts w:cs="Arial"/>
                <w:sz w:val="18"/>
                <w:szCs w:val="18"/>
              </w:rPr>
              <w:t>10.0%</w:t>
            </w:r>
          </w:p>
        </w:tc>
        <w:tc>
          <w:tcPr>
            <w:tcW w:w="907" w:type="dxa"/>
            <w:noWrap/>
            <w:vAlign w:val="center"/>
          </w:tcPr>
          <w:p w14:paraId="004783D3" w14:textId="0ACEF14C" w:rsidR="00FC7989" w:rsidRPr="004B1090" w:rsidRDefault="00FC7989" w:rsidP="00FC7989">
            <w:pPr>
              <w:pStyle w:val="DHHStabletext"/>
              <w:spacing w:before="0" w:after="0"/>
              <w:jc w:val="center"/>
              <w:rPr>
                <w:rFonts w:cs="Arial"/>
                <w:sz w:val="18"/>
                <w:szCs w:val="18"/>
              </w:rPr>
            </w:pPr>
            <w:r w:rsidRPr="004B1090">
              <w:rPr>
                <w:rFonts w:cs="Arial"/>
                <w:sz w:val="18"/>
                <w:szCs w:val="18"/>
              </w:rPr>
              <w:t>22</w:t>
            </w:r>
          </w:p>
        </w:tc>
        <w:tc>
          <w:tcPr>
            <w:tcW w:w="907" w:type="dxa"/>
            <w:noWrap/>
            <w:vAlign w:val="center"/>
          </w:tcPr>
          <w:p w14:paraId="5298E95A" w14:textId="17414D15" w:rsidR="00FC7989" w:rsidRPr="004B1090" w:rsidRDefault="00FC7989" w:rsidP="00FC7989">
            <w:pPr>
              <w:pStyle w:val="DHHStabletext"/>
              <w:spacing w:before="0" w:after="0"/>
              <w:jc w:val="center"/>
              <w:rPr>
                <w:rFonts w:cs="Arial"/>
                <w:sz w:val="18"/>
                <w:szCs w:val="18"/>
              </w:rPr>
            </w:pPr>
            <w:r w:rsidRPr="004B1090">
              <w:rPr>
                <w:rFonts w:cs="Arial"/>
                <w:sz w:val="18"/>
                <w:szCs w:val="18"/>
              </w:rPr>
              <w:t>$310</w:t>
            </w:r>
          </w:p>
        </w:tc>
        <w:tc>
          <w:tcPr>
            <w:tcW w:w="1163" w:type="dxa"/>
            <w:noWrap/>
            <w:vAlign w:val="center"/>
          </w:tcPr>
          <w:p w14:paraId="4F3D0846" w14:textId="3988350B" w:rsidR="00FC7989" w:rsidRPr="004B1090" w:rsidRDefault="00FC7989" w:rsidP="00FC7989">
            <w:pPr>
              <w:pStyle w:val="DHHStabletext"/>
              <w:spacing w:before="0" w:after="0"/>
              <w:jc w:val="center"/>
              <w:rPr>
                <w:rFonts w:cs="Arial"/>
                <w:sz w:val="18"/>
                <w:szCs w:val="18"/>
              </w:rPr>
            </w:pPr>
            <w:r w:rsidRPr="004B1090">
              <w:rPr>
                <w:rFonts w:cs="Arial"/>
                <w:sz w:val="18"/>
                <w:szCs w:val="18"/>
              </w:rPr>
              <w:t>12.7%</w:t>
            </w:r>
          </w:p>
        </w:tc>
        <w:tc>
          <w:tcPr>
            <w:tcW w:w="907" w:type="dxa"/>
            <w:noWrap/>
            <w:vAlign w:val="center"/>
          </w:tcPr>
          <w:p w14:paraId="737340D7" w14:textId="5CE79D34" w:rsidR="00FC7989" w:rsidRPr="004B1090" w:rsidRDefault="00FC7989" w:rsidP="00FC7989">
            <w:pPr>
              <w:pStyle w:val="DHHStabletext"/>
              <w:spacing w:before="0" w:after="0"/>
              <w:jc w:val="center"/>
              <w:rPr>
                <w:rFonts w:cs="Arial"/>
                <w:sz w:val="18"/>
                <w:szCs w:val="18"/>
              </w:rPr>
            </w:pPr>
            <w:r w:rsidRPr="004B1090">
              <w:rPr>
                <w:rFonts w:cs="Arial"/>
                <w:sz w:val="18"/>
                <w:szCs w:val="18"/>
              </w:rPr>
              <w:t>169</w:t>
            </w:r>
          </w:p>
        </w:tc>
        <w:tc>
          <w:tcPr>
            <w:tcW w:w="907" w:type="dxa"/>
            <w:noWrap/>
            <w:vAlign w:val="center"/>
          </w:tcPr>
          <w:p w14:paraId="278B6906" w14:textId="1A8C3984" w:rsidR="00FC7989" w:rsidRPr="004B1090" w:rsidRDefault="00FC7989" w:rsidP="00FC7989">
            <w:pPr>
              <w:pStyle w:val="DHHStabletext"/>
              <w:spacing w:before="0" w:after="0"/>
              <w:jc w:val="center"/>
              <w:rPr>
                <w:rFonts w:cs="Arial"/>
                <w:sz w:val="18"/>
                <w:szCs w:val="18"/>
              </w:rPr>
            </w:pPr>
            <w:r w:rsidRPr="004B1090">
              <w:rPr>
                <w:rFonts w:cs="Arial"/>
                <w:sz w:val="18"/>
                <w:szCs w:val="18"/>
              </w:rPr>
              <w:t>$350</w:t>
            </w:r>
          </w:p>
        </w:tc>
        <w:tc>
          <w:tcPr>
            <w:tcW w:w="1163" w:type="dxa"/>
            <w:noWrap/>
            <w:vAlign w:val="center"/>
          </w:tcPr>
          <w:p w14:paraId="2A48DAD5" w14:textId="2EA72EA2" w:rsidR="00FC7989" w:rsidRPr="004B1090" w:rsidRDefault="00FC7989" w:rsidP="00FC7989">
            <w:pPr>
              <w:pStyle w:val="DHHStabletext"/>
              <w:spacing w:before="0" w:after="0"/>
              <w:jc w:val="center"/>
              <w:rPr>
                <w:rFonts w:cs="Arial"/>
                <w:sz w:val="18"/>
                <w:szCs w:val="18"/>
              </w:rPr>
            </w:pPr>
            <w:r w:rsidRPr="004B1090">
              <w:rPr>
                <w:rFonts w:cs="Arial"/>
                <w:sz w:val="18"/>
                <w:szCs w:val="18"/>
              </w:rPr>
              <w:t>9.4%</w:t>
            </w:r>
          </w:p>
        </w:tc>
      </w:tr>
      <w:tr w:rsidR="00FC7989" w:rsidRPr="00211CFA" w14:paraId="6E6D3F68" w14:textId="77777777" w:rsidTr="00FC7989">
        <w:trPr>
          <w:trHeight w:val="283"/>
        </w:trPr>
        <w:tc>
          <w:tcPr>
            <w:tcW w:w="2835" w:type="dxa"/>
            <w:noWrap/>
            <w:vAlign w:val="center"/>
          </w:tcPr>
          <w:p w14:paraId="3C77CDAC" w14:textId="77777777" w:rsidR="00FC7989" w:rsidRPr="00211CFA" w:rsidRDefault="00FC7989" w:rsidP="00FC7989">
            <w:pPr>
              <w:pStyle w:val="DHHStabletext"/>
              <w:spacing w:before="0" w:after="0"/>
              <w:rPr>
                <w:rFonts w:cs="Arial"/>
                <w:sz w:val="18"/>
                <w:szCs w:val="18"/>
                <w:lang w:eastAsia="en-AU"/>
              </w:rPr>
            </w:pPr>
            <w:r w:rsidRPr="00211CFA">
              <w:rPr>
                <w:rFonts w:cs="Arial"/>
                <w:sz w:val="18"/>
                <w:szCs w:val="18"/>
                <w:lang w:eastAsia="en-AU"/>
              </w:rPr>
              <w:t>Indigo</w:t>
            </w:r>
          </w:p>
        </w:tc>
        <w:tc>
          <w:tcPr>
            <w:tcW w:w="907" w:type="dxa"/>
            <w:noWrap/>
            <w:vAlign w:val="center"/>
          </w:tcPr>
          <w:p w14:paraId="5B1A011F" w14:textId="7823C2DD"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907" w:type="dxa"/>
            <w:noWrap/>
            <w:vAlign w:val="center"/>
          </w:tcPr>
          <w:p w14:paraId="0FA9E09A" w14:textId="4C0660B4"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1162" w:type="dxa"/>
            <w:noWrap/>
            <w:vAlign w:val="center"/>
          </w:tcPr>
          <w:p w14:paraId="031A1B5D" w14:textId="6B27A8EB"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907" w:type="dxa"/>
            <w:noWrap/>
            <w:vAlign w:val="center"/>
          </w:tcPr>
          <w:p w14:paraId="1B9860BB" w14:textId="61C2C130"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907" w:type="dxa"/>
            <w:noWrap/>
            <w:vAlign w:val="center"/>
          </w:tcPr>
          <w:p w14:paraId="3FC3A447" w14:textId="791F4725"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1163" w:type="dxa"/>
            <w:noWrap/>
            <w:vAlign w:val="center"/>
          </w:tcPr>
          <w:p w14:paraId="4F820711" w14:textId="5AC01239"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907" w:type="dxa"/>
            <w:noWrap/>
            <w:vAlign w:val="center"/>
          </w:tcPr>
          <w:p w14:paraId="4A55F7C2" w14:textId="57E57545" w:rsidR="00FC7989" w:rsidRPr="004B1090" w:rsidRDefault="00FC7989" w:rsidP="00FC7989">
            <w:pPr>
              <w:pStyle w:val="DHHStabletext"/>
              <w:spacing w:before="0" w:after="0"/>
              <w:jc w:val="center"/>
              <w:rPr>
                <w:rFonts w:cs="Arial"/>
                <w:sz w:val="18"/>
                <w:szCs w:val="18"/>
              </w:rPr>
            </w:pPr>
            <w:r w:rsidRPr="004B1090">
              <w:rPr>
                <w:rFonts w:cs="Arial"/>
                <w:sz w:val="18"/>
                <w:szCs w:val="18"/>
              </w:rPr>
              <w:t>-</w:t>
            </w:r>
          </w:p>
        </w:tc>
        <w:tc>
          <w:tcPr>
            <w:tcW w:w="907" w:type="dxa"/>
            <w:noWrap/>
            <w:vAlign w:val="center"/>
          </w:tcPr>
          <w:p w14:paraId="5F0EAC7C" w14:textId="192EE3FE" w:rsidR="00FC7989" w:rsidRPr="004B1090" w:rsidRDefault="00FC7989" w:rsidP="00FC7989">
            <w:pPr>
              <w:pStyle w:val="DHHStabletext"/>
              <w:spacing w:before="0" w:after="0"/>
              <w:jc w:val="center"/>
              <w:rPr>
                <w:rFonts w:cs="Arial"/>
                <w:sz w:val="18"/>
                <w:szCs w:val="18"/>
              </w:rPr>
            </w:pPr>
            <w:r w:rsidRPr="004B1090">
              <w:rPr>
                <w:rFonts w:cs="Arial"/>
                <w:sz w:val="18"/>
                <w:szCs w:val="18"/>
              </w:rPr>
              <w:t>-</w:t>
            </w:r>
          </w:p>
        </w:tc>
        <w:tc>
          <w:tcPr>
            <w:tcW w:w="1163" w:type="dxa"/>
            <w:noWrap/>
            <w:vAlign w:val="center"/>
          </w:tcPr>
          <w:p w14:paraId="50FBF72C" w14:textId="45137382" w:rsidR="00FC7989" w:rsidRPr="004B1090" w:rsidRDefault="00FC7989" w:rsidP="00FC7989">
            <w:pPr>
              <w:pStyle w:val="DHHStabletext"/>
              <w:spacing w:before="0" w:after="0"/>
              <w:jc w:val="center"/>
              <w:rPr>
                <w:rFonts w:cs="Arial"/>
                <w:sz w:val="18"/>
                <w:szCs w:val="18"/>
              </w:rPr>
            </w:pPr>
            <w:r w:rsidRPr="004B1090">
              <w:rPr>
                <w:rFonts w:cs="Arial"/>
                <w:sz w:val="18"/>
                <w:szCs w:val="18"/>
              </w:rPr>
              <w:t>-</w:t>
            </w:r>
          </w:p>
        </w:tc>
        <w:tc>
          <w:tcPr>
            <w:tcW w:w="907" w:type="dxa"/>
            <w:noWrap/>
            <w:vAlign w:val="center"/>
          </w:tcPr>
          <w:p w14:paraId="6D4642ED" w14:textId="29B4F189" w:rsidR="00FC7989" w:rsidRPr="004B1090" w:rsidRDefault="00FC7989" w:rsidP="00FC7989">
            <w:pPr>
              <w:pStyle w:val="DHHStabletext"/>
              <w:spacing w:before="0" w:after="0"/>
              <w:jc w:val="center"/>
              <w:rPr>
                <w:rFonts w:cs="Arial"/>
                <w:sz w:val="18"/>
                <w:szCs w:val="18"/>
              </w:rPr>
            </w:pPr>
            <w:r w:rsidRPr="004B1090">
              <w:rPr>
                <w:rFonts w:cs="Arial"/>
                <w:sz w:val="18"/>
                <w:szCs w:val="18"/>
              </w:rPr>
              <w:t>28</w:t>
            </w:r>
          </w:p>
        </w:tc>
        <w:tc>
          <w:tcPr>
            <w:tcW w:w="907" w:type="dxa"/>
            <w:noWrap/>
            <w:vAlign w:val="center"/>
          </w:tcPr>
          <w:p w14:paraId="3B82662C" w14:textId="0D77F60E" w:rsidR="00FC7989" w:rsidRPr="004B1090" w:rsidRDefault="00FC7989" w:rsidP="00FC7989">
            <w:pPr>
              <w:pStyle w:val="DHHStabletext"/>
              <w:spacing w:before="0" w:after="0"/>
              <w:jc w:val="center"/>
              <w:rPr>
                <w:rFonts w:cs="Arial"/>
                <w:sz w:val="18"/>
                <w:szCs w:val="18"/>
              </w:rPr>
            </w:pPr>
            <w:r w:rsidRPr="004B1090">
              <w:rPr>
                <w:rFonts w:cs="Arial"/>
                <w:sz w:val="18"/>
                <w:szCs w:val="18"/>
              </w:rPr>
              <w:t>$380</w:t>
            </w:r>
          </w:p>
        </w:tc>
        <w:tc>
          <w:tcPr>
            <w:tcW w:w="1163" w:type="dxa"/>
            <w:noWrap/>
            <w:vAlign w:val="center"/>
          </w:tcPr>
          <w:p w14:paraId="14968B5E" w14:textId="51C08F27" w:rsidR="00FC7989" w:rsidRPr="004B1090" w:rsidRDefault="00FC7989" w:rsidP="00FC7989">
            <w:pPr>
              <w:pStyle w:val="DHHStabletext"/>
              <w:spacing w:before="0" w:after="0"/>
              <w:jc w:val="center"/>
              <w:rPr>
                <w:rFonts w:cs="Arial"/>
                <w:sz w:val="18"/>
                <w:szCs w:val="18"/>
              </w:rPr>
            </w:pPr>
            <w:r w:rsidRPr="004B1090">
              <w:rPr>
                <w:rFonts w:cs="Arial"/>
                <w:sz w:val="18"/>
                <w:szCs w:val="18"/>
              </w:rPr>
              <w:t>19.5%</w:t>
            </w:r>
          </w:p>
        </w:tc>
      </w:tr>
      <w:tr w:rsidR="00FC7989" w:rsidRPr="00211CFA" w14:paraId="1762A716" w14:textId="77777777" w:rsidTr="00FC7989">
        <w:trPr>
          <w:trHeight w:val="283"/>
        </w:trPr>
        <w:tc>
          <w:tcPr>
            <w:tcW w:w="2835" w:type="dxa"/>
            <w:noWrap/>
            <w:vAlign w:val="center"/>
          </w:tcPr>
          <w:p w14:paraId="702663B4" w14:textId="77777777" w:rsidR="00FC7989" w:rsidRPr="00211CFA" w:rsidRDefault="00FC7989" w:rsidP="00FC7989">
            <w:pPr>
              <w:pStyle w:val="DHHStabletext"/>
              <w:spacing w:before="0" w:after="0"/>
              <w:rPr>
                <w:rFonts w:cs="Arial"/>
                <w:sz w:val="18"/>
                <w:szCs w:val="18"/>
                <w:lang w:eastAsia="en-AU"/>
              </w:rPr>
            </w:pPr>
            <w:r w:rsidRPr="00211CFA">
              <w:rPr>
                <w:rFonts w:cs="Arial"/>
                <w:sz w:val="18"/>
                <w:szCs w:val="18"/>
                <w:lang w:eastAsia="en-AU"/>
              </w:rPr>
              <w:t>Mansfield</w:t>
            </w:r>
          </w:p>
        </w:tc>
        <w:tc>
          <w:tcPr>
            <w:tcW w:w="907" w:type="dxa"/>
            <w:noWrap/>
            <w:vAlign w:val="center"/>
          </w:tcPr>
          <w:p w14:paraId="0BCBD207" w14:textId="32266BB6"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907" w:type="dxa"/>
            <w:noWrap/>
            <w:vAlign w:val="center"/>
          </w:tcPr>
          <w:p w14:paraId="2544FDBC" w14:textId="000928DC"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1162" w:type="dxa"/>
            <w:noWrap/>
            <w:vAlign w:val="center"/>
          </w:tcPr>
          <w:p w14:paraId="62C6C8B2" w14:textId="64B0B782"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907" w:type="dxa"/>
            <w:noWrap/>
            <w:vAlign w:val="center"/>
          </w:tcPr>
          <w:p w14:paraId="7F0E45BA" w14:textId="5637B4F1"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907" w:type="dxa"/>
            <w:noWrap/>
            <w:vAlign w:val="center"/>
          </w:tcPr>
          <w:p w14:paraId="6195F471" w14:textId="62576D26"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1163" w:type="dxa"/>
            <w:noWrap/>
            <w:vAlign w:val="center"/>
          </w:tcPr>
          <w:p w14:paraId="50CF8744" w14:textId="48060F94"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907" w:type="dxa"/>
            <w:noWrap/>
            <w:vAlign w:val="center"/>
          </w:tcPr>
          <w:p w14:paraId="44850AFA" w14:textId="441DB758" w:rsidR="00FC7989" w:rsidRPr="004B1090" w:rsidRDefault="00FC7989" w:rsidP="00FC7989">
            <w:pPr>
              <w:pStyle w:val="DHHStabletext"/>
              <w:spacing w:before="0" w:after="0"/>
              <w:jc w:val="center"/>
              <w:rPr>
                <w:rFonts w:cs="Arial"/>
                <w:sz w:val="18"/>
                <w:szCs w:val="18"/>
              </w:rPr>
            </w:pPr>
            <w:r w:rsidRPr="004B1090">
              <w:rPr>
                <w:rFonts w:cs="Arial"/>
                <w:sz w:val="18"/>
                <w:szCs w:val="18"/>
              </w:rPr>
              <w:t>-</w:t>
            </w:r>
          </w:p>
        </w:tc>
        <w:tc>
          <w:tcPr>
            <w:tcW w:w="907" w:type="dxa"/>
            <w:noWrap/>
            <w:vAlign w:val="center"/>
          </w:tcPr>
          <w:p w14:paraId="3F02F967" w14:textId="45724A5B" w:rsidR="00FC7989" w:rsidRPr="004B1090" w:rsidRDefault="00FC7989" w:rsidP="00FC7989">
            <w:pPr>
              <w:pStyle w:val="DHHStabletext"/>
              <w:spacing w:before="0" w:after="0"/>
              <w:jc w:val="center"/>
              <w:rPr>
                <w:rFonts w:cs="Arial"/>
                <w:sz w:val="18"/>
                <w:szCs w:val="18"/>
              </w:rPr>
            </w:pPr>
            <w:r w:rsidRPr="004B1090">
              <w:rPr>
                <w:rFonts w:cs="Arial"/>
                <w:sz w:val="18"/>
                <w:szCs w:val="18"/>
              </w:rPr>
              <w:t>-</w:t>
            </w:r>
          </w:p>
        </w:tc>
        <w:tc>
          <w:tcPr>
            <w:tcW w:w="1163" w:type="dxa"/>
            <w:noWrap/>
            <w:vAlign w:val="center"/>
          </w:tcPr>
          <w:p w14:paraId="7026C36D" w14:textId="7D0ACC73" w:rsidR="00FC7989" w:rsidRPr="004B1090" w:rsidRDefault="00FC7989" w:rsidP="00FC7989">
            <w:pPr>
              <w:pStyle w:val="DHHStabletext"/>
              <w:spacing w:before="0" w:after="0"/>
              <w:jc w:val="center"/>
              <w:rPr>
                <w:rFonts w:cs="Arial"/>
                <w:sz w:val="18"/>
                <w:szCs w:val="18"/>
              </w:rPr>
            </w:pPr>
            <w:r w:rsidRPr="004B1090">
              <w:rPr>
                <w:rFonts w:cs="Arial"/>
                <w:sz w:val="18"/>
                <w:szCs w:val="18"/>
              </w:rPr>
              <w:t>-</w:t>
            </w:r>
          </w:p>
        </w:tc>
        <w:tc>
          <w:tcPr>
            <w:tcW w:w="907" w:type="dxa"/>
            <w:noWrap/>
            <w:vAlign w:val="center"/>
          </w:tcPr>
          <w:p w14:paraId="1A2412BA" w14:textId="4D8CF857" w:rsidR="00FC7989" w:rsidRPr="004B1090" w:rsidRDefault="00FC7989" w:rsidP="00FC7989">
            <w:pPr>
              <w:pStyle w:val="DHHStabletext"/>
              <w:spacing w:before="0" w:after="0"/>
              <w:jc w:val="center"/>
              <w:rPr>
                <w:rFonts w:cs="Arial"/>
                <w:sz w:val="18"/>
                <w:szCs w:val="18"/>
              </w:rPr>
            </w:pPr>
            <w:r w:rsidRPr="004B1090">
              <w:rPr>
                <w:rFonts w:cs="Arial"/>
                <w:sz w:val="18"/>
                <w:szCs w:val="18"/>
              </w:rPr>
              <w:t>17</w:t>
            </w:r>
          </w:p>
        </w:tc>
        <w:tc>
          <w:tcPr>
            <w:tcW w:w="907" w:type="dxa"/>
            <w:noWrap/>
            <w:vAlign w:val="center"/>
          </w:tcPr>
          <w:p w14:paraId="74EF3339" w14:textId="4D3710F8" w:rsidR="00FC7989" w:rsidRPr="004B1090" w:rsidRDefault="00FC7989" w:rsidP="00FC7989">
            <w:pPr>
              <w:pStyle w:val="DHHStabletext"/>
              <w:spacing w:before="0" w:after="0"/>
              <w:jc w:val="center"/>
              <w:rPr>
                <w:rFonts w:cs="Arial"/>
                <w:sz w:val="18"/>
                <w:szCs w:val="18"/>
              </w:rPr>
            </w:pPr>
            <w:r w:rsidRPr="004B1090">
              <w:rPr>
                <w:rFonts w:cs="Arial"/>
                <w:sz w:val="18"/>
                <w:szCs w:val="18"/>
              </w:rPr>
              <w:t>$430</w:t>
            </w:r>
          </w:p>
        </w:tc>
        <w:tc>
          <w:tcPr>
            <w:tcW w:w="1163" w:type="dxa"/>
            <w:noWrap/>
            <w:vAlign w:val="center"/>
          </w:tcPr>
          <w:p w14:paraId="178D00C1" w14:textId="20C21F06" w:rsidR="00FC7989" w:rsidRPr="004B1090" w:rsidRDefault="00FC7989" w:rsidP="00FC7989">
            <w:pPr>
              <w:pStyle w:val="DHHStabletext"/>
              <w:spacing w:before="0" w:after="0"/>
              <w:jc w:val="center"/>
              <w:rPr>
                <w:rFonts w:cs="Arial"/>
                <w:sz w:val="18"/>
                <w:szCs w:val="18"/>
              </w:rPr>
            </w:pPr>
            <w:r w:rsidRPr="004B1090">
              <w:rPr>
                <w:rFonts w:cs="Arial"/>
                <w:sz w:val="18"/>
                <w:szCs w:val="18"/>
              </w:rPr>
              <w:t>20.1%</w:t>
            </w:r>
          </w:p>
        </w:tc>
      </w:tr>
      <w:tr w:rsidR="00FC7989" w:rsidRPr="00211CFA" w14:paraId="1375FE0F" w14:textId="77777777" w:rsidTr="00FC7989">
        <w:trPr>
          <w:trHeight w:val="283"/>
        </w:trPr>
        <w:tc>
          <w:tcPr>
            <w:tcW w:w="2835" w:type="dxa"/>
            <w:noWrap/>
            <w:vAlign w:val="center"/>
          </w:tcPr>
          <w:p w14:paraId="3EB0A898" w14:textId="77777777" w:rsidR="00FC7989" w:rsidRPr="00211CFA" w:rsidRDefault="00FC7989" w:rsidP="00FC7989">
            <w:pPr>
              <w:pStyle w:val="DHHStabletext"/>
              <w:spacing w:before="0" w:after="0"/>
              <w:rPr>
                <w:rFonts w:cs="Arial"/>
                <w:sz w:val="18"/>
                <w:szCs w:val="18"/>
                <w:lang w:eastAsia="en-AU"/>
              </w:rPr>
            </w:pPr>
            <w:r w:rsidRPr="00211CFA">
              <w:rPr>
                <w:rFonts w:cs="Arial"/>
                <w:sz w:val="18"/>
                <w:szCs w:val="18"/>
                <w:lang w:eastAsia="en-AU"/>
              </w:rPr>
              <w:t>Mitchell</w:t>
            </w:r>
          </w:p>
        </w:tc>
        <w:tc>
          <w:tcPr>
            <w:tcW w:w="907" w:type="dxa"/>
            <w:noWrap/>
            <w:vAlign w:val="center"/>
          </w:tcPr>
          <w:p w14:paraId="1A40B280" w14:textId="149D746C"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907" w:type="dxa"/>
            <w:noWrap/>
            <w:vAlign w:val="center"/>
          </w:tcPr>
          <w:p w14:paraId="3F0CA5D4" w14:textId="39E6353C"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1162" w:type="dxa"/>
            <w:noWrap/>
            <w:vAlign w:val="center"/>
          </w:tcPr>
          <w:p w14:paraId="63427ADF" w14:textId="274366DA"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907" w:type="dxa"/>
            <w:noWrap/>
            <w:vAlign w:val="center"/>
          </w:tcPr>
          <w:p w14:paraId="0870BA72" w14:textId="6AA5E7ED" w:rsidR="00FC7989" w:rsidRPr="00350FC6" w:rsidRDefault="00FC7989" w:rsidP="00FC7989">
            <w:pPr>
              <w:pStyle w:val="DHHStabletext"/>
              <w:spacing w:before="0" w:after="0"/>
              <w:jc w:val="center"/>
              <w:rPr>
                <w:rFonts w:cs="Arial"/>
                <w:sz w:val="18"/>
                <w:szCs w:val="18"/>
              </w:rPr>
            </w:pPr>
            <w:r w:rsidRPr="00350FC6">
              <w:rPr>
                <w:rFonts w:cs="Arial"/>
                <w:sz w:val="18"/>
                <w:szCs w:val="18"/>
              </w:rPr>
              <w:t>17</w:t>
            </w:r>
          </w:p>
        </w:tc>
        <w:tc>
          <w:tcPr>
            <w:tcW w:w="907" w:type="dxa"/>
            <w:noWrap/>
            <w:vAlign w:val="center"/>
          </w:tcPr>
          <w:p w14:paraId="67AD5D6F" w14:textId="3BCDE04E" w:rsidR="00FC7989" w:rsidRPr="00350FC6" w:rsidRDefault="00FC7989" w:rsidP="00FC7989">
            <w:pPr>
              <w:pStyle w:val="DHHStabletext"/>
              <w:spacing w:before="0" w:after="0"/>
              <w:jc w:val="center"/>
              <w:rPr>
                <w:rFonts w:cs="Arial"/>
                <w:sz w:val="18"/>
                <w:szCs w:val="18"/>
              </w:rPr>
            </w:pPr>
            <w:r w:rsidRPr="00350FC6">
              <w:rPr>
                <w:rFonts w:cs="Arial"/>
                <w:sz w:val="18"/>
                <w:szCs w:val="18"/>
              </w:rPr>
              <w:t>$325</w:t>
            </w:r>
          </w:p>
        </w:tc>
        <w:tc>
          <w:tcPr>
            <w:tcW w:w="1163" w:type="dxa"/>
            <w:noWrap/>
            <w:vAlign w:val="center"/>
          </w:tcPr>
          <w:p w14:paraId="00E66A1B" w14:textId="2BE301FC" w:rsidR="00FC7989" w:rsidRPr="00350FC6" w:rsidRDefault="00FC7989" w:rsidP="00FC7989">
            <w:pPr>
              <w:pStyle w:val="DHHStabletext"/>
              <w:spacing w:before="0" w:after="0"/>
              <w:jc w:val="center"/>
              <w:rPr>
                <w:rFonts w:cs="Arial"/>
                <w:sz w:val="18"/>
                <w:szCs w:val="18"/>
              </w:rPr>
            </w:pPr>
            <w:r w:rsidRPr="00350FC6">
              <w:rPr>
                <w:rFonts w:cs="Arial"/>
                <w:sz w:val="18"/>
                <w:szCs w:val="18"/>
              </w:rPr>
              <w:t>16.1%</w:t>
            </w:r>
          </w:p>
        </w:tc>
        <w:tc>
          <w:tcPr>
            <w:tcW w:w="907" w:type="dxa"/>
            <w:noWrap/>
            <w:vAlign w:val="center"/>
          </w:tcPr>
          <w:p w14:paraId="22814E2D" w14:textId="1FC077B2" w:rsidR="00FC7989" w:rsidRPr="004B1090" w:rsidRDefault="00FC7989" w:rsidP="00FC7989">
            <w:pPr>
              <w:pStyle w:val="DHHStabletext"/>
              <w:spacing w:before="0" w:after="0"/>
              <w:jc w:val="center"/>
              <w:rPr>
                <w:rFonts w:cs="Arial"/>
                <w:sz w:val="18"/>
                <w:szCs w:val="18"/>
              </w:rPr>
            </w:pPr>
            <w:r w:rsidRPr="004B1090">
              <w:rPr>
                <w:rFonts w:cs="Arial"/>
                <w:sz w:val="18"/>
                <w:szCs w:val="18"/>
              </w:rPr>
              <w:t>-</w:t>
            </w:r>
          </w:p>
        </w:tc>
        <w:tc>
          <w:tcPr>
            <w:tcW w:w="907" w:type="dxa"/>
            <w:noWrap/>
            <w:vAlign w:val="center"/>
          </w:tcPr>
          <w:p w14:paraId="55A0C8F3" w14:textId="20BAD8B1" w:rsidR="00FC7989" w:rsidRPr="004B1090" w:rsidRDefault="00FC7989" w:rsidP="00FC7989">
            <w:pPr>
              <w:pStyle w:val="DHHStabletext"/>
              <w:spacing w:before="0" w:after="0"/>
              <w:jc w:val="center"/>
              <w:rPr>
                <w:rFonts w:cs="Arial"/>
                <w:sz w:val="18"/>
                <w:szCs w:val="18"/>
              </w:rPr>
            </w:pPr>
            <w:r w:rsidRPr="004B1090">
              <w:rPr>
                <w:rFonts w:cs="Arial"/>
                <w:sz w:val="18"/>
                <w:szCs w:val="18"/>
              </w:rPr>
              <w:t>-</w:t>
            </w:r>
          </w:p>
        </w:tc>
        <w:tc>
          <w:tcPr>
            <w:tcW w:w="1163" w:type="dxa"/>
            <w:noWrap/>
            <w:vAlign w:val="center"/>
          </w:tcPr>
          <w:p w14:paraId="1449E4E4" w14:textId="17D807C9" w:rsidR="00FC7989" w:rsidRPr="004B1090" w:rsidRDefault="00FC7989" w:rsidP="00FC7989">
            <w:pPr>
              <w:pStyle w:val="DHHStabletext"/>
              <w:spacing w:before="0" w:after="0"/>
              <w:jc w:val="center"/>
              <w:rPr>
                <w:rFonts w:cs="Arial"/>
                <w:sz w:val="18"/>
                <w:szCs w:val="18"/>
              </w:rPr>
            </w:pPr>
            <w:r w:rsidRPr="004B1090">
              <w:rPr>
                <w:rFonts w:cs="Arial"/>
                <w:sz w:val="18"/>
                <w:szCs w:val="18"/>
              </w:rPr>
              <w:t>-</w:t>
            </w:r>
          </w:p>
        </w:tc>
        <w:tc>
          <w:tcPr>
            <w:tcW w:w="907" w:type="dxa"/>
            <w:noWrap/>
            <w:vAlign w:val="center"/>
          </w:tcPr>
          <w:p w14:paraId="71DEA916" w14:textId="45B66AE2" w:rsidR="00FC7989" w:rsidRPr="004B1090" w:rsidRDefault="00FC7989" w:rsidP="00FC7989">
            <w:pPr>
              <w:pStyle w:val="DHHStabletext"/>
              <w:spacing w:before="0" w:after="0"/>
              <w:jc w:val="center"/>
              <w:rPr>
                <w:rFonts w:cs="Arial"/>
                <w:sz w:val="18"/>
                <w:szCs w:val="18"/>
              </w:rPr>
            </w:pPr>
            <w:r w:rsidRPr="004B1090">
              <w:rPr>
                <w:rFonts w:cs="Arial"/>
                <w:sz w:val="18"/>
                <w:szCs w:val="18"/>
              </w:rPr>
              <w:t>76</w:t>
            </w:r>
          </w:p>
        </w:tc>
        <w:tc>
          <w:tcPr>
            <w:tcW w:w="907" w:type="dxa"/>
            <w:noWrap/>
            <w:vAlign w:val="center"/>
          </w:tcPr>
          <w:p w14:paraId="06099BEB" w14:textId="69783C97" w:rsidR="00FC7989" w:rsidRPr="004B1090" w:rsidRDefault="00FC7989" w:rsidP="00FC7989">
            <w:pPr>
              <w:pStyle w:val="DHHStabletext"/>
              <w:spacing w:before="0" w:after="0"/>
              <w:jc w:val="center"/>
              <w:rPr>
                <w:rFonts w:cs="Arial"/>
                <w:sz w:val="18"/>
                <w:szCs w:val="18"/>
              </w:rPr>
            </w:pPr>
            <w:r w:rsidRPr="004B1090">
              <w:rPr>
                <w:rFonts w:cs="Arial"/>
                <w:sz w:val="18"/>
                <w:szCs w:val="18"/>
              </w:rPr>
              <w:t>$370</w:t>
            </w:r>
          </w:p>
        </w:tc>
        <w:tc>
          <w:tcPr>
            <w:tcW w:w="1163" w:type="dxa"/>
            <w:noWrap/>
            <w:vAlign w:val="center"/>
          </w:tcPr>
          <w:p w14:paraId="39AF41A4" w14:textId="16973847" w:rsidR="00FC7989" w:rsidRPr="004B1090" w:rsidRDefault="00FC7989" w:rsidP="00FC7989">
            <w:pPr>
              <w:pStyle w:val="DHHStabletext"/>
              <w:spacing w:before="0" w:after="0"/>
              <w:jc w:val="center"/>
              <w:rPr>
                <w:rFonts w:cs="Arial"/>
                <w:sz w:val="18"/>
                <w:szCs w:val="18"/>
              </w:rPr>
            </w:pPr>
            <w:r w:rsidRPr="004B1090">
              <w:rPr>
                <w:rFonts w:cs="Arial"/>
                <w:sz w:val="18"/>
                <w:szCs w:val="18"/>
              </w:rPr>
              <w:t>5.7%</w:t>
            </w:r>
          </w:p>
        </w:tc>
      </w:tr>
      <w:tr w:rsidR="00FC7989" w:rsidRPr="00211CFA" w14:paraId="659499FF" w14:textId="77777777" w:rsidTr="00FC7989">
        <w:trPr>
          <w:trHeight w:val="283"/>
        </w:trPr>
        <w:tc>
          <w:tcPr>
            <w:tcW w:w="2835" w:type="dxa"/>
            <w:noWrap/>
            <w:vAlign w:val="center"/>
          </w:tcPr>
          <w:p w14:paraId="30A031E2" w14:textId="77777777" w:rsidR="00FC7989" w:rsidRPr="00211CFA" w:rsidRDefault="00FC7989" w:rsidP="00FC7989">
            <w:pPr>
              <w:pStyle w:val="DHHStabletext"/>
              <w:spacing w:before="0" w:after="0"/>
              <w:rPr>
                <w:rFonts w:cs="Arial"/>
                <w:sz w:val="18"/>
                <w:szCs w:val="18"/>
                <w:lang w:eastAsia="en-AU"/>
              </w:rPr>
            </w:pPr>
            <w:r w:rsidRPr="00211CFA">
              <w:rPr>
                <w:rFonts w:cs="Arial"/>
                <w:sz w:val="18"/>
                <w:szCs w:val="18"/>
                <w:lang w:eastAsia="en-AU"/>
              </w:rPr>
              <w:t>Moira</w:t>
            </w:r>
          </w:p>
        </w:tc>
        <w:tc>
          <w:tcPr>
            <w:tcW w:w="907" w:type="dxa"/>
            <w:noWrap/>
            <w:vAlign w:val="center"/>
          </w:tcPr>
          <w:p w14:paraId="0CA679EE" w14:textId="283A603F" w:rsidR="00FC7989" w:rsidRPr="00350FC6" w:rsidRDefault="00FC7989" w:rsidP="00FC7989">
            <w:pPr>
              <w:pStyle w:val="DHHStabletext"/>
              <w:spacing w:before="0" w:after="0"/>
              <w:jc w:val="center"/>
              <w:rPr>
                <w:rFonts w:cs="Arial"/>
                <w:sz w:val="18"/>
                <w:szCs w:val="18"/>
              </w:rPr>
            </w:pPr>
            <w:r w:rsidRPr="00350FC6">
              <w:rPr>
                <w:rFonts w:cs="Arial"/>
                <w:sz w:val="18"/>
                <w:szCs w:val="18"/>
              </w:rPr>
              <w:t>10</w:t>
            </w:r>
          </w:p>
        </w:tc>
        <w:tc>
          <w:tcPr>
            <w:tcW w:w="907" w:type="dxa"/>
            <w:noWrap/>
            <w:vAlign w:val="center"/>
          </w:tcPr>
          <w:p w14:paraId="69A0563B" w14:textId="0CD3D733" w:rsidR="00FC7989" w:rsidRPr="00350FC6" w:rsidRDefault="00FC7989" w:rsidP="00FC7989">
            <w:pPr>
              <w:pStyle w:val="DHHStabletext"/>
              <w:spacing w:before="0" w:after="0"/>
              <w:jc w:val="center"/>
              <w:rPr>
                <w:rFonts w:cs="Arial"/>
                <w:sz w:val="18"/>
                <w:szCs w:val="18"/>
              </w:rPr>
            </w:pPr>
            <w:r w:rsidRPr="00350FC6">
              <w:rPr>
                <w:rFonts w:cs="Arial"/>
                <w:sz w:val="18"/>
                <w:szCs w:val="18"/>
              </w:rPr>
              <w:t>$140</w:t>
            </w:r>
          </w:p>
        </w:tc>
        <w:tc>
          <w:tcPr>
            <w:tcW w:w="1162" w:type="dxa"/>
            <w:noWrap/>
            <w:vAlign w:val="center"/>
          </w:tcPr>
          <w:p w14:paraId="47190D2B" w14:textId="56B548DD" w:rsidR="00FC7989" w:rsidRPr="00350FC6" w:rsidRDefault="00FC7989" w:rsidP="00FC7989">
            <w:pPr>
              <w:pStyle w:val="DHHStabletext"/>
              <w:spacing w:before="0" w:after="0"/>
              <w:jc w:val="center"/>
              <w:rPr>
                <w:rFonts w:cs="Arial"/>
                <w:sz w:val="18"/>
                <w:szCs w:val="18"/>
              </w:rPr>
            </w:pPr>
            <w:r w:rsidRPr="00350FC6">
              <w:rPr>
                <w:rFonts w:cs="Arial"/>
                <w:sz w:val="18"/>
                <w:szCs w:val="18"/>
              </w:rPr>
              <w:t>1.4%</w:t>
            </w:r>
          </w:p>
        </w:tc>
        <w:tc>
          <w:tcPr>
            <w:tcW w:w="907" w:type="dxa"/>
            <w:noWrap/>
            <w:vAlign w:val="center"/>
          </w:tcPr>
          <w:p w14:paraId="271B0E81" w14:textId="70F27335" w:rsidR="00FC7989" w:rsidRPr="00350FC6" w:rsidRDefault="00FC7989" w:rsidP="00FC7989">
            <w:pPr>
              <w:pStyle w:val="DHHStabletext"/>
              <w:spacing w:before="0" w:after="0"/>
              <w:jc w:val="center"/>
              <w:rPr>
                <w:rFonts w:cs="Arial"/>
                <w:sz w:val="18"/>
                <w:szCs w:val="18"/>
              </w:rPr>
            </w:pPr>
            <w:r w:rsidRPr="00350FC6">
              <w:rPr>
                <w:rFonts w:cs="Arial"/>
                <w:sz w:val="18"/>
                <w:szCs w:val="18"/>
              </w:rPr>
              <w:t>22</w:t>
            </w:r>
          </w:p>
        </w:tc>
        <w:tc>
          <w:tcPr>
            <w:tcW w:w="907" w:type="dxa"/>
            <w:noWrap/>
            <w:vAlign w:val="center"/>
          </w:tcPr>
          <w:p w14:paraId="54082335" w14:textId="05844C1F" w:rsidR="00FC7989" w:rsidRPr="00350FC6" w:rsidRDefault="00FC7989" w:rsidP="00FC7989">
            <w:pPr>
              <w:pStyle w:val="DHHStabletext"/>
              <w:spacing w:before="0" w:after="0"/>
              <w:jc w:val="center"/>
              <w:rPr>
                <w:rFonts w:cs="Arial"/>
                <w:sz w:val="18"/>
                <w:szCs w:val="18"/>
              </w:rPr>
            </w:pPr>
            <w:r w:rsidRPr="00350FC6">
              <w:rPr>
                <w:rFonts w:cs="Arial"/>
                <w:sz w:val="18"/>
                <w:szCs w:val="18"/>
              </w:rPr>
              <w:t>$298</w:t>
            </w:r>
          </w:p>
        </w:tc>
        <w:tc>
          <w:tcPr>
            <w:tcW w:w="1163" w:type="dxa"/>
            <w:noWrap/>
            <w:vAlign w:val="center"/>
          </w:tcPr>
          <w:p w14:paraId="573B98DF" w14:textId="3684FF39" w:rsidR="00FC7989" w:rsidRPr="00350FC6" w:rsidRDefault="00FC7989" w:rsidP="00FC7989">
            <w:pPr>
              <w:pStyle w:val="DHHStabletext"/>
              <w:spacing w:before="0" w:after="0"/>
              <w:jc w:val="center"/>
              <w:rPr>
                <w:rFonts w:cs="Arial"/>
                <w:sz w:val="18"/>
                <w:szCs w:val="18"/>
              </w:rPr>
            </w:pPr>
            <w:r w:rsidRPr="00350FC6">
              <w:rPr>
                <w:rFonts w:cs="Arial"/>
                <w:sz w:val="18"/>
                <w:szCs w:val="18"/>
              </w:rPr>
              <w:t>24.2%</w:t>
            </w:r>
          </w:p>
        </w:tc>
        <w:tc>
          <w:tcPr>
            <w:tcW w:w="907" w:type="dxa"/>
            <w:noWrap/>
            <w:vAlign w:val="center"/>
          </w:tcPr>
          <w:p w14:paraId="24647D14" w14:textId="1271FD09" w:rsidR="00FC7989" w:rsidRPr="004B1090" w:rsidRDefault="00FC7989" w:rsidP="00FC7989">
            <w:pPr>
              <w:pStyle w:val="DHHStabletext"/>
              <w:spacing w:before="0" w:after="0"/>
              <w:jc w:val="center"/>
              <w:rPr>
                <w:rFonts w:cs="Arial"/>
                <w:sz w:val="18"/>
                <w:szCs w:val="18"/>
              </w:rPr>
            </w:pPr>
            <w:r w:rsidRPr="004B1090">
              <w:rPr>
                <w:rFonts w:cs="Arial"/>
                <w:sz w:val="18"/>
                <w:szCs w:val="18"/>
              </w:rPr>
              <w:t>-</w:t>
            </w:r>
          </w:p>
        </w:tc>
        <w:tc>
          <w:tcPr>
            <w:tcW w:w="907" w:type="dxa"/>
            <w:noWrap/>
            <w:vAlign w:val="center"/>
          </w:tcPr>
          <w:p w14:paraId="3E1F287B" w14:textId="6BB06DEB" w:rsidR="00FC7989" w:rsidRPr="004B1090" w:rsidRDefault="00FC7989" w:rsidP="00FC7989">
            <w:pPr>
              <w:pStyle w:val="DHHStabletext"/>
              <w:spacing w:before="0" w:after="0"/>
              <w:jc w:val="center"/>
              <w:rPr>
                <w:rFonts w:cs="Arial"/>
                <w:sz w:val="18"/>
                <w:szCs w:val="18"/>
              </w:rPr>
            </w:pPr>
            <w:r w:rsidRPr="004B1090">
              <w:rPr>
                <w:rFonts w:cs="Arial"/>
                <w:sz w:val="18"/>
                <w:szCs w:val="18"/>
              </w:rPr>
              <w:t>-</w:t>
            </w:r>
          </w:p>
        </w:tc>
        <w:tc>
          <w:tcPr>
            <w:tcW w:w="1163" w:type="dxa"/>
            <w:noWrap/>
            <w:vAlign w:val="center"/>
          </w:tcPr>
          <w:p w14:paraId="4C60C3B6" w14:textId="423A46E5" w:rsidR="00FC7989" w:rsidRPr="004B1090" w:rsidRDefault="00FC7989" w:rsidP="00FC7989">
            <w:pPr>
              <w:pStyle w:val="DHHStabletext"/>
              <w:spacing w:before="0" w:after="0"/>
              <w:jc w:val="center"/>
              <w:rPr>
                <w:rFonts w:cs="Arial"/>
                <w:sz w:val="18"/>
                <w:szCs w:val="18"/>
              </w:rPr>
            </w:pPr>
            <w:r w:rsidRPr="004B1090">
              <w:rPr>
                <w:rFonts w:cs="Arial"/>
                <w:sz w:val="18"/>
                <w:szCs w:val="18"/>
              </w:rPr>
              <w:t>-</w:t>
            </w:r>
          </w:p>
        </w:tc>
        <w:tc>
          <w:tcPr>
            <w:tcW w:w="907" w:type="dxa"/>
            <w:noWrap/>
            <w:vAlign w:val="center"/>
          </w:tcPr>
          <w:p w14:paraId="3740EC78" w14:textId="3A4C81BA" w:rsidR="00FC7989" w:rsidRPr="004B1090" w:rsidRDefault="00FC7989" w:rsidP="00FC7989">
            <w:pPr>
              <w:pStyle w:val="DHHStabletext"/>
              <w:spacing w:before="0" w:after="0"/>
              <w:jc w:val="center"/>
              <w:rPr>
                <w:rFonts w:cs="Arial"/>
                <w:sz w:val="18"/>
                <w:szCs w:val="18"/>
              </w:rPr>
            </w:pPr>
            <w:r w:rsidRPr="004B1090">
              <w:rPr>
                <w:rFonts w:cs="Arial"/>
                <w:sz w:val="18"/>
                <w:szCs w:val="18"/>
              </w:rPr>
              <w:t>48</w:t>
            </w:r>
          </w:p>
        </w:tc>
        <w:tc>
          <w:tcPr>
            <w:tcW w:w="907" w:type="dxa"/>
            <w:noWrap/>
            <w:vAlign w:val="center"/>
          </w:tcPr>
          <w:p w14:paraId="50BC78C8" w14:textId="0344BBFC" w:rsidR="00FC7989" w:rsidRPr="004B1090" w:rsidRDefault="00FC7989" w:rsidP="00FC7989">
            <w:pPr>
              <w:pStyle w:val="DHHStabletext"/>
              <w:spacing w:before="0" w:after="0"/>
              <w:jc w:val="center"/>
              <w:rPr>
                <w:rFonts w:cs="Arial"/>
                <w:sz w:val="18"/>
                <w:szCs w:val="18"/>
              </w:rPr>
            </w:pPr>
            <w:r w:rsidRPr="004B1090">
              <w:rPr>
                <w:rFonts w:cs="Arial"/>
                <w:sz w:val="18"/>
                <w:szCs w:val="18"/>
              </w:rPr>
              <w:t>$340</w:t>
            </w:r>
          </w:p>
        </w:tc>
        <w:tc>
          <w:tcPr>
            <w:tcW w:w="1163" w:type="dxa"/>
            <w:noWrap/>
            <w:vAlign w:val="center"/>
          </w:tcPr>
          <w:p w14:paraId="69726B8B" w14:textId="50770A4F" w:rsidR="00FC7989" w:rsidRPr="004B1090" w:rsidRDefault="00FC7989" w:rsidP="00FC7989">
            <w:pPr>
              <w:pStyle w:val="DHHStabletext"/>
              <w:spacing w:before="0" w:after="0"/>
              <w:jc w:val="center"/>
              <w:rPr>
                <w:rFonts w:cs="Arial"/>
                <w:sz w:val="18"/>
                <w:szCs w:val="18"/>
              </w:rPr>
            </w:pPr>
            <w:r w:rsidRPr="004B1090">
              <w:rPr>
                <w:rFonts w:cs="Arial"/>
                <w:sz w:val="18"/>
                <w:szCs w:val="18"/>
              </w:rPr>
              <w:t>6.3%</w:t>
            </w:r>
          </w:p>
        </w:tc>
      </w:tr>
      <w:tr w:rsidR="00FC7989" w:rsidRPr="00211CFA" w14:paraId="193943E4" w14:textId="77777777" w:rsidTr="00FC7989">
        <w:trPr>
          <w:trHeight w:val="283"/>
        </w:trPr>
        <w:tc>
          <w:tcPr>
            <w:tcW w:w="2835" w:type="dxa"/>
            <w:noWrap/>
            <w:vAlign w:val="center"/>
          </w:tcPr>
          <w:p w14:paraId="10E4B810" w14:textId="77777777" w:rsidR="00FC7989" w:rsidRPr="00211CFA" w:rsidRDefault="00FC7989" w:rsidP="00FC7989">
            <w:pPr>
              <w:pStyle w:val="DHHStabletext"/>
              <w:spacing w:before="0" w:after="0"/>
              <w:rPr>
                <w:rFonts w:cs="Arial"/>
                <w:sz w:val="18"/>
                <w:szCs w:val="18"/>
                <w:lang w:eastAsia="en-AU"/>
              </w:rPr>
            </w:pPr>
            <w:r w:rsidRPr="00211CFA">
              <w:rPr>
                <w:rFonts w:cs="Arial"/>
                <w:sz w:val="18"/>
                <w:szCs w:val="18"/>
                <w:lang w:eastAsia="en-AU"/>
              </w:rPr>
              <w:t>Murrindindi</w:t>
            </w:r>
          </w:p>
        </w:tc>
        <w:tc>
          <w:tcPr>
            <w:tcW w:w="907" w:type="dxa"/>
            <w:noWrap/>
            <w:vAlign w:val="center"/>
          </w:tcPr>
          <w:p w14:paraId="3175EAEC" w14:textId="45B31971"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907" w:type="dxa"/>
            <w:noWrap/>
            <w:vAlign w:val="center"/>
          </w:tcPr>
          <w:p w14:paraId="13C2208D" w14:textId="7CD52DB3"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1162" w:type="dxa"/>
            <w:noWrap/>
            <w:vAlign w:val="center"/>
          </w:tcPr>
          <w:p w14:paraId="19677946" w14:textId="5BC06D5D"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907" w:type="dxa"/>
            <w:noWrap/>
            <w:vAlign w:val="center"/>
          </w:tcPr>
          <w:p w14:paraId="31A420D0" w14:textId="5E2CE44D"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907" w:type="dxa"/>
            <w:noWrap/>
            <w:vAlign w:val="center"/>
          </w:tcPr>
          <w:p w14:paraId="008B8FC0" w14:textId="44415BA1"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1163" w:type="dxa"/>
            <w:noWrap/>
            <w:vAlign w:val="center"/>
          </w:tcPr>
          <w:p w14:paraId="05167778" w14:textId="2F9CBEC7"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907" w:type="dxa"/>
            <w:noWrap/>
            <w:vAlign w:val="center"/>
          </w:tcPr>
          <w:p w14:paraId="49F1EB58" w14:textId="21631D35" w:rsidR="00FC7989" w:rsidRPr="004B1090" w:rsidRDefault="00FC7989" w:rsidP="00FC7989">
            <w:pPr>
              <w:pStyle w:val="DHHStabletext"/>
              <w:spacing w:before="0" w:after="0"/>
              <w:jc w:val="center"/>
              <w:rPr>
                <w:rFonts w:cs="Arial"/>
                <w:sz w:val="18"/>
                <w:szCs w:val="18"/>
              </w:rPr>
            </w:pPr>
            <w:r w:rsidRPr="004B1090">
              <w:rPr>
                <w:rFonts w:cs="Arial"/>
                <w:sz w:val="18"/>
                <w:szCs w:val="18"/>
              </w:rPr>
              <w:t>-</w:t>
            </w:r>
          </w:p>
        </w:tc>
        <w:tc>
          <w:tcPr>
            <w:tcW w:w="907" w:type="dxa"/>
            <w:noWrap/>
            <w:vAlign w:val="center"/>
          </w:tcPr>
          <w:p w14:paraId="60DE6F82" w14:textId="08D0C0E3" w:rsidR="00FC7989" w:rsidRPr="004B1090" w:rsidRDefault="00FC7989" w:rsidP="00FC7989">
            <w:pPr>
              <w:pStyle w:val="DHHStabletext"/>
              <w:spacing w:before="0" w:after="0"/>
              <w:jc w:val="center"/>
              <w:rPr>
                <w:rFonts w:cs="Arial"/>
                <w:sz w:val="18"/>
                <w:szCs w:val="18"/>
              </w:rPr>
            </w:pPr>
            <w:r w:rsidRPr="004B1090">
              <w:rPr>
                <w:rFonts w:cs="Arial"/>
                <w:sz w:val="18"/>
                <w:szCs w:val="18"/>
              </w:rPr>
              <w:t>-</w:t>
            </w:r>
          </w:p>
        </w:tc>
        <w:tc>
          <w:tcPr>
            <w:tcW w:w="1163" w:type="dxa"/>
            <w:noWrap/>
            <w:vAlign w:val="center"/>
          </w:tcPr>
          <w:p w14:paraId="5068B554" w14:textId="34F15F1A" w:rsidR="00FC7989" w:rsidRPr="004B1090" w:rsidRDefault="00FC7989" w:rsidP="00FC7989">
            <w:pPr>
              <w:pStyle w:val="DHHStabletext"/>
              <w:spacing w:before="0" w:after="0"/>
              <w:jc w:val="center"/>
              <w:rPr>
                <w:rFonts w:cs="Arial"/>
                <w:sz w:val="18"/>
                <w:szCs w:val="18"/>
              </w:rPr>
            </w:pPr>
            <w:r w:rsidRPr="004B1090">
              <w:rPr>
                <w:rFonts w:cs="Arial"/>
                <w:sz w:val="18"/>
                <w:szCs w:val="18"/>
              </w:rPr>
              <w:t>-</w:t>
            </w:r>
          </w:p>
        </w:tc>
        <w:tc>
          <w:tcPr>
            <w:tcW w:w="907" w:type="dxa"/>
            <w:noWrap/>
            <w:vAlign w:val="center"/>
          </w:tcPr>
          <w:p w14:paraId="5C012EF5" w14:textId="10BDCCC0" w:rsidR="00FC7989" w:rsidRPr="004B1090" w:rsidRDefault="00FC7989" w:rsidP="00FC7989">
            <w:pPr>
              <w:pStyle w:val="DHHStabletext"/>
              <w:spacing w:before="0" w:after="0"/>
              <w:jc w:val="center"/>
              <w:rPr>
                <w:rFonts w:cs="Arial"/>
                <w:sz w:val="18"/>
                <w:szCs w:val="18"/>
              </w:rPr>
            </w:pPr>
            <w:r w:rsidRPr="004B1090">
              <w:rPr>
                <w:rFonts w:cs="Arial"/>
                <w:sz w:val="18"/>
                <w:szCs w:val="18"/>
              </w:rPr>
              <w:t>22</w:t>
            </w:r>
          </w:p>
        </w:tc>
        <w:tc>
          <w:tcPr>
            <w:tcW w:w="907" w:type="dxa"/>
            <w:noWrap/>
            <w:vAlign w:val="center"/>
          </w:tcPr>
          <w:p w14:paraId="347345DF" w14:textId="183C7513" w:rsidR="00FC7989" w:rsidRPr="004B1090" w:rsidRDefault="00FC7989" w:rsidP="00FC7989">
            <w:pPr>
              <w:pStyle w:val="DHHStabletext"/>
              <w:spacing w:before="0" w:after="0"/>
              <w:jc w:val="center"/>
              <w:rPr>
                <w:rFonts w:cs="Arial"/>
                <w:sz w:val="18"/>
                <w:szCs w:val="18"/>
              </w:rPr>
            </w:pPr>
            <w:r w:rsidRPr="004B1090">
              <w:rPr>
                <w:rFonts w:cs="Arial"/>
                <w:sz w:val="18"/>
                <w:szCs w:val="18"/>
              </w:rPr>
              <w:t>$360</w:t>
            </w:r>
          </w:p>
        </w:tc>
        <w:tc>
          <w:tcPr>
            <w:tcW w:w="1163" w:type="dxa"/>
            <w:noWrap/>
            <w:vAlign w:val="center"/>
          </w:tcPr>
          <w:p w14:paraId="454C3FD2" w14:textId="35957A90" w:rsidR="00FC7989" w:rsidRPr="004B1090" w:rsidRDefault="00FC7989" w:rsidP="00FC7989">
            <w:pPr>
              <w:pStyle w:val="DHHStabletext"/>
              <w:spacing w:before="0" w:after="0"/>
              <w:jc w:val="center"/>
              <w:rPr>
                <w:rFonts w:cs="Arial"/>
                <w:sz w:val="18"/>
                <w:szCs w:val="18"/>
              </w:rPr>
            </w:pPr>
            <w:r w:rsidRPr="004B1090">
              <w:rPr>
                <w:rFonts w:cs="Arial"/>
                <w:sz w:val="18"/>
                <w:szCs w:val="18"/>
              </w:rPr>
              <w:t>12.5%</w:t>
            </w:r>
          </w:p>
        </w:tc>
      </w:tr>
      <w:tr w:rsidR="00FC7989" w:rsidRPr="00211CFA" w14:paraId="6A629545" w14:textId="77777777" w:rsidTr="00FC7989">
        <w:trPr>
          <w:trHeight w:val="283"/>
        </w:trPr>
        <w:tc>
          <w:tcPr>
            <w:tcW w:w="2835" w:type="dxa"/>
            <w:noWrap/>
            <w:vAlign w:val="center"/>
          </w:tcPr>
          <w:p w14:paraId="44EE4B2F" w14:textId="77777777" w:rsidR="00FC7989" w:rsidRPr="00211CFA" w:rsidRDefault="00FC7989" w:rsidP="00FC7989">
            <w:pPr>
              <w:pStyle w:val="DHHStabletext"/>
              <w:spacing w:before="0" w:after="0"/>
              <w:rPr>
                <w:rFonts w:cs="Arial"/>
                <w:sz w:val="18"/>
                <w:szCs w:val="18"/>
                <w:lang w:eastAsia="en-AU"/>
              </w:rPr>
            </w:pPr>
            <w:r w:rsidRPr="00211CFA">
              <w:rPr>
                <w:rFonts w:cs="Arial"/>
                <w:sz w:val="18"/>
                <w:szCs w:val="18"/>
                <w:lang w:eastAsia="en-AU"/>
              </w:rPr>
              <w:t>Strathbogie</w:t>
            </w:r>
          </w:p>
        </w:tc>
        <w:tc>
          <w:tcPr>
            <w:tcW w:w="907" w:type="dxa"/>
            <w:noWrap/>
            <w:vAlign w:val="center"/>
          </w:tcPr>
          <w:p w14:paraId="04C71D40" w14:textId="523E64BE"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907" w:type="dxa"/>
            <w:noWrap/>
            <w:vAlign w:val="center"/>
          </w:tcPr>
          <w:p w14:paraId="65B9C530" w14:textId="5A77FA98"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1162" w:type="dxa"/>
            <w:noWrap/>
            <w:vAlign w:val="center"/>
          </w:tcPr>
          <w:p w14:paraId="22CEB155" w14:textId="63CB4B30"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907" w:type="dxa"/>
            <w:noWrap/>
            <w:vAlign w:val="center"/>
          </w:tcPr>
          <w:p w14:paraId="6E75DD1F" w14:textId="5268872B"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907" w:type="dxa"/>
            <w:noWrap/>
            <w:vAlign w:val="center"/>
          </w:tcPr>
          <w:p w14:paraId="3AB0E6E6" w14:textId="699AA089"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1163" w:type="dxa"/>
            <w:noWrap/>
            <w:vAlign w:val="center"/>
          </w:tcPr>
          <w:p w14:paraId="2F96CA1E" w14:textId="5D93CAF2"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907" w:type="dxa"/>
            <w:noWrap/>
            <w:vAlign w:val="center"/>
          </w:tcPr>
          <w:p w14:paraId="46D49C17" w14:textId="05F5AE3E" w:rsidR="00FC7989" w:rsidRPr="004B1090" w:rsidRDefault="00FC7989" w:rsidP="00FC7989">
            <w:pPr>
              <w:pStyle w:val="DHHStabletext"/>
              <w:spacing w:before="0" w:after="0"/>
              <w:jc w:val="center"/>
              <w:rPr>
                <w:rFonts w:cs="Arial"/>
                <w:sz w:val="18"/>
                <w:szCs w:val="18"/>
              </w:rPr>
            </w:pPr>
            <w:r w:rsidRPr="004B1090">
              <w:rPr>
                <w:rFonts w:cs="Arial"/>
                <w:sz w:val="18"/>
                <w:szCs w:val="18"/>
              </w:rPr>
              <w:t>-</w:t>
            </w:r>
          </w:p>
        </w:tc>
        <w:tc>
          <w:tcPr>
            <w:tcW w:w="907" w:type="dxa"/>
            <w:noWrap/>
            <w:vAlign w:val="center"/>
          </w:tcPr>
          <w:p w14:paraId="65750B39" w14:textId="1508CD79" w:rsidR="00FC7989" w:rsidRPr="004B1090" w:rsidRDefault="00FC7989" w:rsidP="00FC7989">
            <w:pPr>
              <w:pStyle w:val="DHHStabletext"/>
              <w:spacing w:before="0" w:after="0"/>
              <w:jc w:val="center"/>
              <w:rPr>
                <w:rFonts w:cs="Arial"/>
                <w:sz w:val="18"/>
                <w:szCs w:val="18"/>
              </w:rPr>
            </w:pPr>
            <w:r w:rsidRPr="004B1090">
              <w:rPr>
                <w:rFonts w:cs="Arial"/>
                <w:sz w:val="18"/>
                <w:szCs w:val="18"/>
              </w:rPr>
              <w:t>-</w:t>
            </w:r>
          </w:p>
        </w:tc>
        <w:tc>
          <w:tcPr>
            <w:tcW w:w="1163" w:type="dxa"/>
            <w:noWrap/>
            <w:vAlign w:val="center"/>
          </w:tcPr>
          <w:p w14:paraId="563C86FC" w14:textId="7DC69A4A" w:rsidR="00FC7989" w:rsidRPr="004B1090" w:rsidRDefault="00FC7989" w:rsidP="00FC7989">
            <w:pPr>
              <w:pStyle w:val="DHHStabletext"/>
              <w:spacing w:before="0" w:after="0"/>
              <w:jc w:val="center"/>
              <w:rPr>
                <w:rFonts w:cs="Arial"/>
                <w:sz w:val="18"/>
                <w:szCs w:val="18"/>
              </w:rPr>
            </w:pPr>
            <w:r w:rsidRPr="004B1090">
              <w:rPr>
                <w:rFonts w:cs="Arial"/>
                <w:sz w:val="18"/>
                <w:szCs w:val="18"/>
              </w:rPr>
              <w:t>-</w:t>
            </w:r>
          </w:p>
        </w:tc>
        <w:tc>
          <w:tcPr>
            <w:tcW w:w="907" w:type="dxa"/>
            <w:noWrap/>
            <w:vAlign w:val="center"/>
          </w:tcPr>
          <w:p w14:paraId="6B13665C" w14:textId="4A1E024B" w:rsidR="00FC7989" w:rsidRPr="004B1090" w:rsidRDefault="00FC7989" w:rsidP="00FC7989">
            <w:pPr>
              <w:pStyle w:val="DHHStabletext"/>
              <w:spacing w:before="0" w:after="0"/>
              <w:jc w:val="center"/>
              <w:rPr>
                <w:rFonts w:cs="Arial"/>
                <w:sz w:val="18"/>
                <w:szCs w:val="18"/>
              </w:rPr>
            </w:pPr>
            <w:r w:rsidRPr="004B1090">
              <w:rPr>
                <w:rFonts w:cs="Arial"/>
                <w:sz w:val="18"/>
                <w:szCs w:val="18"/>
              </w:rPr>
              <w:t>30</w:t>
            </w:r>
          </w:p>
        </w:tc>
        <w:tc>
          <w:tcPr>
            <w:tcW w:w="907" w:type="dxa"/>
            <w:noWrap/>
            <w:vAlign w:val="center"/>
          </w:tcPr>
          <w:p w14:paraId="624AB814" w14:textId="5F749172" w:rsidR="00FC7989" w:rsidRPr="004B1090" w:rsidRDefault="00FC7989" w:rsidP="00FC7989">
            <w:pPr>
              <w:pStyle w:val="DHHStabletext"/>
              <w:spacing w:before="0" w:after="0"/>
              <w:jc w:val="center"/>
              <w:rPr>
                <w:rFonts w:cs="Arial"/>
                <w:sz w:val="18"/>
                <w:szCs w:val="18"/>
              </w:rPr>
            </w:pPr>
            <w:r w:rsidRPr="004B1090">
              <w:rPr>
                <w:rFonts w:cs="Arial"/>
                <w:sz w:val="18"/>
                <w:szCs w:val="18"/>
              </w:rPr>
              <w:t>$360</w:t>
            </w:r>
          </w:p>
        </w:tc>
        <w:tc>
          <w:tcPr>
            <w:tcW w:w="1163" w:type="dxa"/>
            <w:noWrap/>
            <w:vAlign w:val="center"/>
          </w:tcPr>
          <w:p w14:paraId="6784BD64" w14:textId="17427871" w:rsidR="00FC7989" w:rsidRPr="004B1090" w:rsidRDefault="00FC7989" w:rsidP="00FC7989">
            <w:pPr>
              <w:pStyle w:val="DHHStabletext"/>
              <w:spacing w:before="0" w:after="0"/>
              <w:jc w:val="center"/>
              <w:rPr>
                <w:rFonts w:cs="Arial"/>
                <w:sz w:val="18"/>
                <w:szCs w:val="18"/>
              </w:rPr>
            </w:pPr>
            <w:r w:rsidRPr="004B1090">
              <w:rPr>
                <w:rFonts w:cs="Arial"/>
                <w:sz w:val="18"/>
                <w:szCs w:val="18"/>
              </w:rPr>
              <w:t>9.1%</w:t>
            </w:r>
          </w:p>
        </w:tc>
      </w:tr>
      <w:tr w:rsidR="00FC7989" w:rsidRPr="00211CFA" w14:paraId="56B5BB51" w14:textId="77777777" w:rsidTr="00FC7989">
        <w:trPr>
          <w:trHeight w:val="283"/>
        </w:trPr>
        <w:tc>
          <w:tcPr>
            <w:tcW w:w="2835" w:type="dxa"/>
            <w:noWrap/>
            <w:vAlign w:val="center"/>
          </w:tcPr>
          <w:p w14:paraId="63056024" w14:textId="77777777" w:rsidR="00FC7989" w:rsidRPr="00211CFA" w:rsidRDefault="00FC7989" w:rsidP="00FC7989">
            <w:pPr>
              <w:pStyle w:val="DHHStabletext"/>
              <w:spacing w:before="0" w:after="0"/>
              <w:rPr>
                <w:rFonts w:cs="Arial"/>
                <w:sz w:val="18"/>
                <w:szCs w:val="18"/>
                <w:lang w:eastAsia="en-AU"/>
              </w:rPr>
            </w:pPr>
            <w:r w:rsidRPr="00211CFA">
              <w:rPr>
                <w:rFonts w:cs="Arial"/>
                <w:sz w:val="18"/>
                <w:szCs w:val="18"/>
                <w:lang w:eastAsia="en-AU"/>
              </w:rPr>
              <w:t>Towong</w:t>
            </w:r>
          </w:p>
        </w:tc>
        <w:tc>
          <w:tcPr>
            <w:tcW w:w="907" w:type="dxa"/>
            <w:noWrap/>
            <w:vAlign w:val="center"/>
          </w:tcPr>
          <w:p w14:paraId="60462A61" w14:textId="221DC877"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907" w:type="dxa"/>
            <w:noWrap/>
            <w:vAlign w:val="center"/>
          </w:tcPr>
          <w:p w14:paraId="7ED4BB41" w14:textId="7EE8F9D9"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1162" w:type="dxa"/>
            <w:noWrap/>
            <w:vAlign w:val="center"/>
          </w:tcPr>
          <w:p w14:paraId="42209BA8" w14:textId="28C27542"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907" w:type="dxa"/>
            <w:noWrap/>
            <w:vAlign w:val="center"/>
          </w:tcPr>
          <w:p w14:paraId="78005D5C" w14:textId="2CF65BD6"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907" w:type="dxa"/>
            <w:noWrap/>
            <w:vAlign w:val="center"/>
          </w:tcPr>
          <w:p w14:paraId="410A90C0" w14:textId="33F99118"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1163" w:type="dxa"/>
            <w:noWrap/>
            <w:vAlign w:val="center"/>
          </w:tcPr>
          <w:p w14:paraId="4D5FF92E" w14:textId="1C97D5B1"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907" w:type="dxa"/>
            <w:noWrap/>
            <w:vAlign w:val="center"/>
          </w:tcPr>
          <w:p w14:paraId="75E734F8" w14:textId="3C50F555" w:rsidR="00FC7989" w:rsidRPr="004B1090" w:rsidRDefault="00FC7989" w:rsidP="00FC7989">
            <w:pPr>
              <w:pStyle w:val="DHHStabletext"/>
              <w:spacing w:before="0" w:after="0"/>
              <w:jc w:val="center"/>
              <w:rPr>
                <w:rFonts w:cs="Arial"/>
                <w:sz w:val="18"/>
                <w:szCs w:val="18"/>
              </w:rPr>
            </w:pPr>
            <w:r w:rsidRPr="004B1090">
              <w:rPr>
                <w:rFonts w:cs="Arial"/>
                <w:sz w:val="18"/>
                <w:szCs w:val="18"/>
              </w:rPr>
              <w:t>-</w:t>
            </w:r>
          </w:p>
        </w:tc>
        <w:tc>
          <w:tcPr>
            <w:tcW w:w="907" w:type="dxa"/>
            <w:noWrap/>
            <w:vAlign w:val="center"/>
          </w:tcPr>
          <w:p w14:paraId="41E81770" w14:textId="28F5D8DD" w:rsidR="00FC7989" w:rsidRPr="004B1090" w:rsidRDefault="00FC7989" w:rsidP="00FC7989">
            <w:pPr>
              <w:pStyle w:val="DHHStabletext"/>
              <w:spacing w:before="0" w:after="0"/>
              <w:jc w:val="center"/>
              <w:rPr>
                <w:rFonts w:cs="Arial"/>
                <w:sz w:val="18"/>
                <w:szCs w:val="18"/>
              </w:rPr>
            </w:pPr>
            <w:r w:rsidRPr="004B1090">
              <w:rPr>
                <w:rFonts w:cs="Arial"/>
                <w:sz w:val="18"/>
                <w:szCs w:val="18"/>
              </w:rPr>
              <w:t>-</w:t>
            </w:r>
          </w:p>
        </w:tc>
        <w:tc>
          <w:tcPr>
            <w:tcW w:w="1163" w:type="dxa"/>
            <w:noWrap/>
            <w:vAlign w:val="center"/>
          </w:tcPr>
          <w:p w14:paraId="7FD7FB93" w14:textId="1F528A74" w:rsidR="00FC7989" w:rsidRPr="004B1090" w:rsidRDefault="00FC7989" w:rsidP="00FC7989">
            <w:pPr>
              <w:pStyle w:val="DHHStabletext"/>
              <w:spacing w:before="0" w:after="0"/>
              <w:jc w:val="center"/>
              <w:rPr>
                <w:rFonts w:cs="Arial"/>
                <w:sz w:val="18"/>
                <w:szCs w:val="18"/>
              </w:rPr>
            </w:pPr>
            <w:r w:rsidRPr="004B1090">
              <w:rPr>
                <w:rFonts w:cs="Arial"/>
                <w:sz w:val="18"/>
                <w:szCs w:val="18"/>
              </w:rPr>
              <w:t>-</w:t>
            </w:r>
          </w:p>
        </w:tc>
        <w:tc>
          <w:tcPr>
            <w:tcW w:w="907" w:type="dxa"/>
            <w:noWrap/>
            <w:vAlign w:val="center"/>
          </w:tcPr>
          <w:p w14:paraId="1BDB3914" w14:textId="6D7850AF" w:rsidR="00FC7989" w:rsidRPr="004B1090" w:rsidRDefault="00FC7989" w:rsidP="00FC7989">
            <w:pPr>
              <w:pStyle w:val="DHHStabletext"/>
              <w:spacing w:before="0" w:after="0"/>
              <w:jc w:val="center"/>
              <w:rPr>
                <w:rFonts w:cs="Arial"/>
                <w:sz w:val="18"/>
                <w:szCs w:val="18"/>
              </w:rPr>
            </w:pPr>
            <w:r w:rsidRPr="004B1090">
              <w:rPr>
                <w:rFonts w:cs="Arial"/>
                <w:sz w:val="18"/>
                <w:szCs w:val="18"/>
              </w:rPr>
              <w:t>-</w:t>
            </w:r>
          </w:p>
        </w:tc>
        <w:tc>
          <w:tcPr>
            <w:tcW w:w="907" w:type="dxa"/>
            <w:noWrap/>
            <w:vAlign w:val="center"/>
          </w:tcPr>
          <w:p w14:paraId="442985B6" w14:textId="3F2E02A6" w:rsidR="00FC7989" w:rsidRPr="004B1090" w:rsidRDefault="00FC7989" w:rsidP="00FC7989">
            <w:pPr>
              <w:pStyle w:val="DHHStabletext"/>
              <w:spacing w:before="0" w:after="0"/>
              <w:jc w:val="center"/>
              <w:rPr>
                <w:rFonts w:cs="Arial"/>
                <w:sz w:val="18"/>
                <w:szCs w:val="18"/>
              </w:rPr>
            </w:pPr>
            <w:r w:rsidRPr="004B1090">
              <w:rPr>
                <w:rFonts w:cs="Arial"/>
                <w:sz w:val="18"/>
                <w:szCs w:val="18"/>
              </w:rPr>
              <w:t>-</w:t>
            </w:r>
          </w:p>
        </w:tc>
        <w:tc>
          <w:tcPr>
            <w:tcW w:w="1163" w:type="dxa"/>
            <w:noWrap/>
            <w:vAlign w:val="center"/>
          </w:tcPr>
          <w:p w14:paraId="07FB81F8" w14:textId="1EC3863B" w:rsidR="00FC7989" w:rsidRPr="004B1090" w:rsidRDefault="00FC7989" w:rsidP="00FC7989">
            <w:pPr>
              <w:pStyle w:val="DHHStabletext"/>
              <w:spacing w:before="0" w:after="0"/>
              <w:jc w:val="center"/>
              <w:rPr>
                <w:rFonts w:cs="Arial"/>
                <w:sz w:val="18"/>
                <w:szCs w:val="18"/>
              </w:rPr>
            </w:pPr>
            <w:r w:rsidRPr="004B1090">
              <w:rPr>
                <w:rFonts w:cs="Arial"/>
                <w:sz w:val="18"/>
                <w:szCs w:val="18"/>
              </w:rPr>
              <w:t>-</w:t>
            </w:r>
          </w:p>
        </w:tc>
      </w:tr>
      <w:tr w:rsidR="00FC7989" w:rsidRPr="00211CFA" w14:paraId="43D6C4EA" w14:textId="77777777" w:rsidTr="00FC7989">
        <w:trPr>
          <w:trHeight w:val="283"/>
        </w:trPr>
        <w:tc>
          <w:tcPr>
            <w:tcW w:w="2835" w:type="dxa"/>
            <w:noWrap/>
            <w:vAlign w:val="center"/>
          </w:tcPr>
          <w:p w14:paraId="14E0036C" w14:textId="77777777" w:rsidR="00FC7989" w:rsidRPr="00211CFA" w:rsidRDefault="00FC7989" w:rsidP="00FC7989">
            <w:pPr>
              <w:pStyle w:val="DHHStabletext"/>
              <w:spacing w:before="0" w:after="0"/>
              <w:rPr>
                <w:rFonts w:cs="Arial"/>
                <w:sz w:val="18"/>
                <w:szCs w:val="18"/>
              </w:rPr>
            </w:pPr>
            <w:r w:rsidRPr="00211CFA">
              <w:rPr>
                <w:rFonts w:cs="Arial"/>
                <w:sz w:val="18"/>
                <w:szCs w:val="18"/>
              </w:rPr>
              <w:t>Wangaratta</w:t>
            </w:r>
          </w:p>
        </w:tc>
        <w:tc>
          <w:tcPr>
            <w:tcW w:w="907" w:type="dxa"/>
            <w:noWrap/>
            <w:vAlign w:val="center"/>
          </w:tcPr>
          <w:p w14:paraId="70EFF669" w14:textId="7C861EE7"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907" w:type="dxa"/>
            <w:noWrap/>
            <w:vAlign w:val="center"/>
          </w:tcPr>
          <w:p w14:paraId="40CD127B" w14:textId="38EC2382"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1162" w:type="dxa"/>
            <w:noWrap/>
            <w:vAlign w:val="center"/>
          </w:tcPr>
          <w:p w14:paraId="164AC7BC" w14:textId="66519DDB"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907" w:type="dxa"/>
            <w:noWrap/>
            <w:vAlign w:val="center"/>
          </w:tcPr>
          <w:p w14:paraId="4DDD42F9" w14:textId="7DE709A5" w:rsidR="00FC7989" w:rsidRPr="00350FC6" w:rsidRDefault="00FC7989" w:rsidP="00FC7989">
            <w:pPr>
              <w:pStyle w:val="DHHStabletext"/>
              <w:spacing w:before="0" w:after="0"/>
              <w:jc w:val="center"/>
              <w:rPr>
                <w:rFonts w:cs="Arial"/>
                <w:sz w:val="18"/>
                <w:szCs w:val="18"/>
              </w:rPr>
            </w:pPr>
            <w:r w:rsidRPr="00350FC6">
              <w:rPr>
                <w:rFonts w:cs="Arial"/>
                <w:sz w:val="18"/>
                <w:szCs w:val="18"/>
              </w:rPr>
              <w:t>24</w:t>
            </w:r>
          </w:p>
        </w:tc>
        <w:tc>
          <w:tcPr>
            <w:tcW w:w="907" w:type="dxa"/>
            <w:noWrap/>
            <w:vAlign w:val="center"/>
          </w:tcPr>
          <w:p w14:paraId="3C5F35D4" w14:textId="316E82A5" w:rsidR="00FC7989" w:rsidRPr="00350FC6" w:rsidRDefault="00FC7989" w:rsidP="00FC7989">
            <w:pPr>
              <w:pStyle w:val="DHHStabletext"/>
              <w:spacing w:before="0" w:after="0"/>
              <w:jc w:val="center"/>
              <w:rPr>
                <w:rFonts w:cs="Arial"/>
                <w:sz w:val="18"/>
                <w:szCs w:val="18"/>
              </w:rPr>
            </w:pPr>
            <w:r w:rsidRPr="00350FC6">
              <w:rPr>
                <w:rFonts w:cs="Arial"/>
                <w:sz w:val="18"/>
                <w:szCs w:val="18"/>
              </w:rPr>
              <w:t>$290</w:t>
            </w:r>
          </w:p>
        </w:tc>
        <w:tc>
          <w:tcPr>
            <w:tcW w:w="1163" w:type="dxa"/>
            <w:noWrap/>
            <w:vAlign w:val="center"/>
          </w:tcPr>
          <w:p w14:paraId="2BA0EB05" w14:textId="6D7B792F" w:rsidR="00FC7989" w:rsidRPr="00350FC6" w:rsidRDefault="00FC7989" w:rsidP="00FC7989">
            <w:pPr>
              <w:pStyle w:val="DHHStabletext"/>
              <w:spacing w:before="0" w:after="0"/>
              <w:jc w:val="center"/>
              <w:rPr>
                <w:rFonts w:cs="Arial"/>
                <w:sz w:val="18"/>
                <w:szCs w:val="18"/>
              </w:rPr>
            </w:pPr>
            <w:r w:rsidRPr="00350FC6">
              <w:rPr>
                <w:rFonts w:cs="Arial"/>
                <w:sz w:val="18"/>
                <w:szCs w:val="18"/>
              </w:rPr>
              <w:t>18.4%</w:t>
            </w:r>
          </w:p>
        </w:tc>
        <w:tc>
          <w:tcPr>
            <w:tcW w:w="907" w:type="dxa"/>
            <w:noWrap/>
            <w:vAlign w:val="center"/>
          </w:tcPr>
          <w:p w14:paraId="5764F2F6" w14:textId="24A57E21" w:rsidR="00FC7989" w:rsidRPr="004B1090" w:rsidRDefault="00FC7989" w:rsidP="00FC7989">
            <w:pPr>
              <w:pStyle w:val="DHHStabletext"/>
              <w:spacing w:before="0" w:after="0"/>
              <w:jc w:val="center"/>
              <w:rPr>
                <w:rFonts w:cs="Arial"/>
                <w:sz w:val="18"/>
                <w:szCs w:val="18"/>
              </w:rPr>
            </w:pPr>
            <w:r w:rsidRPr="004B1090">
              <w:rPr>
                <w:rFonts w:cs="Arial"/>
                <w:sz w:val="18"/>
                <w:szCs w:val="18"/>
              </w:rPr>
              <w:t>12</w:t>
            </w:r>
          </w:p>
        </w:tc>
        <w:tc>
          <w:tcPr>
            <w:tcW w:w="907" w:type="dxa"/>
            <w:noWrap/>
            <w:vAlign w:val="center"/>
          </w:tcPr>
          <w:p w14:paraId="56C9A088" w14:textId="0A9BA51D" w:rsidR="00FC7989" w:rsidRPr="004B1090" w:rsidRDefault="00FC7989" w:rsidP="00FC7989">
            <w:pPr>
              <w:pStyle w:val="DHHStabletext"/>
              <w:spacing w:before="0" w:after="0"/>
              <w:jc w:val="center"/>
              <w:rPr>
                <w:rFonts w:cs="Arial"/>
                <w:sz w:val="18"/>
                <w:szCs w:val="18"/>
              </w:rPr>
            </w:pPr>
            <w:r w:rsidRPr="004B1090">
              <w:rPr>
                <w:rFonts w:cs="Arial"/>
                <w:sz w:val="18"/>
                <w:szCs w:val="18"/>
              </w:rPr>
              <w:t>$298</w:t>
            </w:r>
          </w:p>
        </w:tc>
        <w:tc>
          <w:tcPr>
            <w:tcW w:w="1163" w:type="dxa"/>
            <w:noWrap/>
            <w:vAlign w:val="center"/>
          </w:tcPr>
          <w:p w14:paraId="10206118" w14:textId="51092261" w:rsidR="00FC7989" w:rsidRPr="004B1090" w:rsidRDefault="00FC7989" w:rsidP="00FC7989">
            <w:pPr>
              <w:pStyle w:val="DHHStabletext"/>
              <w:spacing w:before="0" w:after="0"/>
              <w:jc w:val="center"/>
              <w:rPr>
                <w:rFonts w:cs="Arial"/>
                <w:sz w:val="18"/>
                <w:szCs w:val="18"/>
              </w:rPr>
            </w:pPr>
            <w:r w:rsidRPr="004B1090">
              <w:rPr>
                <w:rFonts w:cs="Arial"/>
                <w:sz w:val="18"/>
                <w:szCs w:val="18"/>
              </w:rPr>
              <w:t>12.5%</w:t>
            </w:r>
          </w:p>
        </w:tc>
        <w:tc>
          <w:tcPr>
            <w:tcW w:w="907" w:type="dxa"/>
            <w:noWrap/>
            <w:vAlign w:val="center"/>
          </w:tcPr>
          <w:p w14:paraId="45398779" w14:textId="440E1681" w:rsidR="00FC7989" w:rsidRPr="004B1090" w:rsidRDefault="00FC7989" w:rsidP="00FC7989">
            <w:pPr>
              <w:pStyle w:val="DHHStabletext"/>
              <w:spacing w:before="0" w:after="0"/>
              <w:jc w:val="center"/>
              <w:rPr>
                <w:rFonts w:cs="Arial"/>
                <w:sz w:val="18"/>
                <w:szCs w:val="18"/>
              </w:rPr>
            </w:pPr>
            <w:r w:rsidRPr="004B1090">
              <w:rPr>
                <w:rFonts w:cs="Arial"/>
                <w:sz w:val="18"/>
                <w:szCs w:val="18"/>
              </w:rPr>
              <w:t>57</w:t>
            </w:r>
          </w:p>
        </w:tc>
        <w:tc>
          <w:tcPr>
            <w:tcW w:w="907" w:type="dxa"/>
            <w:noWrap/>
            <w:vAlign w:val="center"/>
          </w:tcPr>
          <w:p w14:paraId="4B0EF7CF" w14:textId="796A648C" w:rsidR="00FC7989" w:rsidRPr="004B1090" w:rsidRDefault="00FC7989" w:rsidP="00FC7989">
            <w:pPr>
              <w:pStyle w:val="DHHStabletext"/>
              <w:spacing w:before="0" w:after="0"/>
              <w:jc w:val="center"/>
              <w:rPr>
                <w:rFonts w:cs="Arial"/>
                <w:sz w:val="18"/>
                <w:szCs w:val="18"/>
              </w:rPr>
            </w:pPr>
            <w:r w:rsidRPr="004B1090">
              <w:rPr>
                <w:rFonts w:cs="Arial"/>
                <w:sz w:val="18"/>
                <w:szCs w:val="18"/>
              </w:rPr>
              <w:t>$390</w:t>
            </w:r>
          </w:p>
        </w:tc>
        <w:tc>
          <w:tcPr>
            <w:tcW w:w="1163" w:type="dxa"/>
            <w:noWrap/>
            <w:vAlign w:val="center"/>
          </w:tcPr>
          <w:p w14:paraId="1845ABA6" w14:textId="7B0F0CB3" w:rsidR="00FC7989" w:rsidRPr="004B1090" w:rsidRDefault="00FC7989" w:rsidP="00FC7989">
            <w:pPr>
              <w:pStyle w:val="DHHStabletext"/>
              <w:spacing w:before="0" w:after="0"/>
              <w:jc w:val="center"/>
              <w:rPr>
                <w:rFonts w:cs="Arial"/>
                <w:sz w:val="18"/>
                <w:szCs w:val="18"/>
              </w:rPr>
            </w:pPr>
            <w:r w:rsidRPr="004B1090">
              <w:rPr>
                <w:rFonts w:cs="Arial"/>
                <w:sz w:val="18"/>
                <w:szCs w:val="18"/>
              </w:rPr>
              <w:t>14.7%</w:t>
            </w:r>
          </w:p>
        </w:tc>
      </w:tr>
      <w:tr w:rsidR="00FC7989" w:rsidRPr="00211CFA" w14:paraId="702170C8" w14:textId="77777777" w:rsidTr="00FC7989">
        <w:trPr>
          <w:trHeight w:val="283"/>
        </w:trPr>
        <w:tc>
          <w:tcPr>
            <w:tcW w:w="2835" w:type="dxa"/>
            <w:noWrap/>
            <w:vAlign w:val="center"/>
          </w:tcPr>
          <w:p w14:paraId="214D1509" w14:textId="77777777" w:rsidR="00FC7989" w:rsidRPr="00211CFA" w:rsidRDefault="00FC7989" w:rsidP="00FC7989">
            <w:pPr>
              <w:pStyle w:val="DHHStabletext"/>
              <w:spacing w:before="0" w:after="0"/>
              <w:rPr>
                <w:rFonts w:cs="Arial"/>
                <w:sz w:val="18"/>
                <w:szCs w:val="18"/>
                <w:lang w:eastAsia="en-AU"/>
              </w:rPr>
            </w:pPr>
            <w:r w:rsidRPr="00211CFA">
              <w:rPr>
                <w:rFonts w:cs="Arial"/>
                <w:sz w:val="18"/>
                <w:szCs w:val="18"/>
                <w:lang w:eastAsia="en-AU"/>
              </w:rPr>
              <w:t>Wodonga</w:t>
            </w:r>
          </w:p>
        </w:tc>
        <w:tc>
          <w:tcPr>
            <w:tcW w:w="907" w:type="dxa"/>
            <w:noWrap/>
            <w:vAlign w:val="center"/>
          </w:tcPr>
          <w:p w14:paraId="252CAD73" w14:textId="5B17BE2F"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907" w:type="dxa"/>
            <w:noWrap/>
            <w:vAlign w:val="center"/>
          </w:tcPr>
          <w:p w14:paraId="3E06CA94" w14:textId="365F4B55"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1162" w:type="dxa"/>
            <w:noWrap/>
            <w:vAlign w:val="center"/>
          </w:tcPr>
          <w:p w14:paraId="25965347" w14:textId="3F8709EA"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907" w:type="dxa"/>
            <w:noWrap/>
            <w:vAlign w:val="center"/>
          </w:tcPr>
          <w:p w14:paraId="13059786" w14:textId="5FEB8CC3" w:rsidR="00FC7989" w:rsidRPr="00350FC6" w:rsidRDefault="00FC7989" w:rsidP="00FC7989">
            <w:pPr>
              <w:pStyle w:val="DHHStabletext"/>
              <w:spacing w:before="0" w:after="0"/>
              <w:jc w:val="center"/>
              <w:rPr>
                <w:rFonts w:cs="Arial"/>
                <w:sz w:val="18"/>
                <w:szCs w:val="18"/>
              </w:rPr>
            </w:pPr>
            <w:r w:rsidRPr="00350FC6">
              <w:rPr>
                <w:rFonts w:cs="Arial"/>
                <w:sz w:val="18"/>
                <w:szCs w:val="18"/>
              </w:rPr>
              <w:t>55</w:t>
            </w:r>
          </w:p>
        </w:tc>
        <w:tc>
          <w:tcPr>
            <w:tcW w:w="907" w:type="dxa"/>
            <w:noWrap/>
            <w:vAlign w:val="center"/>
          </w:tcPr>
          <w:p w14:paraId="5892A327" w14:textId="658A56CD" w:rsidR="00FC7989" w:rsidRPr="00350FC6" w:rsidRDefault="00FC7989" w:rsidP="00FC7989">
            <w:pPr>
              <w:pStyle w:val="DHHStabletext"/>
              <w:spacing w:before="0" w:after="0"/>
              <w:jc w:val="center"/>
              <w:rPr>
                <w:rFonts w:cs="Arial"/>
                <w:sz w:val="18"/>
                <w:szCs w:val="18"/>
              </w:rPr>
            </w:pPr>
            <w:r w:rsidRPr="00350FC6">
              <w:rPr>
                <w:rFonts w:cs="Arial"/>
                <w:sz w:val="18"/>
                <w:szCs w:val="18"/>
              </w:rPr>
              <w:t>$295</w:t>
            </w:r>
          </w:p>
        </w:tc>
        <w:tc>
          <w:tcPr>
            <w:tcW w:w="1163" w:type="dxa"/>
            <w:noWrap/>
            <w:vAlign w:val="center"/>
          </w:tcPr>
          <w:p w14:paraId="0C8A0735" w14:textId="76CE3D91" w:rsidR="00FC7989" w:rsidRPr="00350FC6" w:rsidRDefault="00FC7989" w:rsidP="00FC7989">
            <w:pPr>
              <w:pStyle w:val="DHHStabletext"/>
              <w:spacing w:before="0" w:after="0"/>
              <w:jc w:val="center"/>
              <w:rPr>
                <w:rFonts w:cs="Arial"/>
                <w:sz w:val="18"/>
                <w:szCs w:val="18"/>
              </w:rPr>
            </w:pPr>
            <w:r w:rsidRPr="00350FC6">
              <w:rPr>
                <w:rFonts w:cs="Arial"/>
                <w:sz w:val="18"/>
                <w:szCs w:val="18"/>
              </w:rPr>
              <w:t>11.3%</w:t>
            </w:r>
          </w:p>
        </w:tc>
        <w:tc>
          <w:tcPr>
            <w:tcW w:w="907" w:type="dxa"/>
            <w:noWrap/>
            <w:vAlign w:val="center"/>
          </w:tcPr>
          <w:p w14:paraId="26432F48" w14:textId="0DD706D1" w:rsidR="00FC7989" w:rsidRPr="004B1090" w:rsidRDefault="00FC7989" w:rsidP="00FC7989">
            <w:pPr>
              <w:pStyle w:val="DHHStabletext"/>
              <w:spacing w:before="0" w:after="0"/>
              <w:jc w:val="center"/>
              <w:rPr>
                <w:rFonts w:cs="Arial"/>
                <w:sz w:val="18"/>
                <w:szCs w:val="18"/>
              </w:rPr>
            </w:pPr>
            <w:r w:rsidRPr="004B1090">
              <w:rPr>
                <w:rFonts w:cs="Arial"/>
                <w:sz w:val="18"/>
                <w:szCs w:val="18"/>
              </w:rPr>
              <w:t>16</w:t>
            </w:r>
          </w:p>
        </w:tc>
        <w:tc>
          <w:tcPr>
            <w:tcW w:w="907" w:type="dxa"/>
            <w:noWrap/>
            <w:vAlign w:val="center"/>
          </w:tcPr>
          <w:p w14:paraId="7A79AB61" w14:textId="193C720D" w:rsidR="00FC7989" w:rsidRPr="004B1090" w:rsidRDefault="00FC7989" w:rsidP="00FC7989">
            <w:pPr>
              <w:pStyle w:val="DHHStabletext"/>
              <w:spacing w:before="0" w:after="0"/>
              <w:jc w:val="center"/>
              <w:rPr>
                <w:rFonts w:cs="Arial"/>
                <w:sz w:val="18"/>
                <w:szCs w:val="18"/>
              </w:rPr>
            </w:pPr>
            <w:r w:rsidRPr="004B1090">
              <w:rPr>
                <w:rFonts w:cs="Arial"/>
                <w:sz w:val="18"/>
                <w:szCs w:val="18"/>
              </w:rPr>
              <w:t>$335</w:t>
            </w:r>
          </w:p>
        </w:tc>
        <w:tc>
          <w:tcPr>
            <w:tcW w:w="1163" w:type="dxa"/>
            <w:noWrap/>
            <w:vAlign w:val="center"/>
          </w:tcPr>
          <w:p w14:paraId="28B09A5B" w14:textId="1C289500" w:rsidR="00FC7989" w:rsidRPr="004B1090" w:rsidRDefault="00FC7989" w:rsidP="00FC7989">
            <w:pPr>
              <w:pStyle w:val="DHHStabletext"/>
              <w:spacing w:before="0" w:after="0"/>
              <w:jc w:val="center"/>
              <w:rPr>
                <w:rFonts w:cs="Arial"/>
                <w:sz w:val="18"/>
                <w:szCs w:val="18"/>
              </w:rPr>
            </w:pPr>
            <w:r w:rsidRPr="004B1090">
              <w:rPr>
                <w:rFonts w:cs="Arial"/>
                <w:sz w:val="18"/>
                <w:szCs w:val="18"/>
              </w:rPr>
              <w:t>15.5%</w:t>
            </w:r>
          </w:p>
        </w:tc>
        <w:tc>
          <w:tcPr>
            <w:tcW w:w="907" w:type="dxa"/>
            <w:noWrap/>
            <w:vAlign w:val="center"/>
          </w:tcPr>
          <w:p w14:paraId="1A1E611D" w14:textId="12340F91" w:rsidR="00FC7989" w:rsidRPr="004B1090" w:rsidRDefault="00FC7989" w:rsidP="00FC7989">
            <w:pPr>
              <w:pStyle w:val="DHHStabletext"/>
              <w:spacing w:before="0" w:after="0"/>
              <w:jc w:val="center"/>
              <w:rPr>
                <w:rFonts w:cs="Arial"/>
                <w:sz w:val="18"/>
                <w:szCs w:val="18"/>
              </w:rPr>
            </w:pPr>
            <w:r w:rsidRPr="004B1090">
              <w:rPr>
                <w:rFonts w:cs="Arial"/>
                <w:sz w:val="18"/>
                <w:szCs w:val="18"/>
              </w:rPr>
              <w:t>135</w:t>
            </w:r>
          </w:p>
        </w:tc>
        <w:tc>
          <w:tcPr>
            <w:tcW w:w="907" w:type="dxa"/>
            <w:noWrap/>
            <w:vAlign w:val="center"/>
          </w:tcPr>
          <w:p w14:paraId="1A805706" w14:textId="004B2AC8" w:rsidR="00FC7989" w:rsidRPr="004B1090" w:rsidRDefault="00FC7989" w:rsidP="00FC7989">
            <w:pPr>
              <w:pStyle w:val="DHHStabletext"/>
              <w:spacing w:before="0" w:after="0"/>
              <w:jc w:val="center"/>
              <w:rPr>
                <w:rFonts w:cs="Arial"/>
                <w:sz w:val="18"/>
                <w:szCs w:val="18"/>
              </w:rPr>
            </w:pPr>
            <w:r w:rsidRPr="004B1090">
              <w:rPr>
                <w:rFonts w:cs="Arial"/>
                <w:sz w:val="18"/>
                <w:szCs w:val="18"/>
              </w:rPr>
              <w:t>$390</w:t>
            </w:r>
          </w:p>
        </w:tc>
        <w:tc>
          <w:tcPr>
            <w:tcW w:w="1163" w:type="dxa"/>
            <w:noWrap/>
            <w:vAlign w:val="center"/>
          </w:tcPr>
          <w:p w14:paraId="48975194" w14:textId="5C48F53C" w:rsidR="00FC7989" w:rsidRPr="004B1090" w:rsidRDefault="00FC7989" w:rsidP="00FC7989">
            <w:pPr>
              <w:pStyle w:val="DHHStabletext"/>
              <w:spacing w:before="0" w:after="0"/>
              <w:jc w:val="center"/>
              <w:rPr>
                <w:rFonts w:cs="Arial"/>
                <w:sz w:val="18"/>
                <w:szCs w:val="18"/>
              </w:rPr>
            </w:pPr>
            <w:r w:rsidRPr="004B1090">
              <w:rPr>
                <w:rFonts w:cs="Arial"/>
                <w:sz w:val="18"/>
                <w:szCs w:val="18"/>
              </w:rPr>
              <w:t>10.5%</w:t>
            </w:r>
          </w:p>
        </w:tc>
      </w:tr>
      <w:tr w:rsidR="00FC7989" w:rsidRPr="00211CFA" w14:paraId="4064A844" w14:textId="77777777" w:rsidTr="00FC7989">
        <w:trPr>
          <w:trHeight w:val="397"/>
        </w:trPr>
        <w:tc>
          <w:tcPr>
            <w:tcW w:w="2835" w:type="dxa"/>
            <w:noWrap/>
            <w:vAlign w:val="center"/>
          </w:tcPr>
          <w:p w14:paraId="4DF09693" w14:textId="77777777" w:rsidR="00FC7989" w:rsidRPr="00211CFA" w:rsidRDefault="00FC7989" w:rsidP="00FC7989">
            <w:pPr>
              <w:pStyle w:val="DHHStabletext"/>
              <w:spacing w:before="0" w:after="0"/>
              <w:jc w:val="right"/>
              <w:rPr>
                <w:rFonts w:cs="Arial"/>
                <w:b/>
                <w:sz w:val="18"/>
                <w:szCs w:val="18"/>
                <w:lang w:eastAsia="en-AU"/>
              </w:rPr>
            </w:pPr>
            <w:r w:rsidRPr="00211CFA">
              <w:rPr>
                <w:rFonts w:cs="Arial"/>
                <w:b/>
                <w:sz w:val="18"/>
                <w:szCs w:val="18"/>
                <w:lang w:eastAsia="en-AU"/>
              </w:rPr>
              <w:t>Hume</w:t>
            </w:r>
          </w:p>
        </w:tc>
        <w:tc>
          <w:tcPr>
            <w:tcW w:w="907" w:type="dxa"/>
            <w:noWrap/>
            <w:vAlign w:val="center"/>
          </w:tcPr>
          <w:p w14:paraId="21CD713A" w14:textId="3B38EBAE" w:rsidR="00FC7989" w:rsidRPr="00350FC6" w:rsidRDefault="00FC7989" w:rsidP="00FC7989">
            <w:pPr>
              <w:pStyle w:val="DHHStabletext"/>
              <w:spacing w:before="0" w:after="0"/>
              <w:jc w:val="center"/>
              <w:rPr>
                <w:rFonts w:cs="Arial"/>
                <w:b/>
                <w:bCs/>
                <w:i/>
                <w:iCs/>
                <w:sz w:val="18"/>
                <w:szCs w:val="18"/>
              </w:rPr>
            </w:pPr>
            <w:r w:rsidRPr="00350FC6">
              <w:rPr>
                <w:rFonts w:cs="Arial"/>
                <w:b/>
                <w:bCs/>
                <w:i/>
                <w:iCs/>
                <w:sz w:val="18"/>
                <w:szCs w:val="18"/>
              </w:rPr>
              <w:t>78</w:t>
            </w:r>
          </w:p>
        </w:tc>
        <w:tc>
          <w:tcPr>
            <w:tcW w:w="907" w:type="dxa"/>
            <w:noWrap/>
            <w:vAlign w:val="center"/>
          </w:tcPr>
          <w:p w14:paraId="617D8028" w14:textId="18E3E828" w:rsidR="00FC7989" w:rsidRPr="00350FC6" w:rsidRDefault="00FC7989" w:rsidP="00FC7989">
            <w:pPr>
              <w:pStyle w:val="DHHStabletext"/>
              <w:spacing w:before="0" w:after="0"/>
              <w:jc w:val="center"/>
              <w:rPr>
                <w:rFonts w:cs="Arial"/>
                <w:b/>
                <w:bCs/>
                <w:i/>
                <w:iCs/>
                <w:sz w:val="18"/>
                <w:szCs w:val="18"/>
              </w:rPr>
            </w:pPr>
            <w:r w:rsidRPr="00350FC6">
              <w:rPr>
                <w:rFonts w:cs="Arial"/>
                <w:b/>
                <w:bCs/>
                <w:i/>
                <w:iCs/>
                <w:sz w:val="18"/>
                <w:szCs w:val="18"/>
              </w:rPr>
              <w:t>$210</w:t>
            </w:r>
          </w:p>
        </w:tc>
        <w:tc>
          <w:tcPr>
            <w:tcW w:w="1162" w:type="dxa"/>
            <w:noWrap/>
            <w:vAlign w:val="center"/>
          </w:tcPr>
          <w:p w14:paraId="26AA6051" w14:textId="1EFB13B1" w:rsidR="00FC7989" w:rsidRPr="00350FC6" w:rsidRDefault="00FC7989" w:rsidP="00FC7989">
            <w:pPr>
              <w:pStyle w:val="DHHStabletext"/>
              <w:spacing w:before="0" w:after="0"/>
              <w:jc w:val="center"/>
              <w:rPr>
                <w:rFonts w:cs="Arial"/>
                <w:b/>
                <w:bCs/>
                <w:i/>
                <w:iCs/>
                <w:sz w:val="18"/>
                <w:szCs w:val="18"/>
              </w:rPr>
            </w:pPr>
            <w:r w:rsidRPr="00350FC6">
              <w:rPr>
                <w:rFonts w:cs="Arial"/>
                <w:b/>
                <w:bCs/>
                <w:i/>
                <w:iCs/>
                <w:sz w:val="18"/>
                <w:szCs w:val="18"/>
              </w:rPr>
              <w:t>7.7%</w:t>
            </w:r>
          </w:p>
        </w:tc>
        <w:tc>
          <w:tcPr>
            <w:tcW w:w="907" w:type="dxa"/>
            <w:noWrap/>
            <w:vAlign w:val="center"/>
          </w:tcPr>
          <w:p w14:paraId="713DB879" w14:textId="28D83AA8" w:rsidR="00FC7989" w:rsidRPr="00350FC6" w:rsidRDefault="00FC7989" w:rsidP="00FC7989">
            <w:pPr>
              <w:pStyle w:val="DHHStabletext"/>
              <w:spacing w:before="0" w:after="0"/>
              <w:jc w:val="center"/>
              <w:rPr>
                <w:rFonts w:cs="Arial"/>
                <w:b/>
                <w:bCs/>
                <w:i/>
                <w:iCs/>
                <w:sz w:val="18"/>
                <w:szCs w:val="18"/>
              </w:rPr>
            </w:pPr>
            <w:r w:rsidRPr="00350FC6">
              <w:rPr>
                <w:rFonts w:cs="Arial"/>
                <w:b/>
                <w:bCs/>
                <w:i/>
                <w:iCs/>
                <w:sz w:val="18"/>
                <w:szCs w:val="18"/>
              </w:rPr>
              <w:t>242</w:t>
            </w:r>
          </w:p>
        </w:tc>
        <w:tc>
          <w:tcPr>
            <w:tcW w:w="907" w:type="dxa"/>
            <w:noWrap/>
            <w:vAlign w:val="center"/>
          </w:tcPr>
          <w:p w14:paraId="67DAEADF" w14:textId="132FE617" w:rsidR="00FC7989" w:rsidRPr="00350FC6" w:rsidRDefault="00FC7989" w:rsidP="00FC7989">
            <w:pPr>
              <w:pStyle w:val="DHHStabletext"/>
              <w:spacing w:before="0" w:after="0"/>
              <w:jc w:val="center"/>
              <w:rPr>
                <w:rFonts w:cs="Arial"/>
                <w:b/>
                <w:bCs/>
                <w:i/>
                <w:iCs/>
                <w:sz w:val="18"/>
                <w:szCs w:val="18"/>
              </w:rPr>
            </w:pPr>
            <w:r w:rsidRPr="00350FC6">
              <w:rPr>
                <w:rFonts w:cs="Arial"/>
                <w:b/>
                <w:bCs/>
                <w:i/>
                <w:iCs/>
                <w:sz w:val="18"/>
                <w:szCs w:val="18"/>
              </w:rPr>
              <w:t>$290</w:t>
            </w:r>
          </w:p>
        </w:tc>
        <w:tc>
          <w:tcPr>
            <w:tcW w:w="1163" w:type="dxa"/>
            <w:noWrap/>
            <w:vAlign w:val="center"/>
          </w:tcPr>
          <w:p w14:paraId="54716306" w14:textId="5D14427F" w:rsidR="00FC7989" w:rsidRPr="00350FC6" w:rsidRDefault="00FC7989" w:rsidP="00FC7989">
            <w:pPr>
              <w:pStyle w:val="DHHStabletext"/>
              <w:spacing w:before="0" w:after="0"/>
              <w:jc w:val="center"/>
              <w:rPr>
                <w:rFonts w:cs="Arial"/>
                <w:b/>
                <w:bCs/>
                <w:i/>
                <w:iCs/>
                <w:sz w:val="18"/>
                <w:szCs w:val="18"/>
              </w:rPr>
            </w:pPr>
            <w:r w:rsidRPr="00350FC6">
              <w:rPr>
                <w:rFonts w:cs="Arial"/>
                <w:b/>
                <w:bCs/>
                <w:i/>
                <w:iCs/>
                <w:sz w:val="18"/>
                <w:szCs w:val="18"/>
              </w:rPr>
              <w:t>13.7%</w:t>
            </w:r>
          </w:p>
        </w:tc>
        <w:tc>
          <w:tcPr>
            <w:tcW w:w="907" w:type="dxa"/>
            <w:noWrap/>
            <w:vAlign w:val="center"/>
          </w:tcPr>
          <w:p w14:paraId="1CF0BA3E" w14:textId="4D0AF82E" w:rsidR="00FC7989" w:rsidRPr="004B1090" w:rsidRDefault="00FC7989" w:rsidP="00FC7989">
            <w:pPr>
              <w:pStyle w:val="DHHStabletext"/>
              <w:spacing w:before="0" w:after="0"/>
              <w:jc w:val="center"/>
              <w:rPr>
                <w:rFonts w:cs="Arial"/>
                <w:b/>
                <w:bCs/>
                <w:i/>
                <w:iCs/>
                <w:sz w:val="18"/>
                <w:szCs w:val="18"/>
              </w:rPr>
            </w:pPr>
            <w:r w:rsidRPr="004B1090">
              <w:rPr>
                <w:rFonts w:cs="Arial"/>
                <w:b/>
                <w:bCs/>
                <w:sz w:val="18"/>
                <w:szCs w:val="18"/>
              </w:rPr>
              <w:t>93</w:t>
            </w:r>
          </w:p>
        </w:tc>
        <w:tc>
          <w:tcPr>
            <w:tcW w:w="907" w:type="dxa"/>
            <w:noWrap/>
            <w:vAlign w:val="center"/>
          </w:tcPr>
          <w:p w14:paraId="5A25A6ED" w14:textId="7E92ACC1" w:rsidR="00FC7989" w:rsidRPr="004B1090" w:rsidRDefault="00FC7989" w:rsidP="00FC7989">
            <w:pPr>
              <w:pStyle w:val="DHHStabletext"/>
              <w:spacing w:before="0" w:after="0"/>
              <w:jc w:val="center"/>
              <w:rPr>
                <w:rFonts w:cs="Arial"/>
                <w:b/>
                <w:bCs/>
                <w:i/>
                <w:iCs/>
                <w:sz w:val="18"/>
                <w:szCs w:val="18"/>
              </w:rPr>
            </w:pPr>
            <w:r w:rsidRPr="004B1090">
              <w:rPr>
                <w:rFonts w:cs="Arial"/>
                <w:b/>
                <w:bCs/>
                <w:sz w:val="18"/>
                <w:szCs w:val="18"/>
              </w:rPr>
              <w:t>$310</w:t>
            </w:r>
          </w:p>
        </w:tc>
        <w:tc>
          <w:tcPr>
            <w:tcW w:w="1163" w:type="dxa"/>
            <w:noWrap/>
            <w:vAlign w:val="center"/>
          </w:tcPr>
          <w:p w14:paraId="7181BA18" w14:textId="2DEB9AEB" w:rsidR="00FC7989" w:rsidRPr="004B1090" w:rsidRDefault="00FC7989" w:rsidP="00FC7989">
            <w:pPr>
              <w:pStyle w:val="DHHStabletext"/>
              <w:spacing w:before="0" w:after="0"/>
              <w:jc w:val="center"/>
              <w:rPr>
                <w:rFonts w:cs="Arial"/>
                <w:b/>
                <w:bCs/>
                <w:i/>
                <w:iCs/>
                <w:sz w:val="18"/>
                <w:szCs w:val="18"/>
              </w:rPr>
            </w:pPr>
            <w:r w:rsidRPr="004B1090">
              <w:rPr>
                <w:rFonts w:cs="Arial"/>
                <w:b/>
                <w:bCs/>
                <w:sz w:val="18"/>
                <w:szCs w:val="18"/>
              </w:rPr>
              <w:t>8.8%</w:t>
            </w:r>
          </w:p>
        </w:tc>
        <w:tc>
          <w:tcPr>
            <w:tcW w:w="907" w:type="dxa"/>
            <w:noWrap/>
            <w:vAlign w:val="center"/>
          </w:tcPr>
          <w:p w14:paraId="18CD2F6B" w14:textId="0209E871" w:rsidR="00FC7989" w:rsidRPr="004B1090" w:rsidRDefault="00FC7989" w:rsidP="00FC7989">
            <w:pPr>
              <w:pStyle w:val="DHHStabletext"/>
              <w:spacing w:before="0" w:after="0"/>
              <w:jc w:val="center"/>
              <w:rPr>
                <w:rFonts w:cs="Arial"/>
                <w:b/>
                <w:bCs/>
                <w:i/>
                <w:iCs/>
                <w:sz w:val="18"/>
                <w:szCs w:val="18"/>
              </w:rPr>
            </w:pPr>
            <w:r w:rsidRPr="004B1090">
              <w:rPr>
                <w:rFonts w:cs="Arial"/>
                <w:b/>
                <w:bCs/>
                <w:sz w:val="18"/>
                <w:szCs w:val="18"/>
              </w:rPr>
              <w:t>636</w:t>
            </w:r>
          </w:p>
        </w:tc>
        <w:tc>
          <w:tcPr>
            <w:tcW w:w="907" w:type="dxa"/>
            <w:noWrap/>
            <w:vAlign w:val="center"/>
          </w:tcPr>
          <w:p w14:paraId="12A0E9BA" w14:textId="5B98BEE2" w:rsidR="00FC7989" w:rsidRPr="004B1090" w:rsidRDefault="00FC7989" w:rsidP="00FC7989">
            <w:pPr>
              <w:pStyle w:val="DHHStabletext"/>
              <w:spacing w:before="0" w:after="0"/>
              <w:jc w:val="center"/>
              <w:rPr>
                <w:rFonts w:cs="Arial"/>
                <w:b/>
                <w:bCs/>
                <w:i/>
                <w:iCs/>
                <w:sz w:val="18"/>
                <w:szCs w:val="18"/>
              </w:rPr>
            </w:pPr>
            <w:r w:rsidRPr="004B1090">
              <w:rPr>
                <w:rFonts w:cs="Arial"/>
                <w:b/>
                <w:bCs/>
                <w:sz w:val="18"/>
                <w:szCs w:val="18"/>
              </w:rPr>
              <w:t>$375</w:t>
            </w:r>
          </w:p>
        </w:tc>
        <w:tc>
          <w:tcPr>
            <w:tcW w:w="1163" w:type="dxa"/>
            <w:noWrap/>
            <w:vAlign w:val="center"/>
          </w:tcPr>
          <w:p w14:paraId="42332D7B" w14:textId="5B9D9730" w:rsidR="00FC7989" w:rsidRPr="004B1090" w:rsidRDefault="00FC7989" w:rsidP="00FC7989">
            <w:pPr>
              <w:pStyle w:val="DHHStabletext"/>
              <w:spacing w:before="0" w:after="0"/>
              <w:jc w:val="center"/>
              <w:rPr>
                <w:rFonts w:cs="Arial"/>
                <w:b/>
                <w:bCs/>
                <w:i/>
                <w:iCs/>
                <w:sz w:val="18"/>
                <w:szCs w:val="18"/>
              </w:rPr>
            </w:pPr>
            <w:r w:rsidRPr="004B1090">
              <w:rPr>
                <w:rFonts w:cs="Arial"/>
                <w:b/>
                <w:bCs/>
                <w:sz w:val="18"/>
                <w:szCs w:val="18"/>
              </w:rPr>
              <w:t>10.3%</w:t>
            </w:r>
          </w:p>
        </w:tc>
      </w:tr>
      <w:tr w:rsidR="00FC7989" w:rsidRPr="00211CFA" w14:paraId="2C568885" w14:textId="77777777" w:rsidTr="00FC7989">
        <w:trPr>
          <w:trHeight w:val="283"/>
        </w:trPr>
        <w:tc>
          <w:tcPr>
            <w:tcW w:w="2835" w:type="dxa"/>
            <w:noWrap/>
            <w:vAlign w:val="center"/>
          </w:tcPr>
          <w:p w14:paraId="709817B6" w14:textId="77777777" w:rsidR="00FC7989" w:rsidRPr="00211CFA" w:rsidRDefault="00FC7989" w:rsidP="00FC7989">
            <w:pPr>
              <w:pStyle w:val="DHHStabletext"/>
              <w:spacing w:before="0" w:after="0"/>
              <w:rPr>
                <w:rFonts w:cs="Arial"/>
                <w:sz w:val="18"/>
                <w:szCs w:val="18"/>
                <w:lang w:eastAsia="en-AU"/>
              </w:rPr>
            </w:pPr>
            <w:r w:rsidRPr="00211CFA">
              <w:rPr>
                <w:rFonts w:cs="Arial"/>
                <w:sz w:val="18"/>
                <w:szCs w:val="18"/>
                <w:lang w:eastAsia="en-AU"/>
              </w:rPr>
              <w:t>Bass Coast</w:t>
            </w:r>
          </w:p>
        </w:tc>
        <w:tc>
          <w:tcPr>
            <w:tcW w:w="907" w:type="dxa"/>
            <w:noWrap/>
            <w:vAlign w:val="center"/>
          </w:tcPr>
          <w:p w14:paraId="15D2873F" w14:textId="34451FC3"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907" w:type="dxa"/>
            <w:noWrap/>
            <w:vAlign w:val="center"/>
          </w:tcPr>
          <w:p w14:paraId="489B458B" w14:textId="66DA18B5"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1162" w:type="dxa"/>
            <w:noWrap/>
            <w:vAlign w:val="center"/>
          </w:tcPr>
          <w:p w14:paraId="07C7AE2E" w14:textId="15C1B850"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907" w:type="dxa"/>
            <w:noWrap/>
            <w:vAlign w:val="center"/>
          </w:tcPr>
          <w:p w14:paraId="1271D588" w14:textId="033E58DD" w:rsidR="00FC7989" w:rsidRPr="00350FC6" w:rsidRDefault="00FC7989" w:rsidP="00FC7989">
            <w:pPr>
              <w:pStyle w:val="DHHStabletext"/>
              <w:spacing w:before="0" w:after="0"/>
              <w:jc w:val="center"/>
              <w:rPr>
                <w:rFonts w:cs="Arial"/>
                <w:sz w:val="18"/>
                <w:szCs w:val="18"/>
              </w:rPr>
            </w:pPr>
            <w:r w:rsidRPr="00350FC6">
              <w:rPr>
                <w:rFonts w:cs="Arial"/>
                <w:sz w:val="18"/>
                <w:szCs w:val="18"/>
              </w:rPr>
              <w:t>13</w:t>
            </w:r>
          </w:p>
        </w:tc>
        <w:tc>
          <w:tcPr>
            <w:tcW w:w="907" w:type="dxa"/>
            <w:noWrap/>
            <w:vAlign w:val="center"/>
          </w:tcPr>
          <w:p w14:paraId="34198C70" w14:textId="02B76FE8" w:rsidR="00FC7989" w:rsidRPr="00350FC6" w:rsidRDefault="00FC7989" w:rsidP="00FC7989">
            <w:pPr>
              <w:pStyle w:val="DHHStabletext"/>
              <w:spacing w:before="0" w:after="0"/>
              <w:jc w:val="center"/>
              <w:rPr>
                <w:rFonts w:cs="Arial"/>
                <w:sz w:val="18"/>
                <w:szCs w:val="18"/>
              </w:rPr>
            </w:pPr>
            <w:r w:rsidRPr="00350FC6">
              <w:rPr>
                <w:rFonts w:cs="Arial"/>
                <w:sz w:val="18"/>
                <w:szCs w:val="18"/>
              </w:rPr>
              <w:t>$395</w:t>
            </w:r>
          </w:p>
        </w:tc>
        <w:tc>
          <w:tcPr>
            <w:tcW w:w="1163" w:type="dxa"/>
            <w:noWrap/>
            <w:vAlign w:val="center"/>
          </w:tcPr>
          <w:p w14:paraId="532D69D8" w14:textId="6686B01D" w:rsidR="00FC7989" w:rsidRPr="00350FC6" w:rsidRDefault="00FC7989" w:rsidP="00FC7989">
            <w:pPr>
              <w:pStyle w:val="DHHStabletext"/>
              <w:spacing w:before="0" w:after="0"/>
              <w:jc w:val="center"/>
              <w:rPr>
                <w:rFonts w:cs="Arial"/>
                <w:sz w:val="18"/>
                <w:szCs w:val="18"/>
              </w:rPr>
            </w:pPr>
            <w:r w:rsidRPr="00350FC6">
              <w:rPr>
                <w:rFonts w:cs="Arial"/>
                <w:sz w:val="18"/>
                <w:szCs w:val="18"/>
              </w:rPr>
              <w:t>31.7%</w:t>
            </w:r>
          </w:p>
        </w:tc>
        <w:tc>
          <w:tcPr>
            <w:tcW w:w="907" w:type="dxa"/>
            <w:noWrap/>
            <w:vAlign w:val="center"/>
          </w:tcPr>
          <w:p w14:paraId="10427669" w14:textId="5BF5BAEE" w:rsidR="00FC7989" w:rsidRPr="004B1090" w:rsidRDefault="00FC7989" w:rsidP="00FC7989">
            <w:pPr>
              <w:pStyle w:val="DHHStabletext"/>
              <w:spacing w:before="0" w:after="0"/>
              <w:jc w:val="center"/>
              <w:rPr>
                <w:rFonts w:cs="Arial"/>
                <w:sz w:val="18"/>
                <w:szCs w:val="18"/>
              </w:rPr>
            </w:pPr>
            <w:r w:rsidRPr="004B1090">
              <w:rPr>
                <w:rFonts w:cs="Arial"/>
                <w:sz w:val="18"/>
                <w:szCs w:val="18"/>
              </w:rPr>
              <w:t>-</w:t>
            </w:r>
          </w:p>
        </w:tc>
        <w:tc>
          <w:tcPr>
            <w:tcW w:w="907" w:type="dxa"/>
            <w:noWrap/>
            <w:vAlign w:val="center"/>
          </w:tcPr>
          <w:p w14:paraId="60C5660C" w14:textId="12FBE05F" w:rsidR="00FC7989" w:rsidRPr="004B1090" w:rsidRDefault="00FC7989" w:rsidP="00FC7989">
            <w:pPr>
              <w:pStyle w:val="DHHStabletext"/>
              <w:spacing w:before="0" w:after="0"/>
              <w:jc w:val="center"/>
              <w:rPr>
                <w:rFonts w:cs="Arial"/>
                <w:sz w:val="18"/>
                <w:szCs w:val="18"/>
              </w:rPr>
            </w:pPr>
            <w:r w:rsidRPr="004B1090">
              <w:rPr>
                <w:rFonts w:cs="Arial"/>
                <w:sz w:val="18"/>
                <w:szCs w:val="18"/>
              </w:rPr>
              <w:t>-</w:t>
            </w:r>
          </w:p>
        </w:tc>
        <w:tc>
          <w:tcPr>
            <w:tcW w:w="1163" w:type="dxa"/>
            <w:noWrap/>
            <w:vAlign w:val="center"/>
          </w:tcPr>
          <w:p w14:paraId="0FE8B447" w14:textId="72EB484C" w:rsidR="00FC7989" w:rsidRPr="004B1090" w:rsidRDefault="00FC7989" w:rsidP="00FC7989">
            <w:pPr>
              <w:pStyle w:val="DHHStabletext"/>
              <w:spacing w:before="0" w:after="0"/>
              <w:jc w:val="center"/>
              <w:rPr>
                <w:rFonts w:cs="Arial"/>
                <w:sz w:val="18"/>
                <w:szCs w:val="18"/>
              </w:rPr>
            </w:pPr>
            <w:r w:rsidRPr="004B1090">
              <w:rPr>
                <w:rFonts w:cs="Arial"/>
                <w:sz w:val="18"/>
                <w:szCs w:val="18"/>
              </w:rPr>
              <w:t>-</w:t>
            </w:r>
          </w:p>
        </w:tc>
        <w:tc>
          <w:tcPr>
            <w:tcW w:w="907" w:type="dxa"/>
            <w:noWrap/>
            <w:vAlign w:val="center"/>
          </w:tcPr>
          <w:p w14:paraId="6D58BA11" w14:textId="39B72FA3" w:rsidR="00FC7989" w:rsidRPr="004B1090" w:rsidRDefault="00FC7989" w:rsidP="00FC7989">
            <w:pPr>
              <w:pStyle w:val="DHHStabletext"/>
              <w:spacing w:before="0" w:after="0"/>
              <w:jc w:val="center"/>
              <w:rPr>
                <w:rFonts w:cs="Arial"/>
                <w:sz w:val="18"/>
                <w:szCs w:val="18"/>
              </w:rPr>
            </w:pPr>
            <w:r w:rsidRPr="004B1090">
              <w:rPr>
                <w:rFonts w:cs="Arial"/>
                <w:sz w:val="18"/>
                <w:szCs w:val="18"/>
              </w:rPr>
              <w:t>57</w:t>
            </w:r>
          </w:p>
        </w:tc>
        <w:tc>
          <w:tcPr>
            <w:tcW w:w="907" w:type="dxa"/>
            <w:noWrap/>
            <w:vAlign w:val="center"/>
          </w:tcPr>
          <w:p w14:paraId="7FE719CE" w14:textId="1D9C946D" w:rsidR="00FC7989" w:rsidRPr="004B1090" w:rsidRDefault="00FC7989" w:rsidP="00FC7989">
            <w:pPr>
              <w:pStyle w:val="DHHStabletext"/>
              <w:spacing w:before="0" w:after="0"/>
              <w:jc w:val="center"/>
              <w:rPr>
                <w:rFonts w:cs="Arial"/>
                <w:sz w:val="18"/>
                <w:szCs w:val="18"/>
              </w:rPr>
            </w:pPr>
            <w:r w:rsidRPr="004B1090">
              <w:rPr>
                <w:rFonts w:cs="Arial"/>
                <w:sz w:val="18"/>
                <w:szCs w:val="18"/>
              </w:rPr>
              <w:t>$420</w:t>
            </w:r>
          </w:p>
        </w:tc>
        <w:tc>
          <w:tcPr>
            <w:tcW w:w="1163" w:type="dxa"/>
            <w:noWrap/>
            <w:vAlign w:val="center"/>
          </w:tcPr>
          <w:p w14:paraId="5FD5E8F2" w14:textId="0CDD98C5" w:rsidR="00FC7989" w:rsidRPr="004B1090" w:rsidRDefault="00FC7989" w:rsidP="00FC7989">
            <w:pPr>
              <w:pStyle w:val="DHHStabletext"/>
              <w:spacing w:before="0" w:after="0"/>
              <w:jc w:val="center"/>
              <w:rPr>
                <w:rFonts w:cs="Arial"/>
                <w:sz w:val="18"/>
                <w:szCs w:val="18"/>
              </w:rPr>
            </w:pPr>
            <w:r w:rsidRPr="004B1090">
              <w:rPr>
                <w:rFonts w:cs="Arial"/>
                <w:sz w:val="18"/>
                <w:szCs w:val="18"/>
              </w:rPr>
              <w:t>23.5%</w:t>
            </w:r>
          </w:p>
        </w:tc>
      </w:tr>
      <w:tr w:rsidR="00FC7989" w:rsidRPr="00211CFA" w14:paraId="0B985CB6" w14:textId="77777777" w:rsidTr="00FC7989">
        <w:trPr>
          <w:trHeight w:val="283"/>
        </w:trPr>
        <w:tc>
          <w:tcPr>
            <w:tcW w:w="2835" w:type="dxa"/>
            <w:noWrap/>
            <w:vAlign w:val="center"/>
          </w:tcPr>
          <w:p w14:paraId="0EC032C8" w14:textId="77777777" w:rsidR="00FC7989" w:rsidRPr="00211CFA" w:rsidRDefault="00FC7989" w:rsidP="00FC7989">
            <w:pPr>
              <w:pStyle w:val="DHHStabletext"/>
              <w:spacing w:before="0" w:after="0"/>
              <w:rPr>
                <w:rFonts w:cs="Arial"/>
                <w:sz w:val="18"/>
                <w:szCs w:val="18"/>
                <w:lang w:eastAsia="en-AU"/>
              </w:rPr>
            </w:pPr>
            <w:r w:rsidRPr="00211CFA">
              <w:rPr>
                <w:rFonts w:cs="Arial"/>
                <w:sz w:val="18"/>
                <w:szCs w:val="18"/>
                <w:lang w:eastAsia="en-AU"/>
              </w:rPr>
              <w:t xml:space="preserve">Baw </w:t>
            </w:r>
            <w:proofErr w:type="spellStart"/>
            <w:r w:rsidRPr="00211CFA">
              <w:rPr>
                <w:rFonts w:cs="Arial"/>
                <w:sz w:val="18"/>
                <w:szCs w:val="18"/>
                <w:lang w:eastAsia="en-AU"/>
              </w:rPr>
              <w:t>Baw</w:t>
            </w:r>
            <w:proofErr w:type="spellEnd"/>
          </w:p>
        </w:tc>
        <w:tc>
          <w:tcPr>
            <w:tcW w:w="907" w:type="dxa"/>
            <w:noWrap/>
            <w:vAlign w:val="center"/>
          </w:tcPr>
          <w:p w14:paraId="7E68DBAC" w14:textId="4CEE2488"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907" w:type="dxa"/>
            <w:noWrap/>
            <w:vAlign w:val="center"/>
          </w:tcPr>
          <w:p w14:paraId="17C05E75" w14:textId="775F423B"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1162" w:type="dxa"/>
            <w:noWrap/>
            <w:vAlign w:val="center"/>
          </w:tcPr>
          <w:p w14:paraId="49F4637A" w14:textId="78BA4C08"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907" w:type="dxa"/>
            <w:noWrap/>
            <w:vAlign w:val="center"/>
          </w:tcPr>
          <w:p w14:paraId="3F992945" w14:textId="1216638B" w:rsidR="00FC7989" w:rsidRPr="00350FC6" w:rsidRDefault="00FC7989" w:rsidP="00FC7989">
            <w:pPr>
              <w:pStyle w:val="DHHStabletext"/>
              <w:spacing w:before="0" w:after="0"/>
              <w:jc w:val="center"/>
              <w:rPr>
                <w:rFonts w:cs="Arial"/>
                <w:sz w:val="18"/>
                <w:szCs w:val="18"/>
              </w:rPr>
            </w:pPr>
            <w:r w:rsidRPr="00350FC6">
              <w:rPr>
                <w:rFonts w:cs="Arial"/>
                <w:sz w:val="18"/>
                <w:szCs w:val="18"/>
              </w:rPr>
              <w:t>39</w:t>
            </w:r>
          </w:p>
        </w:tc>
        <w:tc>
          <w:tcPr>
            <w:tcW w:w="907" w:type="dxa"/>
            <w:noWrap/>
            <w:vAlign w:val="center"/>
          </w:tcPr>
          <w:p w14:paraId="71D10FC2" w14:textId="06C49744" w:rsidR="00FC7989" w:rsidRPr="00350FC6" w:rsidRDefault="00FC7989" w:rsidP="00FC7989">
            <w:pPr>
              <w:pStyle w:val="DHHStabletext"/>
              <w:spacing w:before="0" w:after="0"/>
              <w:jc w:val="center"/>
              <w:rPr>
                <w:rFonts w:cs="Arial"/>
                <w:sz w:val="18"/>
                <w:szCs w:val="18"/>
              </w:rPr>
            </w:pPr>
            <w:r w:rsidRPr="00350FC6">
              <w:rPr>
                <w:rFonts w:cs="Arial"/>
                <w:sz w:val="18"/>
                <w:szCs w:val="18"/>
              </w:rPr>
              <w:t>$320</w:t>
            </w:r>
          </w:p>
        </w:tc>
        <w:tc>
          <w:tcPr>
            <w:tcW w:w="1163" w:type="dxa"/>
            <w:noWrap/>
            <w:vAlign w:val="center"/>
          </w:tcPr>
          <w:p w14:paraId="7C56818E" w14:textId="7288769C" w:rsidR="00FC7989" w:rsidRPr="00350FC6" w:rsidRDefault="00FC7989" w:rsidP="00FC7989">
            <w:pPr>
              <w:pStyle w:val="DHHStabletext"/>
              <w:spacing w:before="0" w:after="0"/>
              <w:jc w:val="center"/>
              <w:rPr>
                <w:rFonts w:cs="Arial"/>
                <w:sz w:val="18"/>
                <w:szCs w:val="18"/>
              </w:rPr>
            </w:pPr>
            <w:r w:rsidRPr="00350FC6">
              <w:rPr>
                <w:rFonts w:cs="Arial"/>
                <w:sz w:val="18"/>
                <w:szCs w:val="18"/>
              </w:rPr>
              <w:t>10.3%</w:t>
            </w:r>
          </w:p>
        </w:tc>
        <w:tc>
          <w:tcPr>
            <w:tcW w:w="907" w:type="dxa"/>
            <w:noWrap/>
            <w:vAlign w:val="center"/>
          </w:tcPr>
          <w:p w14:paraId="1DB51D00" w14:textId="5B8AC816" w:rsidR="00FC7989" w:rsidRPr="004B1090" w:rsidRDefault="00FC7989" w:rsidP="00FC7989">
            <w:pPr>
              <w:pStyle w:val="DHHStabletext"/>
              <w:spacing w:before="0" w:after="0"/>
              <w:jc w:val="center"/>
              <w:rPr>
                <w:rFonts w:cs="Arial"/>
                <w:sz w:val="18"/>
                <w:szCs w:val="18"/>
              </w:rPr>
            </w:pPr>
            <w:r w:rsidRPr="004B1090">
              <w:rPr>
                <w:rFonts w:cs="Arial"/>
                <w:sz w:val="18"/>
                <w:szCs w:val="18"/>
              </w:rPr>
              <w:t>19</w:t>
            </w:r>
          </w:p>
        </w:tc>
        <w:tc>
          <w:tcPr>
            <w:tcW w:w="907" w:type="dxa"/>
            <w:noWrap/>
            <w:vAlign w:val="center"/>
          </w:tcPr>
          <w:p w14:paraId="48263894" w14:textId="649445A0" w:rsidR="00FC7989" w:rsidRPr="004B1090" w:rsidRDefault="00FC7989" w:rsidP="00FC7989">
            <w:pPr>
              <w:pStyle w:val="DHHStabletext"/>
              <w:spacing w:before="0" w:after="0"/>
              <w:jc w:val="center"/>
              <w:rPr>
                <w:rFonts w:cs="Arial"/>
                <w:sz w:val="18"/>
                <w:szCs w:val="18"/>
              </w:rPr>
            </w:pPr>
            <w:r w:rsidRPr="004B1090">
              <w:rPr>
                <w:rFonts w:cs="Arial"/>
                <w:sz w:val="18"/>
                <w:szCs w:val="18"/>
              </w:rPr>
              <w:t>$330</w:t>
            </w:r>
          </w:p>
        </w:tc>
        <w:tc>
          <w:tcPr>
            <w:tcW w:w="1163" w:type="dxa"/>
            <w:noWrap/>
            <w:vAlign w:val="center"/>
          </w:tcPr>
          <w:p w14:paraId="7D556CB7" w14:textId="5B3F5262" w:rsidR="00FC7989" w:rsidRPr="004B1090" w:rsidRDefault="00FC7989" w:rsidP="00FC7989">
            <w:pPr>
              <w:pStyle w:val="DHHStabletext"/>
              <w:spacing w:before="0" w:after="0"/>
              <w:jc w:val="center"/>
              <w:rPr>
                <w:rFonts w:cs="Arial"/>
                <w:sz w:val="18"/>
                <w:szCs w:val="18"/>
              </w:rPr>
            </w:pPr>
            <w:r w:rsidRPr="004B1090">
              <w:rPr>
                <w:rFonts w:cs="Arial"/>
                <w:sz w:val="18"/>
                <w:szCs w:val="18"/>
              </w:rPr>
              <w:t>6.5%</w:t>
            </w:r>
          </w:p>
        </w:tc>
        <w:tc>
          <w:tcPr>
            <w:tcW w:w="907" w:type="dxa"/>
            <w:noWrap/>
            <w:vAlign w:val="center"/>
          </w:tcPr>
          <w:p w14:paraId="51389859" w14:textId="1BF27085" w:rsidR="00FC7989" w:rsidRPr="004B1090" w:rsidRDefault="00FC7989" w:rsidP="00FC7989">
            <w:pPr>
              <w:pStyle w:val="DHHStabletext"/>
              <w:spacing w:before="0" w:after="0"/>
              <w:jc w:val="center"/>
              <w:rPr>
                <w:rFonts w:cs="Arial"/>
                <w:sz w:val="18"/>
                <w:szCs w:val="18"/>
              </w:rPr>
            </w:pPr>
            <w:r w:rsidRPr="004B1090">
              <w:rPr>
                <w:rFonts w:cs="Arial"/>
                <w:sz w:val="18"/>
                <w:szCs w:val="18"/>
              </w:rPr>
              <w:t>100</w:t>
            </w:r>
          </w:p>
        </w:tc>
        <w:tc>
          <w:tcPr>
            <w:tcW w:w="907" w:type="dxa"/>
            <w:noWrap/>
            <w:vAlign w:val="center"/>
          </w:tcPr>
          <w:p w14:paraId="03396F85" w14:textId="4DA4D705" w:rsidR="00FC7989" w:rsidRPr="004B1090" w:rsidRDefault="00FC7989" w:rsidP="00FC7989">
            <w:pPr>
              <w:pStyle w:val="DHHStabletext"/>
              <w:spacing w:before="0" w:after="0"/>
              <w:jc w:val="center"/>
              <w:rPr>
                <w:rFonts w:cs="Arial"/>
                <w:sz w:val="18"/>
                <w:szCs w:val="18"/>
              </w:rPr>
            </w:pPr>
            <w:r w:rsidRPr="004B1090">
              <w:rPr>
                <w:rFonts w:cs="Arial"/>
                <w:sz w:val="18"/>
                <w:szCs w:val="18"/>
              </w:rPr>
              <w:t>$390</w:t>
            </w:r>
          </w:p>
        </w:tc>
        <w:tc>
          <w:tcPr>
            <w:tcW w:w="1163" w:type="dxa"/>
            <w:noWrap/>
            <w:vAlign w:val="center"/>
          </w:tcPr>
          <w:p w14:paraId="4D77E4FB" w14:textId="053C6AFC" w:rsidR="00FC7989" w:rsidRPr="004B1090" w:rsidRDefault="00FC7989" w:rsidP="00FC7989">
            <w:pPr>
              <w:pStyle w:val="DHHStabletext"/>
              <w:spacing w:before="0" w:after="0"/>
              <w:jc w:val="center"/>
              <w:rPr>
                <w:rFonts w:cs="Arial"/>
                <w:sz w:val="18"/>
                <w:szCs w:val="18"/>
              </w:rPr>
            </w:pPr>
            <w:r w:rsidRPr="004B1090">
              <w:rPr>
                <w:rFonts w:cs="Arial"/>
                <w:sz w:val="18"/>
                <w:szCs w:val="18"/>
              </w:rPr>
              <w:t>8.3%</w:t>
            </w:r>
          </w:p>
        </w:tc>
      </w:tr>
      <w:tr w:rsidR="00FC7989" w:rsidRPr="00211CFA" w14:paraId="2169777E" w14:textId="77777777" w:rsidTr="00FC7989">
        <w:trPr>
          <w:trHeight w:val="283"/>
        </w:trPr>
        <w:tc>
          <w:tcPr>
            <w:tcW w:w="2835" w:type="dxa"/>
            <w:noWrap/>
            <w:vAlign w:val="center"/>
          </w:tcPr>
          <w:p w14:paraId="6F296F55" w14:textId="77777777" w:rsidR="00FC7989" w:rsidRPr="00211CFA" w:rsidRDefault="00FC7989" w:rsidP="00FC7989">
            <w:pPr>
              <w:pStyle w:val="DHHStabletext"/>
              <w:spacing w:before="0" w:after="0"/>
              <w:rPr>
                <w:rFonts w:cs="Arial"/>
                <w:sz w:val="18"/>
                <w:szCs w:val="18"/>
                <w:lang w:eastAsia="en-AU"/>
              </w:rPr>
            </w:pPr>
            <w:r w:rsidRPr="00211CFA">
              <w:rPr>
                <w:rFonts w:cs="Arial"/>
                <w:sz w:val="18"/>
                <w:szCs w:val="18"/>
                <w:lang w:eastAsia="en-AU"/>
              </w:rPr>
              <w:t>East Gippsland</w:t>
            </w:r>
          </w:p>
        </w:tc>
        <w:tc>
          <w:tcPr>
            <w:tcW w:w="907" w:type="dxa"/>
            <w:noWrap/>
            <w:vAlign w:val="center"/>
          </w:tcPr>
          <w:p w14:paraId="23A0F915" w14:textId="7C64B1BB"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907" w:type="dxa"/>
            <w:noWrap/>
            <w:vAlign w:val="center"/>
          </w:tcPr>
          <w:p w14:paraId="71804F00" w14:textId="2206471D"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1162" w:type="dxa"/>
            <w:noWrap/>
            <w:vAlign w:val="center"/>
          </w:tcPr>
          <w:p w14:paraId="6263B1ED" w14:textId="4E72D0D1"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907" w:type="dxa"/>
            <w:noWrap/>
            <w:vAlign w:val="center"/>
          </w:tcPr>
          <w:p w14:paraId="25ADC5EA" w14:textId="14448044" w:rsidR="00FC7989" w:rsidRPr="00350FC6" w:rsidRDefault="00FC7989" w:rsidP="00FC7989">
            <w:pPr>
              <w:pStyle w:val="DHHStabletext"/>
              <w:spacing w:before="0" w:after="0"/>
              <w:jc w:val="center"/>
              <w:rPr>
                <w:rFonts w:cs="Arial"/>
                <w:sz w:val="18"/>
                <w:szCs w:val="18"/>
              </w:rPr>
            </w:pPr>
            <w:r w:rsidRPr="00350FC6">
              <w:rPr>
                <w:rFonts w:cs="Arial"/>
                <w:sz w:val="18"/>
                <w:szCs w:val="18"/>
              </w:rPr>
              <w:t>36</w:t>
            </w:r>
          </w:p>
        </w:tc>
        <w:tc>
          <w:tcPr>
            <w:tcW w:w="907" w:type="dxa"/>
            <w:noWrap/>
            <w:vAlign w:val="center"/>
          </w:tcPr>
          <w:p w14:paraId="168E5C4E" w14:textId="564E15D2" w:rsidR="00FC7989" w:rsidRPr="00350FC6" w:rsidRDefault="00FC7989" w:rsidP="00FC7989">
            <w:pPr>
              <w:pStyle w:val="DHHStabletext"/>
              <w:spacing w:before="0" w:after="0"/>
              <w:jc w:val="center"/>
              <w:rPr>
                <w:rFonts w:cs="Arial"/>
                <w:sz w:val="18"/>
                <w:szCs w:val="18"/>
              </w:rPr>
            </w:pPr>
            <w:r w:rsidRPr="00350FC6">
              <w:rPr>
                <w:rFonts w:cs="Arial"/>
                <w:sz w:val="18"/>
                <w:szCs w:val="18"/>
              </w:rPr>
              <w:t>$300</w:t>
            </w:r>
          </w:p>
        </w:tc>
        <w:tc>
          <w:tcPr>
            <w:tcW w:w="1163" w:type="dxa"/>
            <w:noWrap/>
            <w:vAlign w:val="center"/>
          </w:tcPr>
          <w:p w14:paraId="6E77DBF3" w14:textId="219FF0BE" w:rsidR="00FC7989" w:rsidRPr="00350FC6" w:rsidRDefault="00FC7989" w:rsidP="00FC7989">
            <w:pPr>
              <w:pStyle w:val="DHHStabletext"/>
              <w:spacing w:before="0" w:after="0"/>
              <w:jc w:val="center"/>
              <w:rPr>
                <w:rFonts w:cs="Arial"/>
                <w:sz w:val="18"/>
                <w:szCs w:val="18"/>
              </w:rPr>
            </w:pPr>
            <w:r w:rsidRPr="00350FC6">
              <w:rPr>
                <w:rFonts w:cs="Arial"/>
                <w:sz w:val="18"/>
                <w:szCs w:val="18"/>
              </w:rPr>
              <w:t>15.4%</w:t>
            </w:r>
          </w:p>
        </w:tc>
        <w:tc>
          <w:tcPr>
            <w:tcW w:w="907" w:type="dxa"/>
            <w:noWrap/>
            <w:vAlign w:val="center"/>
          </w:tcPr>
          <w:p w14:paraId="073DDB4A" w14:textId="45F4F5E8" w:rsidR="00FC7989" w:rsidRPr="004B1090" w:rsidRDefault="00FC7989" w:rsidP="00FC7989">
            <w:pPr>
              <w:pStyle w:val="DHHStabletext"/>
              <w:spacing w:before="0" w:after="0"/>
              <w:jc w:val="center"/>
              <w:rPr>
                <w:rFonts w:cs="Arial"/>
                <w:sz w:val="18"/>
                <w:szCs w:val="18"/>
              </w:rPr>
            </w:pPr>
            <w:r w:rsidRPr="004B1090">
              <w:rPr>
                <w:rFonts w:cs="Arial"/>
                <w:sz w:val="18"/>
                <w:szCs w:val="18"/>
              </w:rPr>
              <w:t>21</w:t>
            </w:r>
          </w:p>
        </w:tc>
        <w:tc>
          <w:tcPr>
            <w:tcW w:w="907" w:type="dxa"/>
            <w:noWrap/>
            <w:vAlign w:val="center"/>
          </w:tcPr>
          <w:p w14:paraId="6B124979" w14:textId="1B32DA87" w:rsidR="00FC7989" w:rsidRPr="004B1090" w:rsidRDefault="00FC7989" w:rsidP="00FC7989">
            <w:pPr>
              <w:pStyle w:val="DHHStabletext"/>
              <w:spacing w:before="0" w:after="0"/>
              <w:jc w:val="center"/>
              <w:rPr>
                <w:rFonts w:cs="Arial"/>
                <w:sz w:val="18"/>
                <w:szCs w:val="18"/>
              </w:rPr>
            </w:pPr>
            <w:r w:rsidRPr="004B1090">
              <w:rPr>
                <w:rFonts w:cs="Arial"/>
                <w:sz w:val="18"/>
                <w:szCs w:val="18"/>
              </w:rPr>
              <w:t>$320</w:t>
            </w:r>
          </w:p>
        </w:tc>
        <w:tc>
          <w:tcPr>
            <w:tcW w:w="1163" w:type="dxa"/>
            <w:noWrap/>
            <w:vAlign w:val="center"/>
          </w:tcPr>
          <w:p w14:paraId="37998B83" w14:textId="65A09C1B" w:rsidR="00FC7989" w:rsidRPr="004B1090" w:rsidRDefault="00FC7989" w:rsidP="00FC7989">
            <w:pPr>
              <w:pStyle w:val="DHHStabletext"/>
              <w:spacing w:before="0" w:after="0"/>
              <w:jc w:val="center"/>
              <w:rPr>
                <w:rFonts w:cs="Arial"/>
                <w:sz w:val="18"/>
                <w:szCs w:val="18"/>
              </w:rPr>
            </w:pPr>
            <w:r w:rsidRPr="004B1090">
              <w:rPr>
                <w:rFonts w:cs="Arial"/>
                <w:sz w:val="18"/>
                <w:szCs w:val="18"/>
              </w:rPr>
              <w:t>14.3%</w:t>
            </w:r>
          </w:p>
        </w:tc>
        <w:tc>
          <w:tcPr>
            <w:tcW w:w="907" w:type="dxa"/>
            <w:noWrap/>
            <w:vAlign w:val="center"/>
          </w:tcPr>
          <w:p w14:paraId="1889F171" w14:textId="38F42C48" w:rsidR="00FC7989" w:rsidRPr="004B1090" w:rsidRDefault="00FC7989" w:rsidP="00FC7989">
            <w:pPr>
              <w:pStyle w:val="DHHStabletext"/>
              <w:spacing w:before="0" w:after="0"/>
              <w:jc w:val="center"/>
              <w:rPr>
                <w:rFonts w:cs="Arial"/>
                <w:sz w:val="18"/>
                <w:szCs w:val="18"/>
              </w:rPr>
            </w:pPr>
            <w:r w:rsidRPr="004B1090">
              <w:rPr>
                <w:rFonts w:cs="Arial"/>
                <w:sz w:val="18"/>
                <w:szCs w:val="18"/>
              </w:rPr>
              <w:t>88</w:t>
            </w:r>
          </w:p>
        </w:tc>
        <w:tc>
          <w:tcPr>
            <w:tcW w:w="907" w:type="dxa"/>
            <w:noWrap/>
            <w:vAlign w:val="center"/>
          </w:tcPr>
          <w:p w14:paraId="7F002F26" w14:textId="447B9354" w:rsidR="00FC7989" w:rsidRPr="004B1090" w:rsidRDefault="00FC7989" w:rsidP="00FC7989">
            <w:pPr>
              <w:pStyle w:val="DHHStabletext"/>
              <w:spacing w:before="0" w:after="0"/>
              <w:jc w:val="center"/>
              <w:rPr>
                <w:rFonts w:cs="Arial"/>
                <w:sz w:val="18"/>
                <w:szCs w:val="18"/>
              </w:rPr>
            </w:pPr>
            <w:r w:rsidRPr="004B1090">
              <w:rPr>
                <w:rFonts w:cs="Arial"/>
                <w:sz w:val="18"/>
                <w:szCs w:val="18"/>
              </w:rPr>
              <w:t>$380</w:t>
            </w:r>
          </w:p>
        </w:tc>
        <w:tc>
          <w:tcPr>
            <w:tcW w:w="1163" w:type="dxa"/>
            <w:noWrap/>
            <w:vAlign w:val="center"/>
          </w:tcPr>
          <w:p w14:paraId="451DC05D" w14:textId="65802702" w:rsidR="00FC7989" w:rsidRPr="004B1090" w:rsidRDefault="00FC7989" w:rsidP="00FC7989">
            <w:pPr>
              <w:pStyle w:val="DHHStabletext"/>
              <w:spacing w:before="0" w:after="0"/>
              <w:jc w:val="center"/>
              <w:rPr>
                <w:rFonts w:cs="Arial"/>
                <w:sz w:val="18"/>
                <w:szCs w:val="18"/>
              </w:rPr>
            </w:pPr>
            <w:r w:rsidRPr="004B1090">
              <w:rPr>
                <w:rFonts w:cs="Arial"/>
                <w:sz w:val="18"/>
                <w:szCs w:val="18"/>
              </w:rPr>
              <w:t>10.1%</w:t>
            </w:r>
          </w:p>
        </w:tc>
      </w:tr>
      <w:tr w:rsidR="00FC7989" w:rsidRPr="00211CFA" w14:paraId="290C6CD3" w14:textId="77777777" w:rsidTr="00FC7989">
        <w:trPr>
          <w:trHeight w:val="283"/>
        </w:trPr>
        <w:tc>
          <w:tcPr>
            <w:tcW w:w="2835" w:type="dxa"/>
            <w:noWrap/>
            <w:vAlign w:val="center"/>
          </w:tcPr>
          <w:p w14:paraId="6619F017" w14:textId="77777777" w:rsidR="00FC7989" w:rsidRPr="00211CFA" w:rsidRDefault="00FC7989" w:rsidP="00FC7989">
            <w:pPr>
              <w:pStyle w:val="DHHStabletext"/>
              <w:spacing w:before="0" w:after="0"/>
              <w:rPr>
                <w:rFonts w:cs="Arial"/>
                <w:sz w:val="18"/>
                <w:szCs w:val="18"/>
                <w:lang w:eastAsia="en-AU"/>
              </w:rPr>
            </w:pPr>
            <w:r w:rsidRPr="00211CFA">
              <w:rPr>
                <w:rFonts w:cs="Arial"/>
                <w:sz w:val="18"/>
                <w:szCs w:val="18"/>
                <w:lang w:eastAsia="en-AU"/>
              </w:rPr>
              <w:t>Latrobe</w:t>
            </w:r>
          </w:p>
        </w:tc>
        <w:tc>
          <w:tcPr>
            <w:tcW w:w="907" w:type="dxa"/>
            <w:noWrap/>
            <w:vAlign w:val="center"/>
          </w:tcPr>
          <w:p w14:paraId="0C1CA1F6" w14:textId="532298A3" w:rsidR="00FC7989" w:rsidRPr="00350FC6" w:rsidRDefault="00FC7989" w:rsidP="00FC7989">
            <w:pPr>
              <w:pStyle w:val="DHHStabletext"/>
              <w:spacing w:before="0" w:after="0"/>
              <w:jc w:val="center"/>
              <w:rPr>
                <w:rFonts w:cs="Arial"/>
                <w:sz w:val="18"/>
                <w:szCs w:val="18"/>
              </w:rPr>
            </w:pPr>
            <w:r w:rsidRPr="00350FC6">
              <w:rPr>
                <w:rFonts w:cs="Arial"/>
                <w:sz w:val="18"/>
                <w:szCs w:val="18"/>
              </w:rPr>
              <w:t>48</w:t>
            </w:r>
          </w:p>
        </w:tc>
        <w:tc>
          <w:tcPr>
            <w:tcW w:w="907" w:type="dxa"/>
            <w:noWrap/>
            <w:vAlign w:val="center"/>
          </w:tcPr>
          <w:p w14:paraId="417E1AA8" w14:textId="3773FA0B" w:rsidR="00FC7989" w:rsidRPr="00350FC6" w:rsidRDefault="00FC7989" w:rsidP="00FC7989">
            <w:pPr>
              <w:pStyle w:val="DHHStabletext"/>
              <w:spacing w:before="0" w:after="0"/>
              <w:jc w:val="center"/>
              <w:rPr>
                <w:rFonts w:cs="Arial"/>
                <w:sz w:val="18"/>
                <w:szCs w:val="18"/>
              </w:rPr>
            </w:pPr>
            <w:r w:rsidRPr="00350FC6">
              <w:rPr>
                <w:rFonts w:cs="Arial"/>
                <w:sz w:val="18"/>
                <w:szCs w:val="18"/>
              </w:rPr>
              <w:t>$218</w:t>
            </w:r>
          </w:p>
        </w:tc>
        <w:tc>
          <w:tcPr>
            <w:tcW w:w="1162" w:type="dxa"/>
            <w:noWrap/>
            <w:vAlign w:val="center"/>
          </w:tcPr>
          <w:p w14:paraId="1DD17307" w14:textId="470BC37B" w:rsidR="00FC7989" w:rsidRPr="00350FC6" w:rsidRDefault="00FC7989" w:rsidP="00FC7989">
            <w:pPr>
              <w:pStyle w:val="DHHStabletext"/>
              <w:spacing w:before="0" w:after="0"/>
              <w:jc w:val="center"/>
              <w:rPr>
                <w:rFonts w:cs="Arial"/>
                <w:sz w:val="18"/>
                <w:szCs w:val="18"/>
              </w:rPr>
            </w:pPr>
            <w:r w:rsidRPr="00350FC6">
              <w:rPr>
                <w:rFonts w:cs="Arial"/>
                <w:sz w:val="18"/>
                <w:szCs w:val="18"/>
              </w:rPr>
              <w:t>11.8%</w:t>
            </w:r>
          </w:p>
        </w:tc>
        <w:tc>
          <w:tcPr>
            <w:tcW w:w="907" w:type="dxa"/>
            <w:noWrap/>
            <w:vAlign w:val="center"/>
          </w:tcPr>
          <w:p w14:paraId="07369EC6" w14:textId="0FD118CD" w:rsidR="00FC7989" w:rsidRPr="00350FC6" w:rsidRDefault="00FC7989" w:rsidP="00FC7989">
            <w:pPr>
              <w:pStyle w:val="DHHStabletext"/>
              <w:spacing w:before="0" w:after="0"/>
              <w:jc w:val="center"/>
              <w:rPr>
                <w:rFonts w:cs="Arial"/>
                <w:sz w:val="18"/>
                <w:szCs w:val="18"/>
              </w:rPr>
            </w:pPr>
            <w:r w:rsidRPr="00350FC6">
              <w:rPr>
                <w:rFonts w:cs="Arial"/>
                <w:sz w:val="18"/>
                <w:szCs w:val="18"/>
              </w:rPr>
              <w:t>60</w:t>
            </w:r>
          </w:p>
        </w:tc>
        <w:tc>
          <w:tcPr>
            <w:tcW w:w="907" w:type="dxa"/>
            <w:noWrap/>
            <w:vAlign w:val="center"/>
          </w:tcPr>
          <w:p w14:paraId="5575D37E" w14:textId="1F1BA32C" w:rsidR="00FC7989" w:rsidRPr="00350FC6" w:rsidRDefault="00FC7989" w:rsidP="00FC7989">
            <w:pPr>
              <w:pStyle w:val="DHHStabletext"/>
              <w:spacing w:before="0" w:after="0"/>
              <w:jc w:val="center"/>
              <w:rPr>
                <w:rFonts w:cs="Arial"/>
                <w:sz w:val="18"/>
                <w:szCs w:val="18"/>
              </w:rPr>
            </w:pPr>
            <w:r w:rsidRPr="00350FC6">
              <w:rPr>
                <w:rFonts w:cs="Arial"/>
                <w:sz w:val="18"/>
                <w:szCs w:val="18"/>
              </w:rPr>
              <w:t>$250</w:t>
            </w:r>
          </w:p>
        </w:tc>
        <w:tc>
          <w:tcPr>
            <w:tcW w:w="1163" w:type="dxa"/>
            <w:noWrap/>
            <w:vAlign w:val="center"/>
          </w:tcPr>
          <w:p w14:paraId="243F6024" w14:textId="44600015" w:rsidR="00FC7989" w:rsidRPr="00350FC6" w:rsidRDefault="00FC7989" w:rsidP="00FC7989">
            <w:pPr>
              <w:pStyle w:val="DHHStabletext"/>
              <w:spacing w:before="0" w:after="0"/>
              <w:jc w:val="center"/>
              <w:rPr>
                <w:rFonts w:cs="Arial"/>
                <w:sz w:val="18"/>
                <w:szCs w:val="18"/>
              </w:rPr>
            </w:pPr>
            <w:r w:rsidRPr="00350FC6">
              <w:rPr>
                <w:rFonts w:cs="Arial"/>
                <w:sz w:val="18"/>
                <w:szCs w:val="18"/>
              </w:rPr>
              <w:t>11.1%</w:t>
            </w:r>
          </w:p>
        </w:tc>
        <w:tc>
          <w:tcPr>
            <w:tcW w:w="907" w:type="dxa"/>
            <w:noWrap/>
            <w:vAlign w:val="center"/>
          </w:tcPr>
          <w:p w14:paraId="2E5816FA" w14:textId="4BD423E1" w:rsidR="00FC7989" w:rsidRPr="004B1090" w:rsidRDefault="00FC7989" w:rsidP="00FC7989">
            <w:pPr>
              <w:pStyle w:val="DHHStabletext"/>
              <w:spacing w:before="0" w:after="0"/>
              <w:jc w:val="center"/>
              <w:rPr>
                <w:rFonts w:cs="Arial"/>
                <w:sz w:val="18"/>
                <w:szCs w:val="18"/>
              </w:rPr>
            </w:pPr>
            <w:r w:rsidRPr="004B1090">
              <w:rPr>
                <w:rFonts w:cs="Arial"/>
                <w:sz w:val="18"/>
                <w:szCs w:val="18"/>
              </w:rPr>
              <w:t>40</w:t>
            </w:r>
          </w:p>
        </w:tc>
        <w:tc>
          <w:tcPr>
            <w:tcW w:w="907" w:type="dxa"/>
            <w:noWrap/>
            <w:vAlign w:val="center"/>
          </w:tcPr>
          <w:p w14:paraId="04763CC1" w14:textId="29E02B7B" w:rsidR="00FC7989" w:rsidRPr="004B1090" w:rsidRDefault="00FC7989" w:rsidP="00FC7989">
            <w:pPr>
              <w:pStyle w:val="DHHStabletext"/>
              <w:spacing w:before="0" w:after="0"/>
              <w:jc w:val="center"/>
              <w:rPr>
                <w:rFonts w:cs="Arial"/>
                <w:sz w:val="18"/>
                <w:szCs w:val="18"/>
              </w:rPr>
            </w:pPr>
            <w:r w:rsidRPr="004B1090">
              <w:rPr>
                <w:rFonts w:cs="Arial"/>
                <w:sz w:val="18"/>
                <w:szCs w:val="18"/>
              </w:rPr>
              <w:t>$295</w:t>
            </w:r>
          </w:p>
        </w:tc>
        <w:tc>
          <w:tcPr>
            <w:tcW w:w="1163" w:type="dxa"/>
            <w:noWrap/>
            <w:vAlign w:val="center"/>
          </w:tcPr>
          <w:p w14:paraId="470579FA" w14:textId="0BBBC1B9" w:rsidR="00FC7989" w:rsidRPr="004B1090" w:rsidRDefault="00FC7989" w:rsidP="00FC7989">
            <w:pPr>
              <w:pStyle w:val="DHHStabletext"/>
              <w:spacing w:before="0" w:after="0"/>
              <w:jc w:val="center"/>
              <w:rPr>
                <w:rFonts w:cs="Arial"/>
                <w:sz w:val="18"/>
                <w:szCs w:val="18"/>
              </w:rPr>
            </w:pPr>
            <w:r w:rsidRPr="004B1090">
              <w:rPr>
                <w:rFonts w:cs="Arial"/>
                <w:sz w:val="18"/>
                <w:szCs w:val="18"/>
              </w:rPr>
              <w:t>25.5%</w:t>
            </w:r>
          </w:p>
        </w:tc>
        <w:tc>
          <w:tcPr>
            <w:tcW w:w="907" w:type="dxa"/>
            <w:noWrap/>
            <w:vAlign w:val="center"/>
          </w:tcPr>
          <w:p w14:paraId="382538B3" w14:textId="4CB74562" w:rsidR="00FC7989" w:rsidRPr="004B1090" w:rsidRDefault="00FC7989" w:rsidP="00FC7989">
            <w:pPr>
              <w:pStyle w:val="DHHStabletext"/>
              <w:spacing w:before="0" w:after="0"/>
              <w:jc w:val="center"/>
              <w:rPr>
                <w:rFonts w:cs="Arial"/>
                <w:sz w:val="18"/>
                <w:szCs w:val="18"/>
              </w:rPr>
            </w:pPr>
            <w:r w:rsidRPr="004B1090">
              <w:rPr>
                <w:rFonts w:cs="Arial"/>
                <w:sz w:val="18"/>
                <w:szCs w:val="18"/>
              </w:rPr>
              <w:t>241</w:t>
            </w:r>
          </w:p>
        </w:tc>
        <w:tc>
          <w:tcPr>
            <w:tcW w:w="907" w:type="dxa"/>
            <w:noWrap/>
            <w:vAlign w:val="center"/>
          </w:tcPr>
          <w:p w14:paraId="06FCEC72" w14:textId="0F16F50E" w:rsidR="00FC7989" w:rsidRPr="004B1090" w:rsidRDefault="00FC7989" w:rsidP="00FC7989">
            <w:pPr>
              <w:pStyle w:val="DHHStabletext"/>
              <w:spacing w:before="0" w:after="0"/>
              <w:jc w:val="center"/>
              <w:rPr>
                <w:rFonts w:cs="Arial"/>
                <w:sz w:val="18"/>
                <w:szCs w:val="18"/>
              </w:rPr>
            </w:pPr>
            <w:r w:rsidRPr="004B1090">
              <w:rPr>
                <w:rFonts w:cs="Arial"/>
                <w:sz w:val="18"/>
                <w:szCs w:val="18"/>
              </w:rPr>
              <w:t>$350</w:t>
            </w:r>
          </w:p>
        </w:tc>
        <w:tc>
          <w:tcPr>
            <w:tcW w:w="1163" w:type="dxa"/>
            <w:noWrap/>
            <w:vAlign w:val="center"/>
          </w:tcPr>
          <w:p w14:paraId="3007747B" w14:textId="383EE428" w:rsidR="00FC7989" w:rsidRPr="004B1090" w:rsidRDefault="00FC7989" w:rsidP="00FC7989">
            <w:pPr>
              <w:pStyle w:val="DHHStabletext"/>
              <w:spacing w:before="0" w:after="0"/>
              <w:jc w:val="center"/>
              <w:rPr>
                <w:rFonts w:cs="Arial"/>
                <w:sz w:val="18"/>
                <w:szCs w:val="18"/>
              </w:rPr>
            </w:pPr>
            <w:r w:rsidRPr="004B1090">
              <w:rPr>
                <w:rFonts w:cs="Arial"/>
                <w:sz w:val="18"/>
                <w:szCs w:val="18"/>
              </w:rPr>
              <w:t>11.8%</w:t>
            </w:r>
          </w:p>
        </w:tc>
      </w:tr>
      <w:tr w:rsidR="00FC7989" w:rsidRPr="00211CFA" w14:paraId="60E231D9" w14:textId="77777777" w:rsidTr="00FC7989">
        <w:trPr>
          <w:trHeight w:val="283"/>
        </w:trPr>
        <w:tc>
          <w:tcPr>
            <w:tcW w:w="2835" w:type="dxa"/>
            <w:noWrap/>
            <w:vAlign w:val="center"/>
          </w:tcPr>
          <w:p w14:paraId="5CB7A1D5" w14:textId="77777777" w:rsidR="00FC7989" w:rsidRPr="00211CFA" w:rsidRDefault="00FC7989" w:rsidP="00FC7989">
            <w:pPr>
              <w:pStyle w:val="DHHStabletext"/>
              <w:spacing w:before="0" w:after="0"/>
              <w:rPr>
                <w:rFonts w:cs="Arial"/>
                <w:sz w:val="18"/>
                <w:szCs w:val="18"/>
                <w:lang w:eastAsia="en-AU"/>
              </w:rPr>
            </w:pPr>
            <w:r w:rsidRPr="00211CFA">
              <w:rPr>
                <w:rFonts w:cs="Arial"/>
                <w:sz w:val="18"/>
                <w:szCs w:val="18"/>
                <w:lang w:eastAsia="en-AU"/>
              </w:rPr>
              <w:t>South Gippsland</w:t>
            </w:r>
          </w:p>
        </w:tc>
        <w:tc>
          <w:tcPr>
            <w:tcW w:w="907" w:type="dxa"/>
            <w:noWrap/>
            <w:vAlign w:val="center"/>
          </w:tcPr>
          <w:p w14:paraId="0BC857A7" w14:textId="60DD0DE8"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907" w:type="dxa"/>
            <w:noWrap/>
            <w:vAlign w:val="center"/>
          </w:tcPr>
          <w:p w14:paraId="1FD74B08" w14:textId="0005916C"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1162" w:type="dxa"/>
            <w:noWrap/>
            <w:vAlign w:val="center"/>
          </w:tcPr>
          <w:p w14:paraId="21662F93" w14:textId="0B146806"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907" w:type="dxa"/>
            <w:noWrap/>
            <w:vAlign w:val="center"/>
          </w:tcPr>
          <w:p w14:paraId="683BE0AF" w14:textId="4D781446" w:rsidR="00FC7989" w:rsidRPr="00350FC6" w:rsidRDefault="00FC7989" w:rsidP="00FC7989">
            <w:pPr>
              <w:pStyle w:val="DHHStabletext"/>
              <w:spacing w:before="0" w:after="0"/>
              <w:jc w:val="center"/>
              <w:rPr>
                <w:rFonts w:cs="Arial"/>
                <w:sz w:val="18"/>
                <w:szCs w:val="18"/>
              </w:rPr>
            </w:pPr>
            <w:r w:rsidRPr="00350FC6">
              <w:rPr>
                <w:rFonts w:cs="Arial"/>
                <w:sz w:val="18"/>
                <w:szCs w:val="18"/>
              </w:rPr>
              <w:t>14</w:t>
            </w:r>
          </w:p>
        </w:tc>
        <w:tc>
          <w:tcPr>
            <w:tcW w:w="907" w:type="dxa"/>
            <w:noWrap/>
            <w:vAlign w:val="center"/>
          </w:tcPr>
          <w:p w14:paraId="5C2781F3" w14:textId="51D1DD5B" w:rsidR="00FC7989" w:rsidRPr="00350FC6" w:rsidRDefault="00FC7989" w:rsidP="00FC7989">
            <w:pPr>
              <w:pStyle w:val="DHHStabletext"/>
              <w:spacing w:before="0" w:after="0"/>
              <w:jc w:val="center"/>
              <w:rPr>
                <w:rFonts w:cs="Arial"/>
                <w:sz w:val="18"/>
                <w:szCs w:val="18"/>
              </w:rPr>
            </w:pPr>
            <w:r w:rsidRPr="00350FC6">
              <w:rPr>
                <w:rFonts w:cs="Arial"/>
                <w:sz w:val="18"/>
                <w:szCs w:val="18"/>
              </w:rPr>
              <w:t>$295</w:t>
            </w:r>
          </w:p>
        </w:tc>
        <w:tc>
          <w:tcPr>
            <w:tcW w:w="1163" w:type="dxa"/>
            <w:noWrap/>
            <w:vAlign w:val="center"/>
          </w:tcPr>
          <w:p w14:paraId="72B12216" w14:textId="7393154F"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907" w:type="dxa"/>
            <w:noWrap/>
            <w:vAlign w:val="center"/>
          </w:tcPr>
          <w:p w14:paraId="1075ABE4" w14:textId="7261F70A" w:rsidR="00FC7989" w:rsidRPr="004B1090" w:rsidRDefault="00FC7989" w:rsidP="00FC7989">
            <w:pPr>
              <w:pStyle w:val="DHHStabletext"/>
              <w:spacing w:before="0" w:after="0"/>
              <w:jc w:val="center"/>
              <w:rPr>
                <w:rFonts w:cs="Arial"/>
                <w:sz w:val="18"/>
                <w:szCs w:val="18"/>
              </w:rPr>
            </w:pPr>
            <w:r w:rsidRPr="004B1090">
              <w:rPr>
                <w:rFonts w:cs="Arial"/>
                <w:sz w:val="18"/>
                <w:szCs w:val="18"/>
              </w:rPr>
              <w:t>10</w:t>
            </w:r>
          </w:p>
        </w:tc>
        <w:tc>
          <w:tcPr>
            <w:tcW w:w="907" w:type="dxa"/>
            <w:noWrap/>
            <w:vAlign w:val="center"/>
          </w:tcPr>
          <w:p w14:paraId="0D501416" w14:textId="02152F8B" w:rsidR="00FC7989" w:rsidRPr="004B1090" w:rsidRDefault="00FC7989" w:rsidP="00FC7989">
            <w:pPr>
              <w:pStyle w:val="DHHStabletext"/>
              <w:spacing w:before="0" w:after="0"/>
              <w:jc w:val="center"/>
              <w:rPr>
                <w:rFonts w:cs="Arial"/>
                <w:sz w:val="18"/>
                <w:szCs w:val="18"/>
              </w:rPr>
            </w:pPr>
            <w:r w:rsidRPr="004B1090">
              <w:rPr>
                <w:rFonts w:cs="Arial"/>
                <w:sz w:val="18"/>
                <w:szCs w:val="18"/>
              </w:rPr>
              <w:t>$288</w:t>
            </w:r>
          </w:p>
        </w:tc>
        <w:tc>
          <w:tcPr>
            <w:tcW w:w="1163" w:type="dxa"/>
            <w:noWrap/>
            <w:vAlign w:val="center"/>
          </w:tcPr>
          <w:p w14:paraId="541F43B1" w14:textId="490F6500" w:rsidR="00FC7989" w:rsidRPr="004B1090" w:rsidRDefault="00FC7989" w:rsidP="00FC7989">
            <w:pPr>
              <w:pStyle w:val="DHHStabletext"/>
              <w:spacing w:before="0" w:after="0"/>
              <w:jc w:val="center"/>
              <w:rPr>
                <w:rFonts w:cs="Arial"/>
                <w:sz w:val="18"/>
                <w:szCs w:val="18"/>
              </w:rPr>
            </w:pPr>
            <w:r w:rsidRPr="004B1090">
              <w:rPr>
                <w:rFonts w:cs="Arial"/>
                <w:sz w:val="18"/>
                <w:szCs w:val="18"/>
              </w:rPr>
              <w:t>-</w:t>
            </w:r>
          </w:p>
        </w:tc>
        <w:tc>
          <w:tcPr>
            <w:tcW w:w="907" w:type="dxa"/>
            <w:noWrap/>
            <w:vAlign w:val="center"/>
          </w:tcPr>
          <w:p w14:paraId="4E74C3E1" w14:textId="6CD1BC7A" w:rsidR="00FC7989" w:rsidRPr="004B1090" w:rsidRDefault="00FC7989" w:rsidP="00FC7989">
            <w:pPr>
              <w:pStyle w:val="DHHStabletext"/>
              <w:spacing w:before="0" w:after="0"/>
              <w:jc w:val="center"/>
              <w:rPr>
                <w:rFonts w:cs="Arial"/>
                <w:sz w:val="18"/>
                <w:szCs w:val="18"/>
              </w:rPr>
            </w:pPr>
            <w:r w:rsidRPr="004B1090">
              <w:rPr>
                <w:rFonts w:cs="Arial"/>
                <w:sz w:val="18"/>
                <w:szCs w:val="18"/>
              </w:rPr>
              <w:t>48</w:t>
            </w:r>
          </w:p>
        </w:tc>
        <w:tc>
          <w:tcPr>
            <w:tcW w:w="907" w:type="dxa"/>
            <w:noWrap/>
            <w:vAlign w:val="center"/>
          </w:tcPr>
          <w:p w14:paraId="708B5BC3" w14:textId="2325D2C7" w:rsidR="00FC7989" w:rsidRPr="004B1090" w:rsidRDefault="00FC7989" w:rsidP="00FC7989">
            <w:pPr>
              <w:pStyle w:val="DHHStabletext"/>
              <w:spacing w:before="0" w:after="0"/>
              <w:jc w:val="center"/>
              <w:rPr>
                <w:rFonts w:cs="Arial"/>
                <w:sz w:val="18"/>
                <w:szCs w:val="18"/>
              </w:rPr>
            </w:pPr>
            <w:r w:rsidRPr="004B1090">
              <w:rPr>
                <w:rFonts w:cs="Arial"/>
                <w:sz w:val="18"/>
                <w:szCs w:val="18"/>
              </w:rPr>
              <w:t>$350</w:t>
            </w:r>
          </w:p>
        </w:tc>
        <w:tc>
          <w:tcPr>
            <w:tcW w:w="1163" w:type="dxa"/>
            <w:noWrap/>
            <w:vAlign w:val="center"/>
          </w:tcPr>
          <w:p w14:paraId="2D4C3D8E" w14:textId="00077CD9" w:rsidR="00FC7989" w:rsidRPr="004B1090" w:rsidRDefault="00FC7989" w:rsidP="00FC7989">
            <w:pPr>
              <w:pStyle w:val="DHHStabletext"/>
              <w:spacing w:before="0" w:after="0"/>
              <w:jc w:val="center"/>
              <w:rPr>
                <w:rFonts w:cs="Arial"/>
                <w:sz w:val="18"/>
                <w:szCs w:val="18"/>
              </w:rPr>
            </w:pPr>
            <w:r w:rsidRPr="004B1090">
              <w:rPr>
                <w:rFonts w:cs="Arial"/>
                <w:sz w:val="18"/>
                <w:szCs w:val="18"/>
              </w:rPr>
              <w:t>9.4%</w:t>
            </w:r>
          </w:p>
        </w:tc>
      </w:tr>
      <w:tr w:rsidR="00FC7989" w:rsidRPr="00211CFA" w14:paraId="7354EFD6" w14:textId="77777777" w:rsidTr="00FC7989">
        <w:trPr>
          <w:trHeight w:val="283"/>
        </w:trPr>
        <w:tc>
          <w:tcPr>
            <w:tcW w:w="2835" w:type="dxa"/>
            <w:noWrap/>
            <w:vAlign w:val="center"/>
          </w:tcPr>
          <w:p w14:paraId="609F33B0" w14:textId="77777777" w:rsidR="00FC7989" w:rsidRPr="00211CFA" w:rsidRDefault="00FC7989" w:rsidP="00FC7989">
            <w:pPr>
              <w:pStyle w:val="DHHStabletext"/>
              <w:spacing w:before="0" w:after="0"/>
              <w:rPr>
                <w:rFonts w:cs="Arial"/>
                <w:sz w:val="18"/>
                <w:szCs w:val="18"/>
                <w:lang w:eastAsia="en-AU"/>
              </w:rPr>
            </w:pPr>
            <w:r w:rsidRPr="00211CFA">
              <w:rPr>
                <w:rFonts w:cs="Arial"/>
                <w:sz w:val="18"/>
                <w:szCs w:val="18"/>
                <w:lang w:eastAsia="en-AU"/>
              </w:rPr>
              <w:t>Wellington</w:t>
            </w:r>
          </w:p>
        </w:tc>
        <w:tc>
          <w:tcPr>
            <w:tcW w:w="907" w:type="dxa"/>
            <w:noWrap/>
            <w:vAlign w:val="center"/>
          </w:tcPr>
          <w:p w14:paraId="568EC951" w14:textId="627E3987" w:rsidR="00FC7989" w:rsidRPr="00350FC6" w:rsidRDefault="00FC7989" w:rsidP="00FC7989">
            <w:pPr>
              <w:pStyle w:val="DHHStabletext"/>
              <w:spacing w:before="0" w:after="0"/>
              <w:jc w:val="center"/>
              <w:rPr>
                <w:rFonts w:cs="Arial"/>
                <w:sz w:val="18"/>
                <w:szCs w:val="18"/>
              </w:rPr>
            </w:pPr>
            <w:r w:rsidRPr="00350FC6">
              <w:rPr>
                <w:rFonts w:cs="Arial"/>
                <w:sz w:val="18"/>
                <w:szCs w:val="18"/>
              </w:rPr>
              <w:t>10</w:t>
            </w:r>
          </w:p>
        </w:tc>
        <w:tc>
          <w:tcPr>
            <w:tcW w:w="907" w:type="dxa"/>
            <w:noWrap/>
            <w:vAlign w:val="center"/>
          </w:tcPr>
          <w:p w14:paraId="3ECE1539" w14:textId="6D2C5FD2" w:rsidR="00FC7989" w:rsidRPr="00350FC6" w:rsidRDefault="00FC7989" w:rsidP="00FC7989">
            <w:pPr>
              <w:pStyle w:val="DHHStabletext"/>
              <w:spacing w:before="0" w:after="0"/>
              <w:jc w:val="center"/>
              <w:rPr>
                <w:rFonts w:cs="Arial"/>
                <w:sz w:val="18"/>
                <w:szCs w:val="18"/>
              </w:rPr>
            </w:pPr>
            <w:r w:rsidRPr="00350FC6">
              <w:rPr>
                <w:rFonts w:cs="Arial"/>
                <w:sz w:val="18"/>
                <w:szCs w:val="18"/>
              </w:rPr>
              <w:t>$225</w:t>
            </w:r>
          </w:p>
        </w:tc>
        <w:tc>
          <w:tcPr>
            <w:tcW w:w="1162" w:type="dxa"/>
            <w:noWrap/>
            <w:vAlign w:val="center"/>
          </w:tcPr>
          <w:p w14:paraId="0310FBA9" w14:textId="6CAF7DEF" w:rsidR="00FC7989" w:rsidRPr="00350FC6" w:rsidRDefault="00FC7989" w:rsidP="00FC7989">
            <w:pPr>
              <w:pStyle w:val="DHHStabletext"/>
              <w:spacing w:before="0" w:after="0"/>
              <w:jc w:val="center"/>
              <w:rPr>
                <w:rFonts w:cs="Arial"/>
                <w:sz w:val="18"/>
                <w:szCs w:val="18"/>
              </w:rPr>
            </w:pPr>
            <w:r w:rsidRPr="00350FC6">
              <w:rPr>
                <w:rFonts w:cs="Arial"/>
                <w:sz w:val="18"/>
                <w:szCs w:val="18"/>
              </w:rPr>
              <w:t>12.5%</w:t>
            </w:r>
          </w:p>
        </w:tc>
        <w:tc>
          <w:tcPr>
            <w:tcW w:w="907" w:type="dxa"/>
            <w:noWrap/>
            <w:vAlign w:val="center"/>
          </w:tcPr>
          <w:p w14:paraId="3D932E9A" w14:textId="628E941D" w:rsidR="00FC7989" w:rsidRPr="00350FC6" w:rsidRDefault="00FC7989" w:rsidP="00FC7989">
            <w:pPr>
              <w:pStyle w:val="DHHStabletext"/>
              <w:spacing w:before="0" w:after="0"/>
              <w:jc w:val="center"/>
              <w:rPr>
                <w:rFonts w:cs="Arial"/>
                <w:sz w:val="18"/>
                <w:szCs w:val="18"/>
              </w:rPr>
            </w:pPr>
            <w:r w:rsidRPr="00350FC6">
              <w:rPr>
                <w:rFonts w:cs="Arial"/>
                <w:sz w:val="18"/>
                <w:szCs w:val="18"/>
              </w:rPr>
              <w:t>34</w:t>
            </w:r>
          </w:p>
        </w:tc>
        <w:tc>
          <w:tcPr>
            <w:tcW w:w="907" w:type="dxa"/>
            <w:noWrap/>
            <w:vAlign w:val="center"/>
          </w:tcPr>
          <w:p w14:paraId="526FAA3B" w14:textId="11AB93A4" w:rsidR="00FC7989" w:rsidRPr="00350FC6" w:rsidRDefault="00FC7989" w:rsidP="00FC7989">
            <w:pPr>
              <w:pStyle w:val="DHHStabletext"/>
              <w:spacing w:before="0" w:after="0"/>
              <w:jc w:val="center"/>
              <w:rPr>
                <w:rFonts w:cs="Arial"/>
                <w:sz w:val="18"/>
                <w:szCs w:val="18"/>
              </w:rPr>
            </w:pPr>
            <w:r w:rsidRPr="00350FC6">
              <w:rPr>
                <w:rFonts w:cs="Arial"/>
                <w:sz w:val="18"/>
                <w:szCs w:val="18"/>
              </w:rPr>
              <w:t>$310</w:t>
            </w:r>
          </w:p>
        </w:tc>
        <w:tc>
          <w:tcPr>
            <w:tcW w:w="1163" w:type="dxa"/>
            <w:noWrap/>
            <w:vAlign w:val="center"/>
          </w:tcPr>
          <w:p w14:paraId="20E27393" w14:textId="3A2FEBF0" w:rsidR="00FC7989" w:rsidRPr="00350FC6" w:rsidRDefault="00FC7989" w:rsidP="00FC7989">
            <w:pPr>
              <w:pStyle w:val="DHHStabletext"/>
              <w:spacing w:before="0" w:after="0"/>
              <w:jc w:val="center"/>
              <w:rPr>
                <w:rFonts w:cs="Arial"/>
                <w:sz w:val="18"/>
                <w:szCs w:val="18"/>
              </w:rPr>
            </w:pPr>
            <w:r w:rsidRPr="00350FC6">
              <w:rPr>
                <w:rFonts w:cs="Arial"/>
                <w:sz w:val="18"/>
                <w:szCs w:val="18"/>
              </w:rPr>
              <w:t>24.0%</w:t>
            </w:r>
          </w:p>
        </w:tc>
        <w:tc>
          <w:tcPr>
            <w:tcW w:w="907" w:type="dxa"/>
            <w:noWrap/>
            <w:vAlign w:val="center"/>
          </w:tcPr>
          <w:p w14:paraId="2A789596" w14:textId="42E6097E" w:rsidR="00FC7989" w:rsidRPr="004B1090" w:rsidRDefault="00FC7989" w:rsidP="00FC7989">
            <w:pPr>
              <w:pStyle w:val="DHHStabletext"/>
              <w:spacing w:before="0" w:after="0"/>
              <w:jc w:val="center"/>
              <w:rPr>
                <w:rFonts w:cs="Arial"/>
                <w:sz w:val="18"/>
                <w:szCs w:val="18"/>
              </w:rPr>
            </w:pPr>
            <w:r w:rsidRPr="004B1090">
              <w:rPr>
                <w:rFonts w:cs="Arial"/>
                <w:sz w:val="18"/>
                <w:szCs w:val="18"/>
              </w:rPr>
              <w:t>23</w:t>
            </w:r>
          </w:p>
        </w:tc>
        <w:tc>
          <w:tcPr>
            <w:tcW w:w="907" w:type="dxa"/>
            <w:noWrap/>
            <w:vAlign w:val="center"/>
          </w:tcPr>
          <w:p w14:paraId="6F0F6465" w14:textId="3BBB2F36" w:rsidR="00FC7989" w:rsidRPr="004B1090" w:rsidRDefault="00FC7989" w:rsidP="00FC7989">
            <w:pPr>
              <w:pStyle w:val="DHHStabletext"/>
              <w:spacing w:before="0" w:after="0"/>
              <w:jc w:val="center"/>
              <w:rPr>
                <w:rFonts w:cs="Arial"/>
                <w:sz w:val="18"/>
                <w:szCs w:val="18"/>
              </w:rPr>
            </w:pPr>
            <w:r w:rsidRPr="004B1090">
              <w:rPr>
                <w:rFonts w:cs="Arial"/>
                <w:sz w:val="18"/>
                <w:szCs w:val="18"/>
              </w:rPr>
              <w:t>$300</w:t>
            </w:r>
          </w:p>
        </w:tc>
        <w:tc>
          <w:tcPr>
            <w:tcW w:w="1163" w:type="dxa"/>
            <w:noWrap/>
            <w:vAlign w:val="center"/>
          </w:tcPr>
          <w:p w14:paraId="3C8B6CC7" w14:textId="34536363" w:rsidR="00FC7989" w:rsidRPr="004B1090" w:rsidRDefault="00FC7989" w:rsidP="00FC7989">
            <w:pPr>
              <w:pStyle w:val="DHHStabletext"/>
              <w:spacing w:before="0" w:after="0"/>
              <w:jc w:val="center"/>
              <w:rPr>
                <w:rFonts w:cs="Arial"/>
                <w:sz w:val="18"/>
                <w:szCs w:val="18"/>
              </w:rPr>
            </w:pPr>
            <w:r w:rsidRPr="004B1090">
              <w:rPr>
                <w:rFonts w:cs="Arial"/>
                <w:sz w:val="18"/>
                <w:szCs w:val="18"/>
              </w:rPr>
              <w:t>15.4%</w:t>
            </w:r>
          </w:p>
        </w:tc>
        <w:tc>
          <w:tcPr>
            <w:tcW w:w="907" w:type="dxa"/>
            <w:noWrap/>
            <w:vAlign w:val="center"/>
          </w:tcPr>
          <w:p w14:paraId="4BD8F252" w14:textId="107F58A3" w:rsidR="00FC7989" w:rsidRPr="004B1090" w:rsidRDefault="00FC7989" w:rsidP="00FC7989">
            <w:pPr>
              <w:pStyle w:val="DHHStabletext"/>
              <w:spacing w:before="0" w:after="0"/>
              <w:jc w:val="center"/>
              <w:rPr>
                <w:rFonts w:cs="Arial"/>
                <w:sz w:val="18"/>
                <w:szCs w:val="18"/>
              </w:rPr>
            </w:pPr>
            <w:r w:rsidRPr="004B1090">
              <w:rPr>
                <w:rFonts w:cs="Arial"/>
                <w:sz w:val="18"/>
                <w:szCs w:val="18"/>
              </w:rPr>
              <w:t>85</w:t>
            </w:r>
          </w:p>
        </w:tc>
        <w:tc>
          <w:tcPr>
            <w:tcW w:w="907" w:type="dxa"/>
            <w:noWrap/>
            <w:vAlign w:val="center"/>
          </w:tcPr>
          <w:p w14:paraId="5CD5206F" w14:textId="188C24AB" w:rsidR="00FC7989" w:rsidRPr="004B1090" w:rsidRDefault="00FC7989" w:rsidP="00FC7989">
            <w:pPr>
              <w:pStyle w:val="DHHStabletext"/>
              <w:spacing w:before="0" w:after="0"/>
              <w:jc w:val="center"/>
              <w:rPr>
                <w:rFonts w:cs="Arial"/>
                <w:sz w:val="18"/>
                <w:szCs w:val="18"/>
              </w:rPr>
            </w:pPr>
            <w:r w:rsidRPr="004B1090">
              <w:rPr>
                <w:rFonts w:cs="Arial"/>
                <w:sz w:val="18"/>
                <w:szCs w:val="18"/>
              </w:rPr>
              <w:t>$370</w:t>
            </w:r>
          </w:p>
        </w:tc>
        <w:tc>
          <w:tcPr>
            <w:tcW w:w="1163" w:type="dxa"/>
            <w:noWrap/>
            <w:vAlign w:val="center"/>
          </w:tcPr>
          <w:p w14:paraId="774A2AB2" w14:textId="4200EA1E" w:rsidR="00FC7989" w:rsidRPr="004B1090" w:rsidRDefault="00FC7989" w:rsidP="00FC7989">
            <w:pPr>
              <w:pStyle w:val="DHHStabletext"/>
              <w:spacing w:before="0" w:after="0"/>
              <w:jc w:val="center"/>
              <w:rPr>
                <w:rFonts w:cs="Arial"/>
                <w:sz w:val="18"/>
                <w:szCs w:val="18"/>
              </w:rPr>
            </w:pPr>
            <w:r w:rsidRPr="004B1090">
              <w:rPr>
                <w:rFonts w:cs="Arial"/>
                <w:sz w:val="18"/>
                <w:szCs w:val="18"/>
              </w:rPr>
              <w:t>15.6%</w:t>
            </w:r>
          </w:p>
        </w:tc>
      </w:tr>
      <w:tr w:rsidR="00FC7989" w:rsidRPr="00211CFA" w14:paraId="7D864C51" w14:textId="77777777" w:rsidTr="00FC7989">
        <w:trPr>
          <w:trHeight w:val="397"/>
        </w:trPr>
        <w:tc>
          <w:tcPr>
            <w:tcW w:w="2835" w:type="dxa"/>
            <w:noWrap/>
            <w:vAlign w:val="center"/>
          </w:tcPr>
          <w:p w14:paraId="1C81EAA4" w14:textId="77777777" w:rsidR="00FC7989" w:rsidRPr="00211CFA" w:rsidRDefault="00FC7989" w:rsidP="00FC7989">
            <w:pPr>
              <w:pStyle w:val="DHHStabletext"/>
              <w:spacing w:before="0" w:after="0"/>
              <w:jc w:val="right"/>
              <w:rPr>
                <w:rFonts w:cs="Arial"/>
                <w:b/>
                <w:sz w:val="18"/>
                <w:szCs w:val="18"/>
                <w:lang w:eastAsia="en-AU"/>
              </w:rPr>
            </w:pPr>
            <w:r w:rsidRPr="00211CFA">
              <w:rPr>
                <w:rFonts w:cs="Arial"/>
                <w:b/>
                <w:sz w:val="18"/>
                <w:szCs w:val="18"/>
                <w:lang w:eastAsia="en-AU"/>
              </w:rPr>
              <w:t>Gippsland</w:t>
            </w:r>
          </w:p>
        </w:tc>
        <w:tc>
          <w:tcPr>
            <w:tcW w:w="907" w:type="dxa"/>
            <w:noWrap/>
            <w:vAlign w:val="center"/>
          </w:tcPr>
          <w:p w14:paraId="3F135FD5" w14:textId="1A8CAEBE" w:rsidR="00FC7989" w:rsidRPr="00350FC6" w:rsidRDefault="00FC7989" w:rsidP="00FC7989">
            <w:pPr>
              <w:pStyle w:val="DHHStabletext"/>
              <w:spacing w:before="0" w:after="0"/>
              <w:jc w:val="center"/>
              <w:rPr>
                <w:rFonts w:cs="Arial"/>
                <w:b/>
                <w:bCs/>
                <w:i/>
                <w:iCs/>
                <w:sz w:val="18"/>
                <w:szCs w:val="18"/>
              </w:rPr>
            </w:pPr>
            <w:r w:rsidRPr="00350FC6">
              <w:rPr>
                <w:rFonts w:cs="Arial"/>
                <w:b/>
                <w:bCs/>
                <w:i/>
                <w:iCs/>
                <w:sz w:val="18"/>
                <w:szCs w:val="18"/>
              </w:rPr>
              <w:t>72</w:t>
            </w:r>
          </w:p>
        </w:tc>
        <w:tc>
          <w:tcPr>
            <w:tcW w:w="907" w:type="dxa"/>
            <w:noWrap/>
            <w:vAlign w:val="center"/>
          </w:tcPr>
          <w:p w14:paraId="65504871" w14:textId="1D876EAA" w:rsidR="00FC7989" w:rsidRPr="00350FC6" w:rsidRDefault="00FC7989" w:rsidP="00FC7989">
            <w:pPr>
              <w:pStyle w:val="DHHStabletext"/>
              <w:spacing w:before="0" w:after="0"/>
              <w:jc w:val="center"/>
              <w:rPr>
                <w:rFonts w:cs="Arial"/>
                <w:b/>
                <w:bCs/>
                <w:i/>
                <w:iCs/>
                <w:sz w:val="18"/>
                <w:szCs w:val="18"/>
              </w:rPr>
            </w:pPr>
            <w:r w:rsidRPr="00350FC6">
              <w:rPr>
                <w:rFonts w:cs="Arial"/>
                <w:b/>
                <w:bCs/>
                <w:i/>
                <w:iCs/>
                <w:sz w:val="18"/>
                <w:szCs w:val="18"/>
              </w:rPr>
              <w:t>$220</w:t>
            </w:r>
          </w:p>
        </w:tc>
        <w:tc>
          <w:tcPr>
            <w:tcW w:w="1162" w:type="dxa"/>
            <w:noWrap/>
            <w:vAlign w:val="center"/>
          </w:tcPr>
          <w:p w14:paraId="53F7FDA0" w14:textId="62A30A25" w:rsidR="00FC7989" w:rsidRPr="00350FC6" w:rsidRDefault="00FC7989" w:rsidP="00FC7989">
            <w:pPr>
              <w:pStyle w:val="DHHStabletext"/>
              <w:spacing w:before="0" w:after="0"/>
              <w:jc w:val="center"/>
              <w:rPr>
                <w:rFonts w:cs="Arial"/>
                <w:b/>
                <w:bCs/>
                <w:i/>
                <w:iCs/>
                <w:sz w:val="18"/>
                <w:szCs w:val="18"/>
              </w:rPr>
            </w:pPr>
            <w:r w:rsidRPr="00350FC6">
              <w:rPr>
                <w:rFonts w:cs="Arial"/>
                <w:b/>
                <w:bCs/>
                <w:i/>
                <w:iCs/>
                <w:sz w:val="18"/>
                <w:szCs w:val="18"/>
              </w:rPr>
              <w:t>10.0%</w:t>
            </w:r>
          </w:p>
        </w:tc>
        <w:tc>
          <w:tcPr>
            <w:tcW w:w="907" w:type="dxa"/>
            <w:noWrap/>
            <w:vAlign w:val="center"/>
          </w:tcPr>
          <w:p w14:paraId="6BC9D683" w14:textId="74D5480C" w:rsidR="00FC7989" w:rsidRPr="00350FC6" w:rsidRDefault="00FC7989" w:rsidP="00FC7989">
            <w:pPr>
              <w:pStyle w:val="DHHStabletext"/>
              <w:spacing w:before="0" w:after="0"/>
              <w:jc w:val="center"/>
              <w:rPr>
                <w:rFonts w:cs="Arial"/>
                <w:b/>
                <w:bCs/>
                <w:i/>
                <w:iCs/>
                <w:sz w:val="18"/>
                <w:szCs w:val="18"/>
              </w:rPr>
            </w:pPr>
            <w:r w:rsidRPr="00350FC6">
              <w:rPr>
                <w:rFonts w:cs="Arial"/>
                <w:b/>
                <w:bCs/>
                <w:i/>
                <w:iCs/>
                <w:sz w:val="18"/>
                <w:szCs w:val="18"/>
              </w:rPr>
              <w:t>196</w:t>
            </w:r>
          </w:p>
        </w:tc>
        <w:tc>
          <w:tcPr>
            <w:tcW w:w="907" w:type="dxa"/>
            <w:noWrap/>
            <w:vAlign w:val="center"/>
          </w:tcPr>
          <w:p w14:paraId="3937554E" w14:textId="08153058" w:rsidR="00FC7989" w:rsidRPr="00350FC6" w:rsidRDefault="00FC7989" w:rsidP="00FC7989">
            <w:pPr>
              <w:pStyle w:val="DHHStabletext"/>
              <w:spacing w:before="0" w:after="0"/>
              <w:jc w:val="center"/>
              <w:rPr>
                <w:rFonts w:cs="Arial"/>
                <w:b/>
                <w:bCs/>
                <w:i/>
                <w:iCs/>
                <w:sz w:val="18"/>
                <w:szCs w:val="18"/>
              </w:rPr>
            </w:pPr>
            <w:r w:rsidRPr="00350FC6">
              <w:rPr>
                <w:rFonts w:cs="Arial"/>
                <w:b/>
                <w:bCs/>
                <w:i/>
                <w:iCs/>
                <w:sz w:val="18"/>
                <w:szCs w:val="18"/>
              </w:rPr>
              <w:t>$300</w:t>
            </w:r>
          </w:p>
        </w:tc>
        <w:tc>
          <w:tcPr>
            <w:tcW w:w="1163" w:type="dxa"/>
            <w:noWrap/>
            <w:vAlign w:val="center"/>
          </w:tcPr>
          <w:p w14:paraId="1AD0529A" w14:textId="1819304A" w:rsidR="00FC7989" w:rsidRPr="00350FC6" w:rsidRDefault="00FC7989" w:rsidP="00FC7989">
            <w:pPr>
              <w:pStyle w:val="DHHStabletext"/>
              <w:spacing w:before="0" w:after="0"/>
              <w:jc w:val="center"/>
              <w:rPr>
                <w:rFonts w:cs="Arial"/>
                <w:b/>
                <w:bCs/>
                <w:i/>
                <w:iCs/>
                <w:sz w:val="18"/>
                <w:szCs w:val="18"/>
              </w:rPr>
            </w:pPr>
            <w:r w:rsidRPr="00350FC6">
              <w:rPr>
                <w:rFonts w:cs="Arial"/>
                <w:b/>
                <w:bCs/>
                <w:i/>
                <w:iCs/>
                <w:sz w:val="18"/>
                <w:szCs w:val="18"/>
              </w:rPr>
              <w:t>15.4%</w:t>
            </w:r>
          </w:p>
        </w:tc>
        <w:tc>
          <w:tcPr>
            <w:tcW w:w="907" w:type="dxa"/>
            <w:noWrap/>
            <w:vAlign w:val="center"/>
          </w:tcPr>
          <w:p w14:paraId="44FD9970" w14:textId="17480A1F" w:rsidR="00FC7989" w:rsidRPr="004B1090" w:rsidRDefault="00FC7989" w:rsidP="00FC7989">
            <w:pPr>
              <w:pStyle w:val="DHHStabletext"/>
              <w:spacing w:before="0" w:after="0"/>
              <w:jc w:val="center"/>
              <w:rPr>
                <w:rFonts w:cs="Arial"/>
                <w:b/>
                <w:bCs/>
                <w:i/>
                <w:iCs/>
                <w:sz w:val="18"/>
                <w:szCs w:val="18"/>
              </w:rPr>
            </w:pPr>
            <w:r w:rsidRPr="004B1090">
              <w:rPr>
                <w:rFonts w:cs="Arial"/>
                <w:b/>
                <w:bCs/>
                <w:sz w:val="18"/>
                <w:szCs w:val="18"/>
              </w:rPr>
              <w:t>122</w:t>
            </w:r>
          </w:p>
        </w:tc>
        <w:tc>
          <w:tcPr>
            <w:tcW w:w="907" w:type="dxa"/>
            <w:noWrap/>
            <w:vAlign w:val="center"/>
          </w:tcPr>
          <w:p w14:paraId="4FF44011" w14:textId="72E7BA44" w:rsidR="00FC7989" w:rsidRPr="004B1090" w:rsidRDefault="00FC7989" w:rsidP="00FC7989">
            <w:pPr>
              <w:pStyle w:val="DHHStabletext"/>
              <w:spacing w:before="0" w:after="0"/>
              <w:jc w:val="center"/>
              <w:rPr>
                <w:rFonts w:cs="Arial"/>
                <w:b/>
                <w:bCs/>
                <w:i/>
                <w:iCs/>
                <w:sz w:val="18"/>
                <w:szCs w:val="18"/>
              </w:rPr>
            </w:pPr>
            <w:r w:rsidRPr="004B1090">
              <w:rPr>
                <w:rFonts w:cs="Arial"/>
                <w:b/>
                <w:bCs/>
                <w:sz w:val="18"/>
                <w:szCs w:val="18"/>
              </w:rPr>
              <w:t>$305</w:t>
            </w:r>
          </w:p>
        </w:tc>
        <w:tc>
          <w:tcPr>
            <w:tcW w:w="1163" w:type="dxa"/>
            <w:noWrap/>
            <w:vAlign w:val="center"/>
          </w:tcPr>
          <w:p w14:paraId="684AB8F8" w14:textId="7424C570" w:rsidR="00FC7989" w:rsidRPr="004B1090" w:rsidRDefault="00FC7989" w:rsidP="00FC7989">
            <w:pPr>
              <w:pStyle w:val="DHHStabletext"/>
              <w:spacing w:before="0" w:after="0"/>
              <w:jc w:val="center"/>
              <w:rPr>
                <w:rFonts w:cs="Arial"/>
                <w:b/>
                <w:bCs/>
                <w:i/>
                <w:iCs/>
                <w:sz w:val="18"/>
                <w:szCs w:val="18"/>
              </w:rPr>
            </w:pPr>
            <w:r w:rsidRPr="004B1090">
              <w:rPr>
                <w:rFonts w:cs="Arial"/>
                <w:b/>
                <w:bCs/>
                <w:sz w:val="18"/>
                <w:szCs w:val="18"/>
              </w:rPr>
              <w:t>8.9%</w:t>
            </w:r>
          </w:p>
        </w:tc>
        <w:tc>
          <w:tcPr>
            <w:tcW w:w="907" w:type="dxa"/>
            <w:noWrap/>
            <w:vAlign w:val="center"/>
          </w:tcPr>
          <w:p w14:paraId="15A6F869" w14:textId="32706C9B" w:rsidR="00FC7989" w:rsidRPr="004B1090" w:rsidRDefault="00FC7989" w:rsidP="00FC7989">
            <w:pPr>
              <w:pStyle w:val="DHHStabletext"/>
              <w:spacing w:before="0" w:after="0"/>
              <w:jc w:val="center"/>
              <w:rPr>
                <w:rFonts w:cs="Arial"/>
                <w:b/>
                <w:bCs/>
                <w:i/>
                <w:iCs/>
                <w:sz w:val="18"/>
                <w:szCs w:val="18"/>
              </w:rPr>
            </w:pPr>
            <w:r w:rsidRPr="004B1090">
              <w:rPr>
                <w:rFonts w:cs="Arial"/>
                <w:b/>
                <w:bCs/>
                <w:sz w:val="18"/>
                <w:szCs w:val="18"/>
              </w:rPr>
              <w:t>619</w:t>
            </w:r>
          </w:p>
        </w:tc>
        <w:tc>
          <w:tcPr>
            <w:tcW w:w="907" w:type="dxa"/>
            <w:noWrap/>
            <w:vAlign w:val="center"/>
          </w:tcPr>
          <w:p w14:paraId="4194805A" w14:textId="011528BF" w:rsidR="00FC7989" w:rsidRPr="004B1090" w:rsidRDefault="00FC7989" w:rsidP="00FC7989">
            <w:pPr>
              <w:pStyle w:val="DHHStabletext"/>
              <w:spacing w:before="0" w:after="0"/>
              <w:jc w:val="center"/>
              <w:rPr>
                <w:rFonts w:cs="Arial"/>
                <w:b/>
                <w:bCs/>
                <w:i/>
                <w:iCs/>
                <w:sz w:val="18"/>
                <w:szCs w:val="18"/>
              </w:rPr>
            </w:pPr>
            <w:r w:rsidRPr="004B1090">
              <w:rPr>
                <w:rFonts w:cs="Arial"/>
                <w:b/>
                <w:bCs/>
                <w:sz w:val="18"/>
                <w:szCs w:val="18"/>
              </w:rPr>
              <w:t>$370</w:t>
            </w:r>
          </w:p>
        </w:tc>
        <w:tc>
          <w:tcPr>
            <w:tcW w:w="1163" w:type="dxa"/>
            <w:noWrap/>
            <w:vAlign w:val="center"/>
          </w:tcPr>
          <w:p w14:paraId="790CDCFA" w14:textId="6BEB7D2C" w:rsidR="00FC7989" w:rsidRPr="004B1090" w:rsidRDefault="00FC7989" w:rsidP="00FC7989">
            <w:pPr>
              <w:pStyle w:val="DHHStabletext"/>
              <w:spacing w:before="0" w:after="0"/>
              <w:jc w:val="center"/>
              <w:rPr>
                <w:rFonts w:cs="Arial"/>
                <w:b/>
                <w:bCs/>
                <w:i/>
                <w:iCs/>
                <w:sz w:val="18"/>
                <w:szCs w:val="18"/>
              </w:rPr>
            </w:pPr>
            <w:r w:rsidRPr="004B1090">
              <w:rPr>
                <w:rFonts w:cs="Arial"/>
                <w:b/>
                <w:bCs/>
                <w:sz w:val="18"/>
                <w:szCs w:val="18"/>
              </w:rPr>
              <w:t>12.1%</w:t>
            </w:r>
          </w:p>
        </w:tc>
      </w:tr>
      <w:tr w:rsidR="00FC7989" w:rsidRPr="00211CFA" w14:paraId="1AD2A0C9" w14:textId="77777777" w:rsidTr="00FC7989">
        <w:trPr>
          <w:trHeight w:val="283"/>
        </w:trPr>
        <w:tc>
          <w:tcPr>
            <w:tcW w:w="2835" w:type="dxa"/>
            <w:noWrap/>
            <w:vAlign w:val="center"/>
          </w:tcPr>
          <w:p w14:paraId="242AB60A" w14:textId="77777777" w:rsidR="00FC7989" w:rsidRPr="00211CFA" w:rsidRDefault="00FC7989" w:rsidP="00FC7989">
            <w:pPr>
              <w:pStyle w:val="DHHStabletext"/>
              <w:spacing w:before="0" w:after="0"/>
              <w:rPr>
                <w:rFonts w:cs="Arial"/>
                <w:sz w:val="18"/>
                <w:szCs w:val="18"/>
                <w:lang w:eastAsia="en-AU"/>
              </w:rPr>
            </w:pPr>
            <w:r w:rsidRPr="00211CFA">
              <w:rPr>
                <w:rFonts w:cs="Arial"/>
                <w:sz w:val="18"/>
                <w:szCs w:val="18"/>
                <w:lang w:eastAsia="en-AU"/>
              </w:rPr>
              <w:t>Banyule</w:t>
            </w:r>
          </w:p>
        </w:tc>
        <w:tc>
          <w:tcPr>
            <w:tcW w:w="907" w:type="dxa"/>
            <w:noWrap/>
            <w:vAlign w:val="center"/>
          </w:tcPr>
          <w:p w14:paraId="159665CB" w14:textId="31B2F06F" w:rsidR="00FC7989" w:rsidRPr="00350FC6" w:rsidRDefault="00FC7989" w:rsidP="00FC7989">
            <w:pPr>
              <w:pStyle w:val="DHHStabletext"/>
              <w:spacing w:before="0" w:after="0"/>
              <w:jc w:val="center"/>
              <w:rPr>
                <w:rFonts w:cs="Arial"/>
                <w:sz w:val="18"/>
                <w:szCs w:val="18"/>
              </w:rPr>
            </w:pPr>
            <w:r w:rsidRPr="00350FC6">
              <w:rPr>
                <w:rFonts w:cs="Arial"/>
                <w:sz w:val="18"/>
                <w:szCs w:val="18"/>
              </w:rPr>
              <w:t>118</w:t>
            </w:r>
          </w:p>
        </w:tc>
        <w:tc>
          <w:tcPr>
            <w:tcW w:w="907" w:type="dxa"/>
            <w:noWrap/>
            <w:vAlign w:val="center"/>
          </w:tcPr>
          <w:p w14:paraId="45CBCD26" w14:textId="03D1909A" w:rsidR="00FC7989" w:rsidRPr="00350FC6" w:rsidRDefault="00FC7989" w:rsidP="00FC7989">
            <w:pPr>
              <w:pStyle w:val="DHHStabletext"/>
              <w:spacing w:before="0" w:after="0"/>
              <w:jc w:val="center"/>
              <w:rPr>
                <w:rFonts w:cs="Arial"/>
                <w:sz w:val="18"/>
                <w:szCs w:val="18"/>
              </w:rPr>
            </w:pPr>
            <w:r w:rsidRPr="00350FC6">
              <w:rPr>
                <w:rFonts w:cs="Arial"/>
                <w:sz w:val="18"/>
                <w:szCs w:val="18"/>
              </w:rPr>
              <w:t>$323</w:t>
            </w:r>
          </w:p>
        </w:tc>
        <w:tc>
          <w:tcPr>
            <w:tcW w:w="1162" w:type="dxa"/>
            <w:noWrap/>
            <w:vAlign w:val="center"/>
          </w:tcPr>
          <w:p w14:paraId="368A11AF" w14:textId="6B781350" w:rsidR="00FC7989" w:rsidRPr="00350FC6" w:rsidRDefault="00FC7989" w:rsidP="00FC7989">
            <w:pPr>
              <w:pStyle w:val="DHHStabletext"/>
              <w:spacing w:before="0" w:after="0"/>
              <w:jc w:val="center"/>
              <w:rPr>
                <w:rFonts w:cs="Arial"/>
                <w:sz w:val="18"/>
                <w:szCs w:val="18"/>
              </w:rPr>
            </w:pPr>
            <w:r w:rsidRPr="00350FC6">
              <w:rPr>
                <w:rFonts w:cs="Arial"/>
                <w:sz w:val="18"/>
                <w:szCs w:val="18"/>
              </w:rPr>
              <w:t>-2.1%</w:t>
            </w:r>
          </w:p>
        </w:tc>
        <w:tc>
          <w:tcPr>
            <w:tcW w:w="907" w:type="dxa"/>
            <w:noWrap/>
            <w:vAlign w:val="center"/>
          </w:tcPr>
          <w:p w14:paraId="69D5291C" w14:textId="59C25C02" w:rsidR="00FC7989" w:rsidRPr="00350FC6" w:rsidRDefault="00FC7989" w:rsidP="00FC7989">
            <w:pPr>
              <w:pStyle w:val="DHHStabletext"/>
              <w:spacing w:before="0" w:after="0"/>
              <w:jc w:val="center"/>
              <w:rPr>
                <w:rFonts w:cs="Arial"/>
                <w:sz w:val="18"/>
                <w:szCs w:val="18"/>
              </w:rPr>
            </w:pPr>
            <w:r w:rsidRPr="00350FC6">
              <w:rPr>
                <w:rFonts w:cs="Arial"/>
                <w:sz w:val="18"/>
                <w:szCs w:val="18"/>
              </w:rPr>
              <w:t>345</w:t>
            </w:r>
          </w:p>
        </w:tc>
        <w:tc>
          <w:tcPr>
            <w:tcW w:w="907" w:type="dxa"/>
            <w:noWrap/>
            <w:vAlign w:val="center"/>
          </w:tcPr>
          <w:p w14:paraId="3196FC67" w14:textId="7F8385CA" w:rsidR="00FC7989" w:rsidRPr="00350FC6" w:rsidRDefault="00FC7989" w:rsidP="00FC7989">
            <w:pPr>
              <w:pStyle w:val="DHHStabletext"/>
              <w:spacing w:before="0" w:after="0"/>
              <w:jc w:val="center"/>
              <w:rPr>
                <w:rFonts w:cs="Arial"/>
                <w:sz w:val="18"/>
                <w:szCs w:val="18"/>
              </w:rPr>
            </w:pPr>
            <w:r w:rsidRPr="00350FC6">
              <w:rPr>
                <w:rFonts w:cs="Arial"/>
                <w:sz w:val="18"/>
                <w:szCs w:val="18"/>
              </w:rPr>
              <w:t>$390</w:t>
            </w:r>
          </w:p>
        </w:tc>
        <w:tc>
          <w:tcPr>
            <w:tcW w:w="1163" w:type="dxa"/>
            <w:noWrap/>
            <w:vAlign w:val="center"/>
          </w:tcPr>
          <w:p w14:paraId="085DBE1C" w14:textId="59EC7A76" w:rsidR="00FC7989" w:rsidRPr="00350FC6" w:rsidRDefault="00FC7989" w:rsidP="00FC7989">
            <w:pPr>
              <w:pStyle w:val="DHHStabletext"/>
              <w:spacing w:before="0" w:after="0"/>
              <w:jc w:val="center"/>
              <w:rPr>
                <w:rFonts w:cs="Arial"/>
                <w:sz w:val="18"/>
                <w:szCs w:val="18"/>
              </w:rPr>
            </w:pPr>
            <w:r w:rsidRPr="00350FC6">
              <w:rPr>
                <w:rFonts w:cs="Arial"/>
                <w:sz w:val="18"/>
                <w:szCs w:val="18"/>
              </w:rPr>
              <w:t>-1.3%</w:t>
            </w:r>
          </w:p>
        </w:tc>
        <w:tc>
          <w:tcPr>
            <w:tcW w:w="907" w:type="dxa"/>
            <w:noWrap/>
            <w:vAlign w:val="center"/>
          </w:tcPr>
          <w:p w14:paraId="0F52DE9D" w14:textId="2FFDFD9B" w:rsidR="00FC7989" w:rsidRPr="004B1090" w:rsidRDefault="00FC7989" w:rsidP="00FC7989">
            <w:pPr>
              <w:pStyle w:val="DHHStabletext"/>
              <w:spacing w:before="0" w:after="0"/>
              <w:jc w:val="center"/>
              <w:rPr>
                <w:rFonts w:cs="Arial"/>
                <w:sz w:val="18"/>
                <w:szCs w:val="18"/>
              </w:rPr>
            </w:pPr>
            <w:r w:rsidRPr="004B1090">
              <w:rPr>
                <w:rFonts w:cs="Arial"/>
                <w:sz w:val="18"/>
                <w:szCs w:val="18"/>
              </w:rPr>
              <w:t>58</w:t>
            </w:r>
          </w:p>
        </w:tc>
        <w:tc>
          <w:tcPr>
            <w:tcW w:w="907" w:type="dxa"/>
            <w:noWrap/>
            <w:vAlign w:val="center"/>
          </w:tcPr>
          <w:p w14:paraId="7932E77A" w14:textId="466BD736" w:rsidR="00FC7989" w:rsidRPr="004B1090" w:rsidRDefault="00FC7989" w:rsidP="00FC7989">
            <w:pPr>
              <w:pStyle w:val="DHHStabletext"/>
              <w:spacing w:before="0" w:after="0"/>
              <w:jc w:val="center"/>
              <w:rPr>
                <w:rFonts w:cs="Arial"/>
                <w:sz w:val="18"/>
                <w:szCs w:val="18"/>
              </w:rPr>
            </w:pPr>
            <w:r w:rsidRPr="004B1090">
              <w:rPr>
                <w:rFonts w:cs="Arial"/>
                <w:sz w:val="18"/>
                <w:szCs w:val="18"/>
              </w:rPr>
              <w:t>$400</w:t>
            </w:r>
          </w:p>
        </w:tc>
        <w:tc>
          <w:tcPr>
            <w:tcW w:w="1163" w:type="dxa"/>
            <w:noWrap/>
            <w:vAlign w:val="center"/>
          </w:tcPr>
          <w:p w14:paraId="30E7273C" w14:textId="5E59DC83" w:rsidR="00FC7989" w:rsidRPr="004B1090" w:rsidRDefault="00FC7989" w:rsidP="00FC7989">
            <w:pPr>
              <w:pStyle w:val="DHHStabletext"/>
              <w:spacing w:before="0" w:after="0"/>
              <w:jc w:val="center"/>
              <w:rPr>
                <w:rFonts w:cs="Arial"/>
                <w:sz w:val="18"/>
                <w:szCs w:val="18"/>
              </w:rPr>
            </w:pPr>
            <w:r w:rsidRPr="004B1090">
              <w:rPr>
                <w:rFonts w:cs="Arial"/>
                <w:sz w:val="18"/>
                <w:szCs w:val="18"/>
              </w:rPr>
              <w:t>3.9%</w:t>
            </w:r>
          </w:p>
        </w:tc>
        <w:tc>
          <w:tcPr>
            <w:tcW w:w="907" w:type="dxa"/>
            <w:noWrap/>
            <w:vAlign w:val="center"/>
          </w:tcPr>
          <w:p w14:paraId="2ED902A3" w14:textId="599887F3" w:rsidR="00FC7989" w:rsidRPr="004B1090" w:rsidRDefault="00FC7989" w:rsidP="00FC7989">
            <w:pPr>
              <w:pStyle w:val="DHHStabletext"/>
              <w:spacing w:before="0" w:after="0"/>
              <w:jc w:val="center"/>
              <w:rPr>
                <w:rFonts w:cs="Arial"/>
                <w:sz w:val="18"/>
                <w:szCs w:val="18"/>
              </w:rPr>
            </w:pPr>
            <w:r w:rsidRPr="004B1090">
              <w:rPr>
                <w:rFonts w:cs="Arial"/>
                <w:sz w:val="18"/>
                <w:szCs w:val="18"/>
              </w:rPr>
              <w:t>251</w:t>
            </w:r>
          </w:p>
        </w:tc>
        <w:tc>
          <w:tcPr>
            <w:tcW w:w="907" w:type="dxa"/>
            <w:noWrap/>
            <w:vAlign w:val="center"/>
          </w:tcPr>
          <w:p w14:paraId="5646F8E3" w14:textId="7A3C9AE7" w:rsidR="00FC7989" w:rsidRPr="004B1090" w:rsidRDefault="00FC7989" w:rsidP="00FC7989">
            <w:pPr>
              <w:pStyle w:val="DHHStabletext"/>
              <w:spacing w:before="0" w:after="0"/>
              <w:jc w:val="center"/>
              <w:rPr>
                <w:rFonts w:cs="Arial"/>
                <w:sz w:val="18"/>
                <w:szCs w:val="18"/>
              </w:rPr>
            </w:pPr>
            <w:r w:rsidRPr="004B1090">
              <w:rPr>
                <w:rFonts w:cs="Arial"/>
                <w:sz w:val="18"/>
                <w:szCs w:val="18"/>
              </w:rPr>
              <w:t>$460</w:t>
            </w:r>
          </w:p>
        </w:tc>
        <w:tc>
          <w:tcPr>
            <w:tcW w:w="1163" w:type="dxa"/>
            <w:noWrap/>
            <w:vAlign w:val="center"/>
          </w:tcPr>
          <w:p w14:paraId="7BC6F5DA" w14:textId="28E534C6" w:rsidR="00FC7989" w:rsidRPr="004B1090" w:rsidRDefault="00FC7989" w:rsidP="00FC7989">
            <w:pPr>
              <w:pStyle w:val="DHHStabletext"/>
              <w:spacing w:before="0" w:after="0"/>
              <w:jc w:val="center"/>
              <w:rPr>
                <w:rFonts w:cs="Arial"/>
                <w:sz w:val="18"/>
                <w:szCs w:val="18"/>
              </w:rPr>
            </w:pPr>
            <w:r w:rsidRPr="004B1090">
              <w:rPr>
                <w:rFonts w:cs="Arial"/>
                <w:sz w:val="18"/>
                <w:szCs w:val="18"/>
              </w:rPr>
              <w:t>3.4%</w:t>
            </w:r>
          </w:p>
        </w:tc>
      </w:tr>
      <w:tr w:rsidR="00FC7989" w:rsidRPr="00211CFA" w14:paraId="23AA6FA8" w14:textId="77777777" w:rsidTr="00FC7989">
        <w:trPr>
          <w:trHeight w:val="283"/>
        </w:trPr>
        <w:tc>
          <w:tcPr>
            <w:tcW w:w="2835" w:type="dxa"/>
            <w:noWrap/>
            <w:vAlign w:val="center"/>
          </w:tcPr>
          <w:p w14:paraId="1D6F0AC6" w14:textId="77777777" w:rsidR="00FC7989" w:rsidRPr="00211CFA" w:rsidRDefault="00FC7989" w:rsidP="00FC7989">
            <w:pPr>
              <w:pStyle w:val="DHHStabletext"/>
              <w:spacing w:before="0" w:after="0"/>
              <w:rPr>
                <w:rFonts w:cs="Arial"/>
                <w:sz w:val="18"/>
                <w:szCs w:val="18"/>
                <w:lang w:eastAsia="en-AU"/>
              </w:rPr>
            </w:pPr>
            <w:r w:rsidRPr="00211CFA">
              <w:rPr>
                <w:rFonts w:cs="Arial"/>
                <w:sz w:val="18"/>
                <w:szCs w:val="18"/>
                <w:lang w:eastAsia="en-AU"/>
              </w:rPr>
              <w:t>Brimbank</w:t>
            </w:r>
          </w:p>
        </w:tc>
        <w:tc>
          <w:tcPr>
            <w:tcW w:w="907" w:type="dxa"/>
            <w:noWrap/>
            <w:vAlign w:val="center"/>
          </w:tcPr>
          <w:p w14:paraId="47FD19E8" w14:textId="6D605715" w:rsidR="00FC7989" w:rsidRPr="00350FC6" w:rsidRDefault="00FC7989" w:rsidP="00FC7989">
            <w:pPr>
              <w:pStyle w:val="DHHStabletext"/>
              <w:spacing w:before="0" w:after="0"/>
              <w:jc w:val="center"/>
              <w:rPr>
                <w:rFonts w:cs="Arial"/>
                <w:sz w:val="18"/>
                <w:szCs w:val="18"/>
              </w:rPr>
            </w:pPr>
            <w:r w:rsidRPr="00350FC6">
              <w:rPr>
                <w:rFonts w:cs="Arial"/>
                <w:sz w:val="18"/>
                <w:szCs w:val="18"/>
              </w:rPr>
              <w:t>47</w:t>
            </w:r>
          </w:p>
        </w:tc>
        <w:tc>
          <w:tcPr>
            <w:tcW w:w="907" w:type="dxa"/>
            <w:noWrap/>
            <w:vAlign w:val="center"/>
          </w:tcPr>
          <w:p w14:paraId="53D7BA2A" w14:textId="3DE08EB7" w:rsidR="00FC7989" w:rsidRPr="00350FC6" w:rsidRDefault="00FC7989" w:rsidP="00FC7989">
            <w:pPr>
              <w:pStyle w:val="DHHStabletext"/>
              <w:spacing w:before="0" w:after="0"/>
              <w:jc w:val="center"/>
              <w:rPr>
                <w:rFonts w:cs="Arial"/>
                <w:sz w:val="18"/>
                <w:szCs w:val="18"/>
              </w:rPr>
            </w:pPr>
            <w:r w:rsidRPr="00350FC6">
              <w:rPr>
                <w:rFonts w:cs="Arial"/>
                <w:sz w:val="18"/>
                <w:szCs w:val="18"/>
              </w:rPr>
              <w:t>$240</w:t>
            </w:r>
          </w:p>
        </w:tc>
        <w:tc>
          <w:tcPr>
            <w:tcW w:w="1162" w:type="dxa"/>
            <w:noWrap/>
            <w:vAlign w:val="center"/>
          </w:tcPr>
          <w:p w14:paraId="160DB1C8" w14:textId="41FF3613" w:rsidR="00FC7989" w:rsidRPr="00350FC6" w:rsidRDefault="00FC7989" w:rsidP="00FC7989">
            <w:pPr>
              <w:pStyle w:val="DHHStabletext"/>
              <w:spacing w:before="0" w:after="0"/>
              <w:jc w:val="center"/>
              <w:rPr>
                <w:rFonts w:cs="Arial"/>
                <w:sz w:val="18"/>
                <w:szCs w:val="18"/>
              </w:rPr>
            </w:pPr>
            <w:r w:rsidRPr="00350FC6">
              <w:rPr>
                <w:rFonts w:cs="Arial"/>
                <w:sz w:val="18"/>
                <w:szCs w:val="18"/>
              </w:rPr>
              <w:t>2.1%</w:t>
            </w:r>
          </w:p>
        </w:tc>
        <w:tc>
          <w:tcPr>
            <w:tcW w:w="907" w:type="dxa"/>
            <w:noWrap/>
            <w:vAlign w:val="center"/>
          </w:tcPr>
          <w:p w14:paraId="2669F4F0" w14:textId="4B461229" w:rsidR="00FC7989" w:rsidRPr="00350FC6" w:rsidRDefault="00FC7989" w:rsidP="00FC7989">
            <w:pPr>
              <w:pStyle w:val="DHHStabletext"/>
              <w:spacing w:before="0" w:after="0"/>
              <w:jc w:val="center"/>
              <w:rPr>
                <w:rFonts w:cs="Arial"/>
                <w:sz w:val="18"/>
                <w:szCs w:val="18"/>
              </w:rPr>
            </w:pPr>
            <w:r w:rsidRPr="00350FC6">
              <w:rPr>
                <w:rFonts w:cs="Arial"/>
                <w:sz w:val="18"/>
                <w:szCs w:val="18"/>
              </w:rPr>
              <w:t>181</w:t>
            </w:r>
          </w:p>
        </w:tc>
        <w:tc>
          <w:tcPr>
            <w:tcW w:w="907" w:type="dxa"/>
            <w:noWrap/>
            <w:vAlign w:val="center"/>
          </w:tcPr>
          <w:p w14:paraId="49E66644" w14:textId="057BECB3" w:rsidR="00FC7989" w:rsidRPr="00350FC6" w:rsidRDefault="00FC7989" w:rsidP="00FC7989">
            <w:pPr>
              <w:pStyle w:val="DHHStabletext"/>
              <w:spacing w:before="0" w:after="0"/>
              <w:jc w:val="center"/>
              <w:rPr>
                <w:rFonts w:cs="Arial"/>
                <w:sz w:val="18"/>
                <w:szCs w:val="18"/>
              </w:rPr>
            </w:pPr>
            <w:r w:rsidRPr="00350FC6">
              <w:rPr>
                <w:rFonts w:cs="Arial"/>
                <w:sz w:val="18"/>
                <w:szCs w:val="18"/>
              </w:rPr>
              <w:t>$330</w:t>
            </w:r>
          </w:p>
        </w:tc>
        <w:tc>
          <w:tcPr>
            <w:tcW w:w="1163" w:type="dxa"/>
            <w:noWrap/>
            <w:vAlign w:val="center"/>
          </w:tcPr>
          <w:p w14:paraId="26EE18B2" w14:textId="33757CBB" w:rsidR="00FC7989" w:rsidRPr="00350FC6" w:rsidRDefault="00FC7989" w:rsidP="00FC7989">
            <w:pPr>
              <w:pStyle w:val="DHHStabletext"/>
              <w:spacing w:before="0" w:after="0"/>
              <w:jc w:val="center"/>
              <w:rPr>
                <w:rFonts w:cs="Arial"/>
                <w:sz w:val="18"/>
                <w:szCs w:val="18"/>
              </w:rPr>
            </w:pPr>
            <w:r w:rsidRPr="00350FC6">
              <w:rPr>
                <w:rFonts w:cs="Arial"/>
                <w:sz w:val="18"/>
                <w:szCs w:val="18"/>
              </w:rPr>
              <w:t>0.0%</w:t>
            </w:r>
          </w:p>
        </w:tc>
        <w:tc>
          <w:tcPr>
            <w:tcW w:w="907" w:type="dxa"/>
            <w:noWrap/>
            <w:vAlign w:val="center"/>
          </w:tcPr>
          <w:p w14:paraId="17361DE9" w14:textId="65BAD583" w:rsidR="00FC7989" w:rsidRPr="004B1090" w:rsidRDefault="00FC7989" w:rsidP="00FC7989">
            <w:pPr>
              <w:pStyle w:val="DHHStabletext"/>
              <w:spacing w:before="0" w:after="0"/>
              <w:jc w:val="center"/>
              <w:rPr>
                <w:rFonts w:cs="Arial"/>
                <w:sz w:val="18"/>
                <w:szCs w:val="18"/>
              </w:rPr>
            </w:pPr>
            <w:r w:rsidRPr="004B1090">
              <w:rPr>
                <w:rFonts w:cs="Arial"/>
                <w:sz w:val="18"/>
                <w:szCs w:val="18"/>
              </w:rPr>
              <w:t>40</w:t>
            </w:r>
          </w:p>
        </w:tc>
        <w:tc>
          <w:tcPr>
            <w:tcW w:w="907" w:type="dxa"/>
            <w:noWrap/>
            <w:vAlign w:val="center"/>
          </w:tcPr>
          <w:p w14:paraId="122644CC" w14:textId="03602B27" w:rsidR="00FC7989" w:rsidRPr="004B1090" w:rsidRDefault="00FC7989" w:rsidP="00FC7989">
            <w:pPr>
              <w:pStyle w:val="DHHStabletext"/>
              <w:spacing w:before="0" w:after="0"/>
              <w:jc w:val="center"/>
              <w:rPr>
                <w:rFonts w:cs="Arial"/>
                <w:sz w:val="18"/>
                <w:szCs w:val="18"/>
              </w:rPr>
            </w:pPr>
            <w:r w:rsidRPr="004B1090">
              <w:rPr>
                <w:rFonts w:cs="Arial"/>
                <w:sz w:val="18"/>
                <w:szCs w:val="18"/>
              </w:rPr>
              <w:t>$345</w:t>
            </w:r>
          </w:p>
        </w:tc>
        <w:tc>
          <w:tcPr>
            <w:tcW w:w="1163" w:type="dxa"/>
            <w:noWrap/>
            <w:vAlign w:val="center"/>
          </w:tcPr>
          <w:p w14:paraId="6129EEB8" w14:textId="6C859075" w:rsidR="00FC7989" w:rsidRPr="004B1090" w:rsidRDefault="00FC7989" w:rsidP="00FC7989">
            <w:pPr>
              <w:pStyle w:val="DHHStabletext"/>
              <w:spacing w:before="0" w:after="0"/>
              <w:jc w:val="center"/>
              <w:rPr>
                <w:rFonts w:cs="Arial"/>
                <w:sz w:val="18"/>
                <w:szCs w:val="18"/>
              </w:rPr>
            </w:pPr>
            <w:r w:rsidRPr="004B1090">
              <w:rPr>
                <w:rFonts w:cs="Arial"/>
                <w:sz w:val="18"/>
                <w:szCs w:val="18"/>
              </w:rPr>
              <w:t>4.5%</w:t>
            </w:r>
          </w:p>
        </w:tc>
        <w:tc>
          <w:tcPr>
            <w:tcW w:w="907" w:type="dxa"/>
            <w:noWrap/>
            <w:vAlign w:val="center"/>
          </w:tcPr>
          <w:p w14:paraId="20B7F3EB" w14:textId="39E31470" w:rsidR="00FC7989" w:rsidRPr="004B1090" w:rsidRDefault="00FC7989" w:rsidP="00FC7989">
            <w:pPr>
              <w:pStyle w:val="DHHStabletext"/>
              <w:spacing w:before="0" w:after="0"/>
              <w:jc w:val="center"/>
              <w:rPr>
                <w:rFonts w:cs="Arial"/>
                <w:sz w:val="18"/>
                <w:szCs w:val="18"/>
              </w:rPr>
            </w:pPr>
            <w:r w:rsidRPr="004B1090">
              <w:rPr>
                <w:rFonts w:cs="Arial"/>
                <w:sz w:val="18"/>
                <w:szCs w:val="18"/>
              </w:rPr>
              <w:t>492</w:t>
            </w:r>
          </w:p>
        </w:tc>
        <w:tc>
          <w:tcPr>
            <w:tcW w:w="907" w:type="dxa"/>
            <w:noWrap/>
            <w:vAlign w:val="center"/>
          </w:tcPr>
          <w:p w14:paraId="4C154780" w14:textId="5F0B45B5" w:rsidR="00FC7989" w:rsidRPr="004B1090" w:rsidRDefault="00FC7989" w:rsidP="00FC7989">
            <w:pPr>
              <w:pStyle w:val="DHHStabletext"/>
              <w:spacing w:before="0" w:after="0"/>
              <w:jc w:val="center"/>
              <w:rPr>
                <w:rFonts w:cs="Arial"/>
                <w:sz w:val="18"/>
                <w:szCs w:val="18"/>
              </w:rPr>
            </w:pPr>
            <w:r w:rsidRPr="004B1090">
              <w:rPr>
                <w:rFonts w:cs="Arial"/>
                <w:sz w:val="18"/>
                <w:szCs w:val="18"/>
              </w:rPr>
              <w:t>$370</w:t>
            </w:r>
          </w:p>
        </w:tc>
        <w:tc>
          <w:tcPr>
            <w:tcW w:w="1163" w:type="dxa"/>
            <w:noWrap/>
            <w:vAlign w:val="center"/>
          </w:tcPr>
          <w:p w14:paraId="6764DE20" w14:textId="55189300" w:rsidR="00FC7989" w:rsidRPr="004B1090" w:rsidRDefault="00FC7989" w:rsidP="00FC7989">
            <w:pPr>
              <w:pStyle w:val="DHHStabletext"/>
              <w:spacing w:before="0" w:after="0"/>
              <w:jc w:val="center"/>
              <w:rPr>
                <w:rFonts w:cs="Arial"/>
                <w:sz w:val="18"/>
                <w:szCs w:val="18"/>
              </w:rPr>
            </w:pPr>
            <w:r w:rsidRPr="004B1090">
              <w:rPr>
                <w:rFonts w:cs="Arial"/>
                <w:sz w:val="18"/>
                <w:szCs w:val="18"/>
              </w:rPr>
              <w:t>0.0%</w:t>
            </w:r>
          </w:p>
        </w:tc>
      </w:tr>
      <w:tr w:rsidR="00FC7989" w:rsidRPr="00211CFA" w14:paraId="7F3A0CA2" w14:textId="77777777" w:rsidTr="00FC7989">
        <w:trPr>
          <w:trHeight w:val="283"/>
        </w:trPr>
        <w:tc>
          <w:tcPr>
            <w:tcW w:w="2835" w:type="dxa"/>
            <w:noWrap/>
            <w:vAlign w:val="center"/>
          </w:tcPr>
          <w:p w14:paraId="5C8A4770" w14:textId="77777777" w:rsidR="00FC7989" w:rsidRPr="00211CFA" w:rsidRDefault="00FC7989" w:rsidP="00FC7989">
            <w:pPr>
              <w:pStyle w:val="DHHStabletext"/>
              <w:spacing w:before="0" w:after="0"/>
              <w:rPr>
                <w:rFonts w:cs="Arial"/>
                <w:sz w:val="18"/>
                <w:szCs w:val="18"/>
                <w:lang w:eastAsia="en-AU"/>
              </w:rPr>
            </w:pPr>
            <w:r w:rsidRPr="00211CFA">
              <w:rPr>
                <w:rFonts w:cs="Arial"/>
                <w:sz w:val="18"/>
                <w:szCs w:val="18"/>
                <w:lang w:eastAsia="en-AU"/>
              </w:rPr>
              <w:t>Darebin</w:t>
            </w:r>
          </w:p>
        </w:tc>
        <w:tc>
          <w:tcPr>
            <w:tcW w:w="907" w:type="dxa"/>
            <w:noWrap/>
            <w:vAlign w:val="center"/>
          </w:tcPr>
          <w:p w14:paraId="3FE37180" w14:textId="2192B927" w:rsidR="00FC7989" w:rsidRPr="00350FC6" w:rsidRDefault="00FC7989" w:rsidP="00FC7989">
            <w:pPr>
              <w:pStyle w:val="DHHStabletext"/>
              <w:spacing w:before="0" w:after="0"/>
              <w:jc w:val="center"/>
              <w:rPr>
                <w:rFonts w:cs="Arial"/>
                <w:sz w:val="18"/>
                <w:szCs w:val="18"/>
              </w:rPr>
            </w:pPr>
            <w:r w:rsidRPr="00350FC6">
              <w:rPr>
                <w:rFonts w:cs="Arial"/>
                <w:sz w:val="18"/>
                <w:szCs w:val="18"/>
              </w:rPr>
              <w:t>314</w:t>
            </w:r>
          </w:p>
        </w:tc>
        <w:tc>
          <w:tcPr>
            <w:tcW w:w="907" w:type="dxa"/>
            <w:noWrap/>
            <w:vAlign w:val="center"/>
          </w:tcPr>
          <w:p w14:paraId="1385FEDD" w14:textId="68B39B72" w:rsidR="00FC7989" w:rsidRPr="00350FC6" w:rsidRDefault="00FC7989" w:rsidP="00FC7989">
            <w:pPr>
              <w:pStyle w:val="DHHStabletext"/>
              <w:spacing w:before="0" w:after="0"/>
              <w:jc w:val="center"/>
              <w:rPr>
                <w:rFonts w:cs="Arial"/>
                <w:sz w:val="18"/>
                <w:szCs w:val="18"/>
              </w:rPr>
            </w:pPr>
            <w:r w:rsidRPr="00350FC6">
              <w:rPr>
                <w:rFonts w:cs="Arial"/>
                <w:sz w:val="18"/>
                <w:szCs w:val="18"/>
              </w:rPr>
              <w:t>$295</w:t>
            </w:r>
          </w:p>
        </w:tc>
        <w:tc>
          <w:tcPr>
            <w:tcW w:w="1162" w:type="dxa"/>
            <w:noWrap/>
            <w:vAlign w:val="center"/>
          </w:tcPr>
          <w:p w14:paraId="168F2314" w14:textId="5D1D102B" w:rsidR="00FC7989" w:rsidRPr="00350FC6" w:rsidRDefault="00FC7989" w:rsidP="00FC7989">
            <w:pPr>
              <w:pStyle w:val="DHHStabletext"/>
              <w:spacing w:before="0" w:after="0"/>
              <w:jc w:val="center"/>
              <w:rPr>
                <w:rFonts w:cs="Arial"/>
                <w:sz w:val="18"/>
                <w:szCs w:val="18"/>
              </w:rPr>
            </w:pPr>
            <w:r w:rsidRPr="00350FC6">
              <w:rPr>
                <w:rFonts w:cs="Arial"/>
                <w:sz w:val="18"/>
                <w:szCs w:val="18"/>
              </w:rPr>
              <w:t>-4.8%</w:t>
            </w:r>
          </w:p>
        </w:tc>
        <w:tc>
          <w:tcPr>
            <w:tcW w:w="907" w:type="dxa"/>
            <w:noWrap/>
            <w:vAlign w:val="center"/>
          </w:tcPr>
          <w:p w14:paraId="0C4171FD" w14:textId="4FCD2510" w:rsidR="00FC7989" w:rsidRPr="00350FC6" w:rsidRDefault="00FC7989" w:rsidP="00FC7989">
            <w:pPr>
              <w:pStyle w:val="DHHStabletext"/>
              <w:spacing w:before="0" w:after="0"/>
              <w:jc w:val="center"/>
              <w:rPr>
                <w:rFonts w:cs="Arial"/>
                <w:sz w:val="18"/>
                <w:szCs w:val="18"/>
              </w:rPr>
            </w:pPr>
            <w:r w:rsidRPr="00350FC6">
              <w:rPr>
                <w:rFonts w:cs="Arial"/>
                <w:sz w:val="18"/>
                <w:szCs w:val="18"/>
              </w:rPr>
              <w:t>590</w:t>
            </w:r>
          </w:p>
        </w:tc>
        <w:tc>
          <w:tcPr>
            <w:tcW w:w="907" w:type="dxa"/>
            <w:noWrap/>
            <w:vAlign w:val="center"/>
          </w:tcPr>
          <w:p w14:paraId="45BEA178" w14:textId="6C135554" w:rsidR="00FC7989" w:rsidRPr="00350FC6" w:rsidRDefault="00FC7989" w:rsidP="00FC7989">
            <w:pPr>
              <w:pStyle w:val="DHHStabletext"/>
              <w:spacing w:before="0" w:after="0"/>
              <w:jc w:val="center"/>
              <w:rPr>
                <w:rFonts w:cs="Arial"/>
                <w:sz w:val="18"/>
                <w:szCs w:val="18"/>
              </w:rPr>
            </w:pPr>
            <w:r w:rsidRPr="00350FC6">
              <w:rPr>
                <w:rFonts w:cs="Arial"/>
                <w:sz w:val="18"/>
                <w:szCs w:val="18"/>
              </w:rPr>
              <w:t>$375</w:t>
            </w:r>
          </w:p>
        </w:tc>
        <w:tc>
          <w:tcPr>
            <w:tcW w:w="1163" w:type="dxa"/>
            <w:noWrap/>
            <w:vAlign w:val="center"/>
          </w:tcPr>
          <w:p w14:paraId="3D455907" w14:textId="470934AB" w:rsidR="00FC7989" w:rsidRPr="00350FC6" w:rsidRDefault="00FC7989" w:rsidP="00FC7989">
            <w:pPr>
              <w:pStyle w:val="DHHStabletext"/>
              <w:spacing w:before="0" w:after="0"/>
              <w:jc w:val="center"/>
              <w:rPr>
                <w:rFonts w:cs="Arial"/>
                <w:sz w:val="18"/>
                <w:szCs w:val="18"/>
              </w:rPr>
            </w:pPr>
            <w:r w:rsidRPr="00350FC6">
              <w:rPr>
                <w:rFonts w:cs="Arial"/>
                <w:sz w:val="18"/>
                <w:szCs w:val="18"/>
              </w:rPr>
              <w:t>-3.8%</w:t>
            </w:r>
          </w:p>
        </w:tc>
        <w:tc>
          <w:tcPr>
            <w:tcW w:w="907" w:type="dxa"/>
            <w:noWrap/>
            <w:vAlign w:val="center"/>
          </w:tcPr>
          <w:p w14:paraId="2875329E" w14:textId="7B614CEF" w:rsidR="00FC7989" w:rsidRPr="004B1090" w:rsidRDefault="00FC7989" w:rsidP="00FC7989">
            <w:pPr>
              <w:pStyle w:val="DHHStabletext"/>
              <w:spacing w:before="0" w:after="0"/>
              <w:jc w:val="center"/>
              <w:rPr>
                <w:rFonts w:cs="Arial"/>
                <w:sz w:val="18"/>
                <w:szCs w:val="18"/>
              </w:rPr>
            </w:pPr>
            <w:r w:rsidRPr="004B1090">
              <w:rPr>
                <w:rFonts w:cs="Arial"/>
                <w:sz w:val="18"/>
                <w:szCs w:val="18"/>
              </w:rPr>
              <w:t>122</w:t>
            </w:r>
          </w:p>
        </w:tc>
        <w:tc>
          <w:tcPr>
            <w:tcW w:w="907" w:type="dxa"/>
            <w:noWrap/>
            <w:vAlign w:val="center"/>
          </w:tcPr>
          <w:p w14:paraId="33239F68" w14:textId="23815505" w:rsidR="00FC7989" w:rsidRPr="004B1090" w:rsidRDefault="00FC7989" w:rsidP="00FC7989">
            <w:pPr>
              <w:pStyle w:val="DHHStabletext"/>
              <w:spacing w:before="0" w:after="0"/>
              <w:jc w:val="center"/>
              <w:rPr>
                <w:rFonts w:cs="Arial"/>
                <w:sz w:val="18"/>
                <w:szCs w:val="18"/>
              </w:rPr>
            </w:pPr>
            <w:r w:rsidRPr="004B1090">
              <w:rPr>
                <w:rFonts w:cs="Arial"/>
                <w:sz w:val="18"/>
                <w:szCs w:val="18"/>
              </w:rPr>
              <w:t>$430</w:t>
            </w:r>
          </w:p>
        </w:tc>
        <w:tc>
          <w:tcPr>
            <w:tcW w:w="1163" w:type="dxa"/>
            <w:noWrap/>
            <w:vAlign w:val="center"/>
          </w:tcPr>
          <w:p w14:paraId="78A7219C" w14:textId="3648282F" w:rsidR="00FC7989" w:rsidRPr="004B1090" w:rsidRDefault="00FC7989" w:rsidP="00FC7989">
            <w:pPr>
              <w:pStyle w:val="DHHStabletext"/>
              <w:spacing w:before="0" w:after="0"/>
              <w:jc w:val="center"/>
              <w:rPr>
                <w:rFonts w:cs="Arial"/>
                <w:sz w:val="18"/>
                <w:szCs w:val="18"/>
              </w:rPr>
            </w:pPr>
            <w:r w:rsidRPr="004B1090">
              <w:rPr>
                <w:rFonts w:cs="Arial"/>
                <w:sz w:val="18"/>
                <w:szCs w:val="18"/>
              </w:rPr>
              <w:t>-10.4%</w:t>
            </w:r>
          </w:p>
        </w:tc>
        <w:tc>
          <w:tcPr>
            <w:tcW w:w="907" w:type="dxa"/>
            <w:noWrap/>
            <w:vAlign w:val="center"/>
          </w:tcPr>
          <w:p w14:paraId="3EC14CCA" w14:textId="21DB79E6" w:rsidR="00FC7989" w:rsidRPr="004B1090" w:rsidRDefault="00FC7989" w:rsidP="00FC7989">
            <w:pPr>
              <w:pStyle w:val="DHHStabletext"/>
              <w:spacing w:before="0" w:after="0"/>
              <w:jc w:val="center"/>
              <w:rPr>
                <w:rFonts w:cs="Arial"/>
                <w:sz w:val="18"/>
                <w:szCs w:val="18"/>
              </w:rPr>
            </w:pPr>
            <w:r w:rsidRPr="004B1090">
              <w:rPr>
                <w:rFonts w:cs="Arial"/>
                <w:sz w:val="18"/>
                <w:szCs w:val="18"/>
              </w:rPr>
              <w:t>281</w:t>
            </w:r>
          </w:p>
        </w:tc>
        <w:tc>
          <w:tcPr>
            <w:tcW w:w="907" w:type="dxa"/>
            <w:noWrap/>
            <w:vAlign w:val="center"/>
          </w:tcPr>
          <w:p w14:paraId="18ABC99C" w14:textId="604DC3AC" w:rsidR="00FC7989" w:rsidRPr="004B1090" w:rsidRDefault="00FC7989" w:rsidP="00FC7989">
            <w:pPr>
              <w:pStyle w:val="DHHStabletext"/>
              <w:spacing w:before="0" w:after="0"/>
              <w:jc w:val="center"/>
              <w:rPr>
                <w:rFonts w:cs="Arial"/>
                <w:sz w:val="18"/>
                <w:szCs w:val="18"/>
              </w:rPr>
            </w:pPr>
            <w:r w:rsidRPr="004B1090">
              <w:rPr>
                <w:rFonts w:cs="Arial"/>
                <w:sz w:val="18"/>
                <w:szCs w:val="18"/>
              </w:rPr>
              <w:t>$500</w:t>
            </w:r>
          </w:p>
        </w:tc>
        <w:tc>
          <w:tcPr>
            <w:tcW w:w="1163" w:type="dxa"/>
            <w:noWrap/>
            <w:vAlign w:val="center"/>
          </w:tcPr>
          <w:p w14:paraId="1162328D" w14:textId="38452D0C" w:rsidR="00FC7989" w:rsidRPr="004B1090" w:rsidRDefault="00FC7989" w:rsidP="00FC7989">
            <w:pPr>
              <w:pStyle w:val="DHHStabletext"/>
              <w:spacing w:before="0" w:after="0"/>
              <w:jc w:val="center"/>
              <w:rPr>
                <w:rFonts w:cs="Arial"/>
                <w:sz w:val="18"/>
                <w:szCs w:val="18"/>
              </w:rPr>
            </w:pPr>
            <w:r w:rsidRPr="004B1090">
              <w:rPr>
                <w:rFonts w:cs="Arial"/>
                <w:sz w:val="18"/>
                <w:szCs w:val="18"/>
              </w:rPr>
              <w:t>-3.8%</w:t>
            </w:r>
          </w:p>
        </w:tc>
      </w:tr>
      <w:tr w:rsidR="00FC7989" w:rsidRPr="00211CFA" w14:paraId="7BA31F02" w14:textId="77777777" w:rsidTr="00FC7989">
        <w:trPr>
          <w:trHeight w:val="283"/>
        </w:trPr>
        <w:tc>
          <w:tcPr>
            <w:tcW w:w="2835" w:type="dxa"/>
            <w:noWrap/>
            <w:vAlign w:val="center"/>
          </w:tcPr>
          <w:p w14:paraId="710392A4" w14:textId="77777777" w:rsidR="00FC7989" w:rsidRPr="00211CFA" w:rsidRDefault="00FC7989" w:rsidP="00FC7989">
            <w:pPr>
              <w:pStyle w:val="DHHStabletext"/>
              <w:spacing w:before="0" w:after="0"/>
              <w:rPr>
                <w:rFonts w:cs="Arial"/>
                <w:sz w:val="18"/>
                <w:szCs w:val="18"/>
                <w:lang w:eastAsia="en-AU"/>
              </w:rPr>
            </w:pPr>
            <w:r w:rsidRPr="00211CFA">
              <w:rPr>
                <w:rFonts w:cs="Arial"/>
                <w:sz w:val="18"/>
                <w:szCs w:val="18"/>
                <w:lang w:eastAsia="en-AU"/>
              </w:rPr>
              <w:t>Hobsons Bay</w:t>
            </w:r>
          </w:p>
        </w:tc>
        <w:tc>
          <w:tcPr>
            <w:tcW w:w="907" w:type="dxa"/>
            <w:noWrap/>
            <w:vAlign w:val="center"/>
          </w:tcPr>
          <w:p w14:paraId="311D9E15" w14:textId="18967CCA" w:rsidR="00FC7989" w:rsidRPr="00350FC6" w:rsidRDefault="00FC7989" w:rsidP="00FC7989">
            <w:pPr>
              <w:pStyle w:val="DHHStabletext"/>
              <w:spacing w:before="0" w:after="0"/>
              <w:jc w:val="center"/>
              <w:rPr>
                <w:rFonts w:cs="Arial"/>
                <w:sz w:val="18"/>
                <w:szCs w:val="18"/>
              </w:rPr>
            </w:pPr>
            <w:r w:rsidRPr="00350FC6">
              <w:rPr>
                <w:rFonts w:cs="Arial"/>
                <w:sz w:val="18"/>
                <w:szCs w:val="18"/>
              </w:rPr>
              <w:t>36</w:t>
            </w:r>
          </w:p>
        </w:tc>
        <w:tc>
          <w:tcPr>
            <w:tcW w:w="907" w:type="dxa"/>
            <w:noWrap/>
            <w:vAlign w:val="center"/>
          </w:tcPr>
          <w:p w14:paraId="584652E2" w14:textId="49C575A2" w:rsidR="00FC7989" w:rsidRPr="00350FC6" w:rsidRDefault="00FC7989" w:rsidP="00FC7989">
            <w:pPr>
              <w:pStyle w:val="DHHStabletext"/>
              <w:spacing w:before="0" w:after="0"/>
              <w:jc w:val="center"/>
              <w:rPr>
                <w:rFonts w:cs="Arial"/>
                <w:sz w:val="18"/>
                <w:szCs w:val="18"/>
              </w:rPr>
            </w:pPr>
            <w:r w:rsidRPr="00350FC6">
              <w:rPr>
                <w:rFonts w:cs="Arial"/>
                <w:sz w:val="18"/>
                <w:szCs w:val="18"/>
              </w:rPr>
              <w:t>$298</w:t>
            </w:r>
          </w:p>
        </w:tc>
        <w:tc>
          <w:tcPr>
            <w:tcW w:w="1162" w:type="dxa"/>
            <w:noWrap/>
            <w:vAlign w:val="center"/>
          </w:tcPr>
          <w:p w14:paraId="1CE69E57" w14:textId="77A0028C" w:rsidR="00FC7989" w:rsidRPr="00350FC6" w:rsidRDefault="00FC7989" w:rsidP="00FC7989">
            <w:pPr>
              <w:pStyle w:val="DHHStabletext"/>
              <w:spacing w:before="0" w:after="0"/>
              <w:jc w:val="center"/>
              <w:rPr>
                <w:rFonts w:cs="Arial"/>
                <w:sz w:val="18"/>
                <w:szCs w:val="18"/>
              </w:rPr>
            </w:pPr>
            <w:r w:rsidRPr="00350FC6">
              <w:rPr>
                <w:rFonts w:cs="Arial"/>
                <w:sz w:val="18"/>
                <w:szCs w:val="18"/>
              </w:rPr>
              <w:t>2.8%</w:t>
            </w:r>
          </w:p>
        </w:tc>
        <w:tc>
          <w:tcPr>
            <w:tcW w:w="907" w:type="dxa"/>
            <w:noWrap/>
            <w:vAlign w:val="center"/>
          </w:tcPr>
          <w:p w14:paraId="56553B35" w14:textId="0F4EC6C5" w:rsidR="00FC7989" w:rsidRPr="00350FC6" w:rsidRDefault="00FC7989" w:rsidP="00FC7989">
            <w:pPr>
              <w:pStyle w:val="DHHStabletext"/>
              <w:spacing w:before="0" w:after="0"/>
              <w:jc w:val="center"/>
              <w:rPr>
                <w:rFonts w:cs="Arial"/>
                <w:sz w:val="18"/>
                <w:szCs w:val="18"/>
              </w:rPr>
            </w:pPr>
            <w:r w:rsidRPr="00350FC6">
              <w:rPr>
                <w:rFonts w:cs="Arial"/>
                <w:sz w:val="18"/>
                <w:szCs w:val="18"/>
              </w:rPr>
              <w:t>156</w:t>
            </w:r>
          </w:p>
        </w:tc>
        <w:tc>
          <w:tcPr>
            <w:tcW w:w="907" w:type="dxa"/>
            <w:noWrap/>
            <w:vAlign w:val="center"/>
          </w:tcPr>
          <w:p w14:paraId="1ECD44A9" w14:textId="267230B2" w:rsidR="00FC7989" w:rsidRPr="00350FC6" w:rsidRDefault="00FC7989" w:rsidP="00FC7989">
            <w:pPr>
              <w:pStyle w:val="DHHStabletext"/>
              <w:spacing w:before="0" w:after="0"/>
              <w:jc w:val="center"/>
              <w:rPr>
                <w:rFonts w:cs="Arial"/>
                <w:sz w:val="18"/>
                <w:szCs w:val="18"/>
              </w:rPr>
            </w:pPr>
            <w:r w:rsidRPr="00350FC6">
              <w:rPr>
                <w:rFonts w:cs="Arial"/>
                <w:sz w:val="18"/>
                <w:szCs w:val="18"/>
              </w:rPr>
              <w:t>$350</w:t>
            </w:r>
          </w:p>
        </w:tc>
        <w:tc>
          <w:tcPr>
            <w:tcW w:w="1163" w:type="dxa"/>
            <w:noWrap/>
            <w:vAlign w:val="center"/>
          </w:tcPr>
          <w:p w14:paraId="43CFCA28" w14:textId="1E0B2300" w:rsidR="00FC7989" w:rsidRPr="00350FC6" w:rsidRDefault="00FC7989" w:rsidP="00FC7989">
            <w:pPr>
              <w:pStyle w:val="DHHStabletext"/>
              <w:spacing w:before="0" w:after="0"/>
              <w:jc w:val="center"/>
              <w:rPr>
                <w:rFonts w:cs="Arial"/>
                <w:sz w:val="18"/>
                <w:szCs w:val="18"/>
              </w:rPr>
            </w:pPr>
            <w:r w:rsidRPr="00350FC6">
              <w:rPr>
                <w:rFonts w:cs="Arial"/>
                <w:sz w:val="18"/>
                <w:szCs w:val="18"/>
              </w:rPr>
              <w:t>0.0%</w:t>
            </w:r>
          </w:p>
        </w:tc>
        <w:tc>
          <w:tcPr>
            <w:tcW w:w="907" w:type="dxa"/>
            <w:noWrap/>
            <w:vAlign w:val="center"/>
          </w:tcPr>
          <w:p w14:paraId="158B344E" w14:textId="6EE7A0F5" w:rsidR="00FC7989" w:rsidRPr="004B1090" w:rsidRDefault="00FC7989" w:rsidP="00FC7989">
            <w:pPr>
              <w:pStyle w:val="DHHStabletext"/>
              <w:spacing w:before="0" w:after="0"/>
              <w:jc w:val="center"/>
              <w:rPr>
                <w:rFonts w:cs="Arial"/>
                <w:sz w:val="18"/>
                <w:szCs w:val="18"/>
              </w:rPr>
            </w:pPr>
            <w:r w:rsidRPr="004B1090">
              <w:rPr>
                <w:rFonts w:cs="Arial"/>
                <w:sz w:val="18"/>
                <w:szCs w:val="18"/>
              </w:rPr>
              <w:t>40</w:t>
            </w:r>
          </w:p>
        </w:tc>
        <w:tc>
          <w:tcPr>
            <w:tcW w:w="907" w:type="dxa"/>
            <w:noWrap/>
            <w:vAlign w:val="center"/>
          </w:tcPr>
          <w:p w14:paraId="18624AA9" w14:textId="4F094381" w:rsidR="00FC7989" w:rsidRPr="004B1090" w:rsidRDefault="00FC7989" w:rsidP="00FC7989">
            <w:pPr>
              <w:pStyle w:val="DHHStabletext"/>
              <w:spacing w:before="0" w:after="0"/>
              <w:jc w:val="center"/>
              <w:rPr>
                <w:rFonts w:cs="Arial"/>
                <w:sz w:val="18"/>
                <w:szCs w:val="18"/>
              </w:rPr>
            </w:pPr>
            <w:r w:rsidRPr="004B1090">
              <w:rPr>
                <w:rFonts w:cs="Arial"/>
                <w:sz w:val="18"/>
                <w:szCs w:val="18"/>
              </w:rPr>
              <w:t>$430</w:t>
            </w:r>
          </w:p>
        </w:tc>
        <w:tc>
          <w:tcPr>
            <w:tcW w:w="1163" w:type="dxa"/>
            <w:noWrap/>
            <w:vAlign w:val="center"/>
          </w:tcPr>
          <w:p w14:paraId="0DD70353" w14:textId="204366BA" w:rsidR="00FC7989" w:rsidRPr="004B1090" w:rsidRDefault="00FC7989" w:rsidP="00FC7989">
            <w:pPr>
              <w:pStyle w:val="DHHStabletext"/>
              <w:spacing w:before="0" w:after="0"/>
              <w:jc w:val="center"/>
              <w:rPr>
                <w:rFonts w:cs="Arial"/>
                <w:sz w:val="18"/>
                <w:szCs w:val="18"/>
              </w:rPr>
            </w:pPr>
            <w:r w:rsidRPr="004B1090">
              <w:rPr>
                <w:rFonts w:cs="Arial"/>
                <w:sz w:val="18"/>
                <w:szCs w:val="18"/>
              </w:rPr>
              <w:t>-4.4%</w:t>
            </w:r>
          </w:p>
        </w:tc>
        <w:tc>
          <w:tcPr>
            <w:tcW w:w="907" w:type="dxa"/>
            <w:noWrap/>
            <w:vAlign w:val="center"/>
          </w:tcPr>
          <w:p w14:paraId="0CA73709" w14:textId="315B2993" w:rsidR="00FC7989" w:rsidRPr="004B1090" w:rsidRDefault="00FC7989" w:rsidP="00FC7989">
            <w:pPr>
              <w:pStyle w:val="DHHStabletext"/>
              <w:spacing w:before="0" w:after="0"/>
              <w:jc w:val="center"/>
              <w:rPr>
                <w:rFonts w:cs="Arial"/>
                <w:sz w:val="18"/>
                <w:szCs w:val="18"/>
              </w:rPr>
            </w:pPr>
            <w:r w:rsidRPr="004B1090">
              <w:rPr>
                <w:rFonts w:cs="Arial"/>
                <w:sz w:val="18"/>
                <w:szCs w:val="18"/>
              </w:rPr>
              <w:t>211</w:t>
            </w:r>
          </w:p>
        </w:tc>
        <w:tc>
          <w:tcPr>
            <w:tcW w:w="907" w:type="dxa"/>
            <w:noWrap/>
            <w:vAlign w:val="center"/>
          </w:tcPr>
          <w:p w14:paraId="05F70A5F" w14:textId="460C0C35" w:rsidR="00FC7989" w:rsidRPr="004B1090" w:rsidRDefault="00FC7989" w:rsidP="00FC7989">
            <w:pPr>
              <w:pStyle w:val="DHHStabletext"/>
              <w:spacing w:before="0" w:after="0"/>
              <w:jc w:val="center"/>
              <w:rPr>
                <w:rFonts w:cs="Arial"/>
                <w:sz w:val="18"/>
                <w:szCs w:val="18"/>
              </w:rPr>
            </w:pPr>
            <w:r w:rsidRPr="004B1090">
              <w:rPr>
                <w:rFonts w:cs="Arial"/>
                <w:sz w:val="18"/>
                <w:szCs w:val="18"/>
              </w:rPr>
              <w:t>$440</w:t>
            </w:r>
          </w:p>
        </w:tc>
        <w:tc>
          <w:tcPr>
            <w:tcW w:w="1163" w:type="dxa"/>
            <w:noWrap/>
            <w:vAlign w:val="center"/>
          </w:tcPr>
          <w:p w14:paraId="71559788" w14:textId="6173257B" w:rsidR="00FC7989" w:rsidRPr="004B1090" w:rsidRDefault="00FC7989" w:rsidP="00FC7989">
            <w:pPr>
              <w:pStyle w:val="DHHStabletext"/>
              <w:spacing w:before="0" w:after="0"/>
              <w:jc w:val="center"/>
              <w:rPr>
                <w:rFonts w:cs="Arial"/>
                <w:sz w:val="18"/>
                <w:szCs w:val="18"/>
              </w:rPr>
            </w:pPr>
            <w:r w:rsidRPr="004B1090">
              <w:rPr>
                <w:rFonts w:cs="Arial"/>
                <w:sz w:val="18"/>
                <w:szCs w:val="18"/>
              </w:rPr>
              <w:t>-7.9%</w:t>
            </w:r>
          </w:p>
        </w:tc>
      </w:tr>
      <w:tr w:rsidR="00FC7989" w:rsidRPr="00211CFA" w14:paraId="2B1ED586" w14:textId="77777777" w:rsidTr="00FC7989">
        <w:trPr>
          <w:trHeight w:val="283"/>
        </w:trPr>
        <w:tc>
          <w:tcPr>
            <w:tcW w:w="2835" w:type="dxa"/>
            <w:noWrap/>
            <w:vAlign w:val="center"/>
          </w:tcPr>
          <w:p w14:paraId="3BE9916E" w14:textId="77777777" w:rsidR="00FC7989" w:rsidRPr="00211CFA" w:rsidRDefault="00FC7989" w:rsidP="00FC7989">
            <w:pPr>
              <w:pStyle w:val="DHHStabletext"/>
              <w:spacing w:before="0" w:after="0"/>
              <w:rPr>
                <w:rFonts w:cs="Arial"/>
                <w:sz w:val="18"/>
                <w:szCs w:val="18"/>
                <w:lang w:eastAsia="en-AU"/>
              </w:rPr>
            </w:pPr>
            <w:r w:rsidRPr="00211CFA">
              <w:rPr>
                <w:rFonts w:cs="Arial"/>
                <w:sz w:val="18"/>
                <w:szCs w:val="18"/>
                <w:lang w:eastAsia="en-AU"/>
              </w:rPr>
              <w:t>Hume</w:t>
            </w:r>
          </w:p>
        </w:tc>
        <w:tc>
          <w:tcPr>
            <w:tcW w:w="907" w:type="dxa"/>
            <w:noWrap/>
            <w:vAlign w:val="center"/>
          </w:tcPr>
          <w:p w14:paraId="0A7CECA0" w14:textId="22625C30" w:rsidR="00FC7989" w:rsidRPr="00350FC6" w:rsidRDefault="00FC7989" w:rsidP="00FC7989">
            <w:pPr>
              <w:pStyle w:val="DHHStabletext"/>
              <w:spacing w:before="0" w:after="0"/>
              <w:jc w:val="center"/>
              <w:rPr>
                <w:rFonts w:cs="Arial"/>
                <w:sz w:val="18"/>
                <w:szCs w:val="18"/>
              </w:rPr>
            </w:pPr>
            <w:r w:rsidRPr="00350FC6">
              <w:rPr>
                <w:rFonts w:cs="Arial"/>
                <w:sz w:val="18"/>
                <w:szCs w:val="18"/>
              </w:rPr>
              <w:t>19</w:t>
            </w:r>
          </w:p>
        </w:tc>
        <w:tc>
          <w:tcPr>
            <w:tcW w:w="907" w:type="dxa"/>
            <w:noWrap/>
            <w:vAlign w:val="center"/>
          </w:tcPr>
          <w:p w14:paraId="758E6A6C" w14:textId="266232F1" w:rsidR="00FC7989" w:rsidRPr="00350FC6" w:rsidRDefault="00FC7989" w:rsidP="00FC7989">
            <w:pPr>
              <w:pStyle w:val="DHHStabletext"/>
              <w:spacing w:before="0" w:after="0"/>
              <w:jc w:val="center"/>
              <w:rPr>
                <w:rFonts w:cs="Arial"/>
                <w:sz w:val="18"/>
                <w:szCs w:val="18"/>
              </w:rPr>
            </w:pPr>
            <w:r w:rsidRPr="00350FC6">
              <w:rPr>
                <w:rFonts w:cs="Arial"/>
                <w:sz w:val="18"/>
                <w:szCs w:val="18"/>
              </w:rPr>
              <w:t>$290</w:t>
            </w:r>
          </w:p>
        </w:tc>
        <w:tc>
          <w:tcPr>
            <w:tcW w:w="1162" w:type="dxa"/>
            <w:noWrap/>
            <w:vAlign w:val="center"/>
          </w:tcPr>
          <w:p w14:paraId="7395A931" w14:textId="2BFDFFC4" w:rsidR="00FC7989" w:rsidRPr="00350FC6" w:rsidRDefault="00FC7989" w:rsidP="00FC7989">
            <w:pPr>
              <w:pStyle w:val="DHHStabletext"/>
              <w:spacing w:before="0" w:after="0"/>
              <w:jc w:val="center"/>
              <w:rPr>
                <w:rFonts w:cs="Arial"/>
                <w:sz w:val="18"/>
                <w:szCs w:val="18"/>
              </w:rPr>
            </w:pPr>
            <w:r w:rsidRPr="00350FC6">
              <w:rPr>
                <w:rFonts w:cs="Arial"/>
                <w:sz w:val="18"/>
                <w:szCs w:val="18"/>
              </w:rPr>
              <w:t>3.6%</w:t>
            </w:r>
          </w:p>
        </w:tc>
        <w:tc>
          <w:tcPr>
            <w:tcW w:w="907" w:type="dxa"/>
            <w:noWrap/>
            <w:vAlign w:val="center"/>
          </w:tcPr>
          <w:p w14:paraId="4F88B5A9" w14:textId="0D7D2FD4" w:rsidR="00FC7989" w:rsidRPr="00350FC6" w:rsidRDefault="00FC7989" w:rsidP="00FC7989">
            <w:pPr>
              <w:pStyle w:val="DHHStabletext"/>
              <w:spacing w:before="0" w:after="0"/>
              <w:jc w:val="center"/>
              <w:rPr>
                <w:rFonts w:cs="Arial"/>
                <w:sz w:val="18"/>
                <w:szCs w:val="18"/>
              </w:rPr>
            </w:pPr>
            <w:r w:rsidRPr="00350FC6">
              <w:rPr>
                <w:rFonts w:cs="Arial"/>
                <w:sz w:val="18"/>
                <w:szCs w:val="18"/>
              </w:rPr>
              <w:t>126</w:t>
            </w:r>
          </w:p>
        </w:tc>
        <w:tc>
          <w:tcPr>
            <w:tcW w:w="907" w:type="dxa"/>
            <w:noWrap/>
            <w:vAlign w:val="center"/>
          </w:tcPr>
          <w:p w14:paraId="4AADEDC9" w14:textId="2892ACC2" w:rsidR="00FC7989" w:rsidRPr="00350FC6" w:rsidRDefault="00FC7989" w:rsidP="00FC7989">
            <w:pPr>
              <w:pStyle w:val="DHHStabletext"/>
              <w:spacing w:before="0" w:after="0"/>
              <w:jc w:val="center"/>
              <w:rPr>
                <w:rFonts w:cs="Arial"/>
                <w:sz w:val="18"/>
                <w:szCs w:val="18"/>
              </w:rPr>
            </w:pPr>
            <w:r w:rsidRPr="00350FC6">
              <w:rPr>
                <w:rFonts w:cs="Arial"/>
                <w:sz w:val="18"/>
                <w:szCs w:val="18"/>
              </w:rPr>
              <w:t>$340</w:t>
            </w:r>
          </w:p>
        </w:tc>
        <w:tc>
          <w:tcPr>
            <w:tcW w:w="1163" w:type="dxa"/>
            <w:noWrap/>
            <w:vAlign w:val="center"/>
          </w:tcPr>
          <w:p w14:paraId="0D880640" w14:textId="26422DFC" w:rsidR="00FC7989" w:rsidRPr="00350FC6" w:rsidRDefault="00FC7989" w:rsidP="00FC7989">
            <w:pPr>
              <w:pStyle w:val="DHHStabletext"/>
              <w:spacing w:before="0" w:after="0"/>
              <w:jc w:val="center"/>
              <w:rPr>
                <w:rFonts w:cs="Arial"/>
                <w:sz w:val="18"/>
                <w:szCs w:val="18"/>
              </w:rPr>
            </w:pPr>
            <w:r w:rsidRPr="00350FC6">
              <w:rPr>
                <w:rFonts w:cs="Arial"/>
                <w:sz w:val="18"/>
                <w:szCs w:val="18"/>
              </w:rPr>
              <w:t>0.0%</w:t>
            </w:r>
          </w:p>
        </w:tc>
        <w:tc>
          <w:tcPr>
            <w:tcW w:w="907" w:type="dxa"/>
            <w:noWrap/>
            <w:vAlign w:val="center"/>
          </w:tcPr>
          <w:p w14:paraId="36646AA4" w14:textId="3F5C4802" w:rsidR="00FC7989" w:rsidRPr="004B1090" w:rsidRDefault="00FC7989" w:rsidP="00FC7989">
            <w:pPr>
              <w:pStyle w:val="DHHStabletext"/>
              <w:spacing w:before="0" w:after="0"/>
              <w:jc w:val="center"/>
              <w:rPr>
                <w:rFonts w:cs="Arial"/>
                <w:sz w:val="18"/>
                <w:szCs w:val="18"/>
              </w:rPr>
            </w:pPr>
            <w:r w:rsidRPr="004B1090">
              <w:rPr>
                <w:rFonts w:cs="Arial"/>
                <w:sz w:val="18"/>
                <w:szCs w:val="18"/>
              </w:rPr>
              <w:t>51</w:t>
            </w:r>
          </w:p>
        </w:tc>
        <w:tc>
          <w:tcPr>
            <w:tcW w:w="907" w:type="dxa"/>
            <w:noWrap/>
            <w:vAlign w:val="center"/>
          </w:tcPr>
          <w:p w14:paraId="455BE18E" w14:textId="7D20EBB6" w:rsidR="00FC7989" w:rsidRPr="004B1090" w:rsidRDefault="00FC7989" w:rsidP="00FC7989">
            <w:pPr>
              <w:pStyle w:val="DHHStabletext"/>
              <w:spacing w:before="0" w:after="0"/>
              <w:jc w:val="center"/>
              <w:rPr>
                <w:rFonts w:cs="Arial"/>
                <w:sz w:val="18"/>
                <w:szCs w:val="18"/>
              </w:rPr>
            </w:pPr>
            <w:r w:rsidRPr="004B1090">
              <w:rPr>
                <w:rFonts w:cs="Arial"/>
                <w:sz w:val="18"/>
                <w:szCs w:val="18"/>
              </w:rPr>
              <w:t>$350</w:t>
            </w:r>
          </w:p>
        </w:tc>
        <w:tc>
          <w:tcPr>
            <w:tcW w:w="1163" w:type="dxa"/>
            <w:noWrap/>
            <w:vAlign w:val="center"/>
          </w:tcPr>
          <w:p w14:paraId="70E8E577" w14:textId="558CDFEA" w:rsidR="00FC7989" w:rsidRPr="004B1090" w:rsidRDefault="00FC7989" w:rsidP="00FC7989">
            <w:pPr>
              <w:pStyle w:val="DHHStabletext"/>
              <w:spacing w:before="0" w:after="0"/>
              <w:jc w:val="center"/>
              <w:rPr>
                <w:rFonts w:cs="Arial"/>
                <w:sz w:val="18"/>
                <w:szCs w:val="18"/>
              </w:rPr>
            </w:pPr>
            <w:r w:rsidRPr="004B1090">
              <w:rPr>
                <w:rFonts w:cs="Arial"/>
                <w:sz w:val="18"/>
                <w:szCs w:val="18"/>
              </w:rPr>
              <w:t>0.0%</w:t>
            </w:r>
          </w:p>
        </w:tc>
        <w:tc>
          <w:tcPr>
            <w:tcW w:w="907" w:type="dxa"/>
            <w:noWrap/>
            <w:vAlign w:val="center"/>
          </w:tcPr>
          <w:p w14:paraId="31B8011D" w14:textId="28D6C9BE" w:rsidR="00FC7989" w:rsidRPr="004B1090" w:rsidRDefault="00FC7989" w:rsidP="00FC7989">
            <w:pPr>
              <w:pStyle w:val="DHHStabletext"/>
              <w:spacing w:before="0" w:after="0"/>
              <w:jc w:val="center"/>
              <w:rPr>
                <w:rFonts w:cs="Arial"/>
                <w:sz w:val="18"/>
                <w:szCs w:val="18"/>
              </w:rPr>
            </w:pPr>
            <w:r w:rsidRPr="004B1090">
              <w:rPr>
                <w:rFonts w:cs="Arial"/>
                <w:sz w:val="18"/>
                <w:szCs w:val="18"/>
              </w:rPr>
              <w:t>510</w:t>
            </w:r>
          </w:p>
        </w:tc>
        <w:tc>
          <w:tcPr>
            <w:tcW w:w="907" w:type="dxa"/>
            <w:noWrap/>
            <w:vAlign w:val="center"/>
          </w:tcPr>
          <w:p w14:paraId="7B0F8B2D" w14:textId="3337E40C" w:rsidR="00FC7989" w:rsidRPr="004B1090" w:rsidRDefault="00FC7989" w:rsidP="00FC7989">
            <w:pPr>
              <w:pStyle w:val="DHHStabletext"/>
              <w:spacing w:before="0" w:after="0"/>
              <w:jc w:val="center"/>
              <w:rPr>
                <w:rFonts w:cs="Arial"/>
                <w:sz w:val="18"/>
                <w:szCs w:val="18"/>
              </w:rPr>
            </w:pPr>
            <w:r w:rsidRPr="004B1090">
              <w:rPr>
                <w:rFonts w:cs="Arial"/>
                <w:sz w:val="18"/>
                <w:szCs w:val="18"/>
              </w:rPr>
              <w:t>$380</w:t>
            </w:r>
          </w:p>
        </w:tc>
        <w:tc>
          <w:tcPr>
            <w:tcW w:w="1163" w:type="dxa"/>
            <w:noWrap/>
            <w:vAlign w:val="center"/>
          </w:tcPr>
          <w:p w14:paraId="1E5B2ECB" w14:textId="3143D395" w:rsidR="00FC7989" w:rsidRPr="004B1090" w:rsidRDefault="00FC7989" w:rsidP="00FC7989">
            <w:pPr>
              <w:pStyle w:val="DHHStabletext"/>
              <w:spacing w:before="0" w:after="0"/>
              <w:jc w:val="center"/>
              <w:rPr>
                <w:rFonts w:cs="Arial"/>
                <w:sz w:val="18"/>
                <w:szCs w:val="18"/>
              </w:rPr>
            </w:pPr>
            <w:r w:rsidRPr="004B1090">
              <w:rPr>
                <w:rFonts w:cs="Arial"/>
                <w:sz w:val="18"/>
                <w:szCs w:val="18"/>
              </w:rPr>
              <w:t>0.0%</w:t>
            </w:r>
          </w:p>
        </w:tc>
      </w:tr>
      <w:tr w:rsidR="00FC7989" w:rsidRPr="00211CFA" w14:paraId="6FCEC5BD" w14:textId="77777777" w:rsidTr="00FC7989">
        <w:trPr>
          <w:trHeight w:val="283"/>
        </w:trPr>
        <w:tc>
          <w:tcPr>
            <w:tcW w:w="2835" w:type="dxa"/>
            <w:noWrap/>
            <w:vAlign w:val="center"/>
          </w:tcPr>
          <w:p w14:paraId="58F23CDC" w14:textId="77777777" w:rsidR="00FC7989" w:rsidRPr="00211CFA" w:rsidRDefault="00FC7989" w:rsidP="00FC7989">
            <w:pPr>
              <w:pStyle w:val="DHHStabletext"/>
              <w:spacing w:before="0" w:after="0"/>
              <w:rPr>
                <w:rFonts w:cs="Arial"/>
                <w:sz w:val="18"/>
                <w:szCs w:val="18"/>
                <w:lang w:eastAsia="en-AU"/>
              </w:rPr>
            </w:pPr>
            <w:r w:rsidRPr="00211CFA">
              <w:rPr>
                <w:rFonts w:cs="Arial"/>
                <w:sz w:val="18"/>
                <w:szCs w:val="18"/>
                <w:lang w:eastAsia="en-AU"/>
              </w:rPr>
              <w:t>Maribyrnong</w:t>
            </w:r>
          </w:p>
        </w:tc>
        <w:tc>
          <w:tcPr>
            <w:tcW w:w="907" w:type="dxa"/>
            <w:noWrap/>
            <w:vAlign w:val="center"/>
          </w:tcPr>
          <w:p w14:paraId="6015B330" w14:textId="30F08F9F" w:rsidR="00FC7989" w:rsidRPr="00350FC6" w:rsidRDefault="00FC7989" w:rsidP="00FC7989">
            <w:pPr>
              <w:pStyle w:val="DHHStabletext"/>
              <w:spacing w:before="0" w:after="0"/>
              <w:jc w:val="center"/>
              <w:rPr>
                <w:rFonts w:cs="Arial"/>
                <w:sz w:val="18"/>
                <w:szCs w:val="18"/>
              </w:rPr>
            </w:pPr>
            <w:r w:rsidRPr="00350FC6">
              <w:rPr>
                <w:rFonts w:cs="Arial"/>
                <w:sz w:val="18"/>
                <w:szCs w:val="18"/>
              </w:rPr>
              <w:t>330</w:t>
            </w:r>
          </w:p>
        </w:tc>
        <w:tc>
          <w:tcPr>
            <w:tcW w:w="907" w:type="dxa"/>
            <w:noWrap/>
            <w:vAlign w:val="center"/>
          </w:tcPr>
          <w:p w14:paraId="3B882E86" w14:textId="1FEE8441" w:rsidR="00FC7989" w:rsidRPr="00350FC6" w:rsidRDefault="00FC7989" w:rsidP="00FC7989">
            <w:pPr>
              <w:pStyle w:val="DHHStabletext"/>
              <w:spacing w:before="0" w:after="0"/>
              <w:jc w:val="center"/>
              <w:rPr>
                <w:rFonts w:cs="Arial"/>
                <w:sz w:val="18"/>
                <w:szCs w:val="18"/>
              </w:rPr>
            </w:pPr>
            <w:r w:rsidRPr="00350FC6">
              <w:rPr>
                <w:rFonts w:cs="Arial"/>
                <w:sz w:val="18"/>
                <w:szCs w:val="18"/>
              </w:rPr>
              <w:t>$300</w:t>
            </w:r>
          </w:p>
        </w:tc>
        <w:tc>
          <w:tcPr>
            <w:tcW w:w="1162" w:type="dxa"/>
            <w:noWrap/>
            <w:vAlign w:val="center"/>
          </w:tcPr>
          <w:p w14:paraId="726DAEB5" w14:textId="6D3B2F13" w:rsidR="00FC7989" w:rsidRPr="00350FC6" w:rsidRDefault="00FC7989" w:rsidP="00FC7989">
            <w:pPr>
              <w:pStyle w:val="DHHStabletext"/>
              <w:spacing w:before="0" w:after="0"/>
              <w:jc w:val="center"/>
              <w:rPr>
                <w:rFonts w:cs="Arial"/>
                <w:sz w:val="18"/>
                <w:szCs w:val="18"/>
              </w:rPr>
            </w:pPr>
            <w:r w:rsidRPr="00350FC6">
              <w:rPr>
                <w:rFonts w:cs="Arial"/>
                <w:sz w:val="18"/>
                <w:szCs w:val="18"/>
              </w:rPr>
              <w:t>0.0%</w:t>
            </w:r>
          </w:p>
        </w:tc>
        <w:tc>
          <w:tcPr>
            <w:tcW w:w="907" w:type="dxa"/>
            <w:noWrap/>
            <w:vAlign w:val="center"/>
          </w:tcPr>
          <w:p w14:paraId="74D44266" w14:textId="50789673" w:rsidR="00FC7989" w:rsidRPr="00350FC6" w:rsidRDefault="00FC7989" w:rsidP="00FC7989">
            <w:pPr>
              <w:pStyle w:val="DHHStabletext"/>
              <w:spacing w:before="0" w:after="0"/>
              <w:jc w:val="center"/>
              <w:rPr>
                <w:rFonts w:cs="Arial"/>
                <w:sz w:val="18"/>
                <w:szCs w:val="18"/>
              </w:rPr>
            </w:pPr>
            <w:r w:rsidRPr="00350FC6">
              <w:rPr>
                <w:rFonts w:cs="Arial"/>
                <w:sz w:val="18"/>
                <w:szCs w:val="18"/>
              </w:rPr>
              <w:t>520</w:t>
            </w:r>
          </w:p>
        </w:tc>
        <w:tc>
          <w:tcPr>
            <w:tcW w:w="907" w:type="dxa"/>
            <w:noWrap/>
            <w:vAlign w:val="center"/>
          </w:tcPr>
          <w:p w14:paraId="0E042B95" w14:textId="0F02DEE3" w:rsidR="00FC7989" w:rsidRPr="00350FC6" w:rsidRDefault="00FC7989" w:rsidP="00FC7989">
            <w:pPr>
              <w:pStyle w:val="DHHStabletext"/>
              <w:spacing w:before="0" w:after="0"/>
              <w:jc w:val="center"/>
              <w:rPr>
                <w:rFonts w:cs="Arial"/>
                <w:sz w:val="18"/>
                <w:szCs w:val="18"/>
              </w:rPr>
            </w:pPr>
            <w:r w:rsidRPr="00350FC6">
              <w:rPr>
                <w:rFonts w:cs="Arial"/>
                <w:sz w:val="18"/>
                <w:szCs w:val="18"/>
              </w:rPr>
              <w:t>$380</w:t>
            </w:r>
          </w:p>
        </w:tc>
        <w:tc>
          <w:tcPr>
            <w:tcW w:w="1163" w:type="dxa"/>
            <w:noWrap/>
            <w:vAlign w:val="center"/>
          </w:tcPr>
          <w:p w14:paraId="5108B597" w14:textId="76007B1F" w:rsidR="00FC7989" w:rsidRPr="00350FC6" w:rsidRDefault="00FC7989" w:rsidP="00FC7989">
            <w:pPr>
              <w:pStyle w:val="DHHStabletext"/>
              <w:spacing w:before="0" w:after="0"/>
              <w:jc w:val="center"/>
              <w:rPr>
                <w:rFonts w:cs="Arial"/>
                <w:sz w:val="18"/>
                <w:szCs w:val="18"/>
              </w:rPr>
            </w:pPr>
            <w:r w:rsidRPr="00350FC6">
              <w:rPr>
                <w:rFonts w:cs="Arial"/>
                <w:sz w:val="18"/>
                <w:szCs w:val="18"/>
              </w:rPr>
              <w:t>0.0%</w:t>
            </w:r>
          </w:p>
        </w:tc>
        <w:tc>
          <w:tcPr>
            <w:tcW w:w="907" w:type="dxa"/>
            <w:noWrap/>
            <w:vAlign w:val="center"/>
          </w:tcPr>
          <w:p w14:paraId="562B401D" w14:textId="5A78FBC1" w:rsidR="00FC7989" w:rsidRPr="004B1090" w:rsidRDefault="00FC7989" w:rsidP="00FC7989">
            <w:pPr>
              <w:pStyle w:val="DHHStabletext"/>
              <w:spacing w:before="0" w:after="0"/>
              <w:jc w:val="center"/>
              <w:rPr>
                <w:rFonts w:cs="Arial"/>
                <w:sz w:val="18"/>
                <w:szCs w:val="18"/>
              </w:rPr>
            </w:pPr>
            <w:r w:rsidRPr="004B1090">
              <w:rPr>
                <w:rFonts w:cs="Arial"/>
                <w:sz w:val="18"/>
                <w:szCs w:val="18"/>
              </w:rPr>
              <w:t>124</w:t>
            </w:r>
          </w:p>
        </w:tc>
        <w:tc>
          <w:tcPr>
            <w:tcW w:w="907" w:type="dxa"/>
            <w:noWrap/>
            <w:vAlign w:val="center"/>
          </w:tcPr>
          <w:p w14:paraId="544785B4" w14:textId="4EA286E3" w:rsidR="00FC7989" w:rsidRPr="004B1090" w:rsidRDefault="00FC7989" w:rsidP="00FC7989">
            <w:pPr>
              <w:pStyle w:val="DHHStabletext"/>
              <w:spacing w:before="0" w:after="0"/>
              <w:jc w:val="center"/>
              <w:rPr>
                <w:rFonts w:cs="Arial"/>
                <w:sz w:val="18"/>
                <w:szCs w:val="18"/>
              </w:rPr>
            </w:pPr>
            <w:r w:rsidRPr="004B1090">
              <w:rPr>
                <w:rFonts w:cs="Arial"/>
                <w:sz w:val="18"/>
                <w:szCs w:val="18"/>
              </w:rPr>
              <w:t>$450</w:t>
            </w:r>
          </w:p>
        </w:tc>
        <w:tc>
          <w:tcPr>
            <w:tcW w:w="1163" w:type="dxa"/>
            <w:noWrap/>
            <w:vAlign w:val="center"/>
          </w:tcPr>
          <w:p w14:paraId="56E13D2E" w14:textId="23F5A583" w:rsidR="00FC7989" w:rsidRPr="004B1090" w:rsidRDefault="00FC7989" w:rsidP="00FC7989">
            <w:pPr>
              <w:pStyle w:val="DHHStabletext"/>
              <w:spacing w:before="0" w:after="0"/>
              <w:jc w:val="center"/>
              <w:rPr>
                <w:rFonts w:cs="Arial"/>
                <w:sz w:val="18"/>
                <w:szCs w:val="18"/>
              </w:rPr>
            </w:pPr>
            <w:r w:rsidRPr="004B1090">
              <w:rPr>
                <w:rFonts w:cs="Arial"/>
                <w:sz w:val="18"/>
                <w:szCs w:val="18"/>
              </w:rPr>
              <w:t>0.0%</w:t>
            </w:r>
          </w:p>
        </w:tc>
        <w:tc>
          <w:tcPr>
            <w:tcW w:w="907" w:type="dxa"/>
            <w:noWrap/>
            <w:vAlign w:val="center"/>
          </w:tcPr>
          <w:p w14:paraId="19F4F20B" w14:textId="755DBD5C" w:rsidR="00FC7989" w:rsidRPr="004B1090" w:rsidRDefault="00FC7989" w:rsidP="00FC7989">
            <w:pPr>
              <w:pStyle w:val="DHHStabletext"/>
              <w:spacing w:before="0" w:after="0"/>
              <w:jc w:val="center"/>
              <w:rPr>
                <w:rFonts w:cs="Arial"/>
                <w:sz w:val="18"/>
                <w:szCs w:val="18"/>
              </w:rPr>
            </w:pPr>
            <w:r w:rsidRPr="004B1090">
              <w:rPr>
                <w:rFonts w:cs="Arial"/>
                <w:sz w:val="18"/>
                <w:szCs w:val="18"/>
              </w:rPr>
              <w:t>235</w:t>
            </w:r>
          </w:p>
        </w:tc>
        <w:tc>
          <w:tcPr>
            <w:tcW w:w="907" w:type="dxa"/>
            <w:noWrap/>
            <w:vAlign w:val="center"/>
          </w:tcPr>
          <w:p w14:paraId="64F64BC9" w14:textId="4B98F8B7" w:rsidR="00FC7989" w:rsidRPr="004B1090" w:rsidRDefault="00FC7989" w:rsidP="00FC7989">
            <w:pPr>
              <w:pStyle w:val="DHHStabletext"/>
              <w:spacing w:before="0" w:after="0"/>
              <w:jc w:val="center"/>
              <w:rPr>
                <w:rFonts w:cs="Arial"/>
                <w:sz w:val="18"/>
                <w:szCs w:val="18"/>
              </w:rPr>
            </w:pPr>
            <w:r w:rsidRPr="004B1090">
              <w:rPr>
                <w:rFonts w:cs="Arial"/>
                <w:sz w:val="18"/>
                <w:szCs w:val="18"/>
              </w:rPr>
              <w:t>$495</w:t>
            </w:r>
          </w:p>
        </w:tc>
        <w:tc>
          <w:tcPr>
            <w:tcW w:w="1163" w:type="dxa"/>
            <w:noWrap/>
            <w:vAlign w:val="center"/>
          </w:tcPr>
          <w:p w14:paraId="57C65C46" w14:textId="4861FE28" w:rsidR="00FC7989" w:rsidRPr="004B1090" w:rsidRDefault="00FC7989" w:rsidP="00FC7989">
            <w:pPr>
              <w:pStyle w:val="DHHStabletext"/>
              <w:spacing w:before="0" w:after="0"/>
              <w:jc w:val="center"/>
              <w:rPr>
                <w:rFonts w:cs="Arial"/>
                <w:sz w:val="18"/>
                <w:szCs w:val="18"/>
              </w:rPr>
            </w:pPr>
            <w:r w:rsidRPr="004B1090">
              <w:rPr>
                <w:rFonts w:cs="Arial"/>
                <w:sz w:val="18"/>
                <w:szCs w:val="18"/>
              </w:rPr>
              <w:t>1.0%</w:t>
            </w:r>
          </w:p>
        </w:tc>
      </w:tr>
      <w:tr w:rsidR="00FC7989" w:rsidRPr="00211CFA" w14:paraId="09AAF65B" w14:textId="77777777" w:rsidTr="00FC7989">
        <w:trPr>
          <w:trHeight w:val="283"/>
        </w:trPr>
        <w:tc>
          <w:tcPr>
            <w:tcW w:w="2835" w:type="dxa"/>
            <w:noWrap/>
            <w:vAlign w:val="center"/>
          </w:tcPr>
          <w:p w14:paraId="6A84DB78" w14:textId="77777777" w:rsidR="00FC7989" w:rsidRPr="00211CFA" w:rsidRDefault="00FC7989" w:rsidP="00FC7989">
            <w:pPr>
              <w:pStyle w:val="DHHStabletext"/>
              <w:spacing w:before="0" w:after="0"/>
              <w:rPr>
                <w:rFonts w:cs="Arial"/>
                <w:sz w:val="18"/>
                <w:szCs w:val="18"/>
                <w:lang w:eastAsia="en-AU"/>
              </w:rPr>
            </w:pPr>
            <w:r w:rsidRPr="00211CFA">
              <w:rPr>
                <w:rFonts w:cs="Arial"/>
                <w:sz w:val="18"/>
                <w:szCs w:val="18"/>
                <w:lang w:eastAsia="en-AU"/>
              </w:rPr>
              <w:t>Melbourne</w:t>
            </w:r>
          </w:p>
        </w:tc>
        <w:tc>
          <w:tcPr>
            <w:tcW w:w="907" w:type="dxa"/>
            <w:noWrap/>
            <w:vAlign w:val="center"/>
          </w:tcPr>
          <w:p w14:paraId="05E47585" w14:textId="58F6A0DD" w:rsidR="00FC7989" w:rsidRPr="00350FC6" w:rsidRDefault="00FC7989" w:rsidP="00FC7989">
            <w:pPr>
              <w:pStyle w:val="DHHStabletext"/>
              <w:spacing w:before="0" w:after="0"/>
              <w:jc w:val="center"/>
              <w:rPr>
                <w:rFonts w:cs="Arial"/>
                <w:sz w:val="18"/>
                <w:szCs w:val="18"/>
              </w:rPr>
            </w:pPr>
            <w:r w:rsidRPr="00350FC6">
              <w:rPr>
                <w:rFonts w:cs="Arial"/>
                <w:sz w:val="18"/>
                <w:szCs w:val="18"/>
              </w:rPr>
              <w:t>3,212</w:t>
            </w:r>
          </w:p>
        </w:tc>
        <w:tc>
          <w:tcPr>
            <w:tcW w:w="907" w:type="dxa"/>
            <w:noWrap/>
            <w:vAlign w:val="center"/>
          </w:tcPr>
          <w:p w14:paraId="287D2A83" w14:textId="1F9124AC" w:rsidR="00FC7989" w:rsidRPr="00350FC6" w:rsidRDefault="00FC7989" w:rsidP="00FC7989">
            <w:pPr>
              <w:pStyle w:val="DHHStabletext"/>
              <w:spacing w:before="0" w:after="0"/>
              <w:jc w:val="center"/>
              <w:rPr>
                <w:rFonts w:cs="Arial"/>
                <w:sz w:val="18"/>
                <w:szCs w:val="18"/>
              </w:rPr>
            </w:pPr>
            <w:r w:rsidRPr="00350FC6">
              <w:rPr>
                <w:rFonts w:cs="Arial"/>
                <w:sz w:val="18"/>
                <w:szCs w:val="18"/>
              </w:rPr>
              <w:t>$319</w:t>
            </w:r>
          </w:p>
        </w:tc>
        <w:tc>
          <w:tcPr>
            <w:tcW w:w="1162" w:type="dxa"/>
            <w:noWrap/>
            <w:vAlign w:val="center"/>
          </w:tcPr>
          <w:p w14:paraId="64D4AA18" w14:textId="7E1A8076" w:rsidR="00FC7989" w:rsidRPr="00350FC6" w:rsidRDefault="00FC7989" w:rsidP="00FC7989">
            <w:pPr>
              <w:pStyle w:val="DHHStabletext"/>
              <w:spacing w:before="0" w:after="0"/>
              <w:jc w:val="center"/>
              <w:rPr>
                <w:rFonts w:cs="Arial"/>
                <w:sz w:val="18"/>
                <w:szCs w:val="18"/>
              </w:rPr>
            </w:pPr>
            <w:r w:rsidRPr="00350FC6">
              <w:rPr>
                <w:rFonts w:cs="Arial"/>
                <w:sz w:val="18"/>
                <w:szCs w:val="18"/>
              </w:rPr>
              <w:t>-0.3%</w:t>
            </w:r>
          </w:p>
        </w:tc>
        <w:tc>
          <w:tcPr>
            <w:tcW w:w="907" w:type="dxa"/>
            <w:noWrap/>
            <w:vAlign w:val="center"/>
          </w:tcPr>
          <w:p w14:paraId="4D8E5800" w14:textId="172A0F87" w:rsidR="00FC7989" w:rsidRPr="00350FC6" w:rsidRDefault="00FC7989" w:rsidP="00FC7989">
            <w:pPr>
              <w:pStyle w:val="DHHStabletext"/>
              <w:spacing w:before="0" w:after="0"/>
              <w:jc w:val="center"/>
              <w:rPr>
                <w:rFonts w:cs="Arial"/>
                <w:sz w:val="18"/>
                <w:szCs w:val="18"/>
              </w:rPr>
            </w:pPr>
            <w:r w:rsidRPr="00350FC6">
              <w:rPr>
                <w:rFonts w:cs="Arial"/>
                <w:sz w:val="18"/>
                <w:szCs w:val="18"/>
              </w:rPr>
              <w:t>3,367</w:t>
            </w:r>
          </w:p>
        </w:tc>
        <w:tc>
          <w:tcPr>
            <w:tcW w:w="907" w:type="dxa"/>
            <w:noWrap/>
            <w:vAlign w:val="center"/>
          </w:tcPr>
          <w:p w14:paraId="68D2C673" w14:textId="4BAE6D02" w:rsidR="00FC7989" w:rsidRPr="00350FC6" w:rsidRDefault="00FC7989" w:rsidP="00FC7989">
            <w:pPr>
              <w:pStyle w:val="DHHStabletext"/>
              <w:spacing w:before="0" w:after="0"/>
              <w:jc w:val="center"/>
              <w:rPr>
                <w:rFonts w:cs="Arial"/>
                <w:sz w:val="18"/>
                <w:szCs w:val="18"/>
              </w:rPr>
            </w:pPr>
            <w:r w:rsidRPr="00350FC6">
              <w:rPr>
                <w:rFonts w:cs="Arial"/>
                <w:sz w:val="18"/>
                <w:szCs w:val="18"/>
              </w:rPr>
              <w:t>$420</w:t>
            </w:r>
          </w:p>
        </w:tc>
        <w:tc>
          <w:tcPr>
            <w:tcW w:w="1163" w:type="dxa"/>
            <w:noWrap/>
            <w:vAlign w:val="center"/>
          </w:tcPr>
          <w:p w14:paraId="79140A6F" w14:textId="68C0466C" w:rsidR="00FC7989" w:rsidRPr="00350FC6" w:rsidRDefault="00FC7989" w:rsidP="00FC7989">
            <w:pPr>
              <w:pStyle w:val="DHHStabletext"/>
              <w:spacing w:before="0" w:after="0"/>
              <w:jc w:val="center"/>
              <w:rPr>
                <w:rFonts w:cs="Arial"/>
                <w:sz w:val="18"/>
                <w:szCs w:val="18"/>
              </w:rPr>
            </w:pPr>
            <w:r w:rsidRPr="00350FC6">
              <w:rPr>
                <w:rFonts w:cs="Arial"/>
                <w:sz w:val="18"/>
                <w:szCs w:val="18"/>
              </w:rPr>
              <w:t>5.0%</w:t>
            </w:r>
          </w:p>
        </w:tc>
        <w:tc>
          <w:tcPr>
            <w:tcW w:w="907" w:type="dxa"/>
            <w:noWrap/>
            <w:vAlign w:val="center"/>
          </w:tcPr>
          <w:p w14:paraId="10E12A4E" w14:textId="6A88AA8E" w:rsidR="00FC7989" w:rsidRPr="004B1090" w:rsidRDefault="00FC7989" w:rsidP="00FC7989">
            <w:pPr>
              <w:pStyle w:val="DHHStabletext"/>
              <w:spacing w:before="0" w:after="0"/>
              <w:jc w:val="center"/>
              <w:rPr>
                <w:rFonts w:cs="Arial"/>
                <w:sz w:val="18"/>
                <w:szCs w:val="18"/>
              </w:rPr>
            </w:pPr>
            <w:r w:rsidRPr="004B1090">
              <w:rPr>
                <w:rFonts w:cs="Arial"/>
                <w:sz w:val="18"/>
                <w:szCs w:val="18"/>
              </w:rPr>
              <w:t>88</w:t>
            </w:r>
          </w:p>
        </w:tc>
        <w:tc>
          <w:tcPr>
            <w:tcW w:w="907" w:type="dxa"/>
            <w:noWrap/>
            <w:vAlign w:val="center"/>
          </w:tcPr>
          <w:p w14:paraId="2920AE0E" w14:textId="6B85B83F" w:rsidR="00FC7989" w:rsidRPr="004B1090" w:rsidRDefault="00FC7989" w:rsidP="00FC7989">
            <w:pPr>
              <w:pStyle w:val="DHHStabletext"/>
              <w:spacing w:before="0" w:after="0"/>
              <w:jc w:val="center"/>
              <w:rPr>
                <w:rFonts w:cs="Arial"/>
                <w:sz w:val="18"/>
                <w:szCs w:val="18"/>
              </w:rPr>
            </w:pPr>
            <w:r w:rsidRPr="004B1090">
              <w:rPr>
                <w:rFonts w:cs="Arial"/>
                <w:sz w:val="18"/>
                <w:szCs w:val="18"/>
              </w:rPr>
              <w:t>$550</w:t>
            </w:r>
          </w:p>
        </w:tc>
        <w:tc>
          <w:tcPr>
            <w:tcW w:w="1163" w:type="dxa"/>
            <w:noWrap/>
            <w:vAlign w:val="center"/>
          </w:tcPr>
          <w:p w14:paraId="65C22002" w14:textId="3068F06B" w:rsidR="00FC7989" w:rsidRPr="004B1090" w:rsidRDefault="00FC7989" w:rsidP="00FC7989">
            <w:pPr>
              <w:pStyle w:val="DHHStabletext"/>
              <w:spacing w:before="0" w:after="0"/>
              <w:jc w:val="center"/>
              <w:rPr>
                <w:rFonts w:cs="Arial"/>
                <w:sz w:val="18"/>
                <w:szCs w:val="18"/>
              </w:rPr>
            </w:pPr>
            <w:r w:rsidRPr="004B1090">
              <w:rPr>
                <w:rFonts w:cs="Arial"/>
                <w:sz w:val="18"/>
                <w:szCs w:val="18"/>
              </w:rPr>
              <w:t>1.9%</w:t>
            </w:r>
          </w:p>
        </w:tc>
        <w:tc>
          <w:tcPr>
            <w:tcW w:w="907" w:type="dxa"/>
            <w:noWrap/>
            <w:vAlign w:val="center"/>
          </w:tcPr>
          <w:p w14:paraId="6352CD28" w14:textId="48C6CD4C" w:rsidR="00FC7989" w:rsidRPr="004B1090" w:rsidRDefault="00FC7989" w:rsidP="00FC7989">
            <w:pPr>
              <w:pStyle w:val="DHHStabletext"/>
              <w:spacing w:before="0" w:after="0"/>
              <w:jc w:val="center"/>
              <w:rPr>
                <w:rFonts w:cs="Arial"/>
                <w:sz w:val="18"/>
                <w:szCs w:val="18"/>
              </w:rPr>
            </w:pPr>
            <w:r w:rsidRPr="004B1090">
              <w:rPr>
                <w:rFonts w:cs="Arial"/>
                <w:sz w:val="18"/>
                <w:szCs w:val="18"/>
              </w:rPr>
              <w:t>75</w:t>
            </w:r>
          </w:p>
        </w:tc>
        <w:tc>
          <w:tcPr>
            <w:tcW w:w="907" w:type="dxa"/>
            <w:noWrap/>
            <w:vAlign w:val="center"/>
          </w:tcPr>
          <w:p w14:paraId="7A956EF7" w14:textId="6B91E71B" w:rsidR="00FC7989" w:rsidRPr="004B1090" w:rsidRDefault="00FC7989" w:rsidP="00FC7989">
            <w:pPr>
              <w:pStyle w:val="DHHStabletext"/>
              <w:spacing w:before="0" w:after="0"/>
              <w:jc w:val="center"/>
              <w:rPr>
                <w:rFonts w:cs="Arial"/>
                <w:sz w:val="18"/>
                <w:szCs w:val="18"/>
              </w:rPr>
            </w:pPr>
            <w:r w:rsidRPr="004B1090">
              <w:rPr>
                <w:rFonts w:cs="Arial"/>
                <w:sz w:val="18"/>
                <w:szCs w:val="18"/>
              </w:rPr>
              <w:t>$700</w:t>
            </w:r>
          </w:p>
        </w:tc>
        <w:tc>
          <w:tcPr>
            <w:tcW w:w="1163" w:type="dxa"/>
            <w:noWrap/>
            <w:vAlign w:val="center"/>
          </w:tcPr>
          <w:p w14:paraId="51CEE819" w14:textId="7CFDACF8" w:rsidR="00FC7989" w:rsidRPr="004B1090" w:rsidRDefault="00FC7989" w:rsidP="00FC7989">
            <w:pPr>
              <w:pStyle w:val="DHHStabletext"/>
              <w:spacing w:before="0" w:after="0"/>
              <w:jc w:val="center"/>
              <w:rPr>
                <w:rFonts w:cs="Arial"/>
                <w:sz w:val="18"/>
                <w:szCs w:val="18"/>
              </w:rPr>
            </w:pPr>
            <w:r w:rsidRPr="004B1090">
              <w:rPr>
                <w:rFonts w:cs="Arial"/>
                <w:sz w:val="18"/>
                <w:szCs w:val="18"/>
              </w:rPr>
              <w:t>0.0%</w:t>
            </w:r>
          </w:p>
        </w:tc>
      </w:tr>
      <w:tr w:rsidR="00FC7989" w:rsidRPr="00211CFA" w14:paraId="1F3F7745" w14:textId="77777777" w:rsidTr="00FC7989">
        <w:trPr>
          <w:trHeight w:val="283"/>
        </w:trPr>
        <w:tc>
          <w:tcPr>
            <w:tcW w:w="2835" w:type="dxa"/>
            <w:noWrap/>
            <w:vAlign w:val="center"/>
          </w:tcPr>
          <w:p w14:paraId="7EB9AA6A" w14:textId="77777777" w:rsidR="00FC7989" w:rsidRPr="00211CFA" w:rsidRDefault="00FC7989" w:rsidP="00FC7989">
            <w:pPr>
              <w:pStyle w:val="DHHStabletext"/>
              <w:spacing w:before="0" w:after="0"/>
              <w:rPr>
                <w:rFonts w:cs="Arial"/>
                <w:sz w:val="18"/>
                <w:szCs w:val="18"/>
                <w:lang w:eastAsia="en-AU"/>
              </w:rPr>
            </w:pPr>
            <w:r w:rsidRPr="00211CFA">
              <w:rPr>
                <w:rFonts w:cs="Arial"/>
                <w:sz w:val="18"/>
                <w:szCs w:val="18"/>
                <w:lang w:eastAsia="en-AU"/>
              </w:rPr>
              <w:t>Melton</w:t>
            </w:r>
          </w:p>
        </w:tc>
        <w:tc>
          <w:tcPr>
            <w:tcW w:w="907" w:type="dxa"/>
            <w:noWrap/>
            <w:vAlign w:val="center"/>
          </w:tcPr>
          <w:p w14:paraId="33CBAEE7" w14:textId="3CD16348"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907" w:type="dxa"/>
            <w:noWrap/>
            <w:vAlign w:val="center"/>
          </w:tcPr>
          <w:p w14:paraId="28019A47" w14:textId="293C7184"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1162" w:type="dxa"/>
            <w:noWrap/>
            <w:vAlign w:val="center"/>
          </w:tcPr>
          <w:p w14:paraId="60885EC5" w14:textId="1AFBC85F"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907" w:type="dxa"/>
            <w:noWrap/>
            <w:vAlign w:val="center"/>
          </w:tcPr>
          <w:p w14:paraId="6AA8A89F" w14:textId="400C7CB8" w:rsidR="00FC7989" w:rsidRPr="00350FC6" w:rsidRDefault="00FC7989" w:rsidP="00FC7989">
            <w:pPr>
              <w:pStyle w:val="DHHStabletext"/>
              <w:spacing w:before="0" w:after="0"/>
              <w:jc w:val="center"/>
              <w:rPr>
                <w:rFonts w:cs="Arial"/>
                <w:sz w:val="18"/>
                <w:szCs w:val="18"/>
              </w:rPr>
            </w:pPr>
            <w:r w:rsidRPr="00350FC6">
              <w:rPr>
                <w:rFonts w:cs="Arial"/>
                <w:sz w:val="18"/>
                <w:szCs w:val="18"/>
              </w:rPr>
              <w:t>61</w:t>
            </w:r>
          </w:p>
        </w:tc>
        <w:tc>
          <w:tcPr>
            <w:tcW w:w="907" w:type="dxa"/>
            <w:noWrap/>
            <w:vAlign w:val="center"/>
          </w:tcPr>
          <w:p w14:paraId="6359BBAB" w14:textId="7B5D8417" w:rsidR="00FC7989" w:rsidRPr="00350FC6" w:rsidRDefault="00FC7989" w:rsidP="00FC7989">
            <w:pPr>
              <w:pStyle w:val="DHHStabletext"/>
              <w:spacing w:before="0" w:after="0"/>
              <w:jc w:val="center"/>
              <w:rPr>
                <w:rFonts w:cs="Arial"/>
                <w:sz w:val="18"/>
                <w:szCs w:val="18"/>
              </w:rPr>
            </w:pPr>
            <w:r w:rsidRPr="00350FC6">
              <w:rPr>
                <w:rFonts w:cs="Arial"/>
                <w:sz w:val="18"/>
                <w:szCs w:val="18"/>
              </w:rPr>
              <w:t>$350</w:t>
            </w:r>
          </w:p>
        </w:tc>
        <w:tc>
          <w:tcPr>
            <w:tcW w:w="1163" w:type="dxa"/>
            <w:noWrap/>
            <w:vAlign w:val="center"/>
          </w:tcPr>
          <w:p w14:paraId="04817C25" w14:textId="457ABB97" w:rsidR="00FC7989" w:rsidRPr="00350FC6" w:rsidRDefault="00FC7989" w:rsidP="00FC7989">
            <w:pPr>
              <w:pStyle w:val="DHHStabletext"/>
              <w:spacing w:before="0" w:after="0"/>
              <w:jc w:val="center"/>
              <w:rPr>
                <w:rFonts w:cs="Arial"/>
                <w:sz w:val="18"/>
                <w:szCs w:val="18"/>
              </w:rPr>
            </w:pPr>
            <w:r w:rsidRPr="00350FC6">
              <w:rPr>
                <w:rFonts w:cs="Arial"/>
                <w:sz w:val="18"/>
                <w:szCs w:val="18"/>
              </w:rPr>
              <w:t>12.9%</w:t>
            </w:r>
          </w:p>
        </w:tc>
        <w:tc>
          <w:tcPr>
            <w:tcW w:w="907" w:type="dxa"/>
            <w:noWrap/>
            <w:vAlign w:val="center"/>
          </w:tcPr>
          <w:p w14:paraId="768455EE" w14:textId="2EDD961D" w:rsidR="00FC7989" w:rsidRPr="004B1090" w:rsidRDefault="00FC7989" w:rsidP="00FC7989">
            <w:pPr>
              <w:pStyle w:val="DHHStabletext"/>
              <w:spacing w:before="0" w:after="0"/>
              <w:jc w:val="center"/>
              <w:rPr>
                <w:rFonts w:cs="Arial"/>
                <w:sz w:val="18"/>
                <w:szCs w:val="18"/>
              </w:rPr>
            </w:pPr>
            <w:r w:rsidRPr="004B1090">
              <w:rPr>
                <w:rFonts w:cs="Arial"/>
                <w:sz w:val="18"/>
                <w:szCs w:val="18"/>
              </w:rPr>
              <w:t>26</w:t>
            </w:r>
          </w:p>
        </w:tc>
        <w:tc>
          <w:tcPr>
            <w:tcW w:w="907" w:type="dxa"/>
            <w:noWrap/>
            <w:vAlign w:val="center"/>
          </w:tcPr>
          <w:p w14:paraId="4DE17808" w14:textId="4765F3C0" w:rsidR="00FC7989" w:rsidRPr="004B1090" w:rsidRDefault="00FC7989" w:rsidP="00FC7989">
            <w:pPr>
              <w:pStyle w:val="DHHStabletext"/>
              <w:spacing w:before="0" w:after="0"/>
              <w:jc w:val="center"/>
              <w:rPr>
                <w:rFonts w:cs="Arial"/>
                <w:sz w:val="18"/>
                <w:szCs w:val="18"/>
              </w:rPr>
            </w:pPr>
            <w:r w:rsidRPr="004B1090">
              <w:rPr>
                <w:rFonts w:cs="Arial"/>
                <w:sz w:val="18"/>
                <w:szCs w:val="18"/>
              </w:rPr>
              <w:t>$350</w:t>
            </w:r>
          </w:p>
        </w:tc>
        <w:tc>
          <w:tcPr>
            <w:tcW w:w="1163" w:type="dxa"/>
            <w:noWrap/>
            <w:vAlign w:val="center"/>
          </w:tcPr>
          <w:p w14:paraId="5DC6AC63" w14:textId="48715377" w:rsidR="00FC7989" w:rsidRPr="004B1090" w:rsidRDefault="00FC7989" w:rsidP="00FC7989">
            <w:pPr>
              <w:pStyle w:val="DHHStabletext"/>
              <w:spacing w:before="0" w:after="0"/>
              <w:jc w:val="center"/>
              <w:rPr>
                <w:rFonts w:cs="Arial"/>
                <w:sz w:val="18"/>
                <w:szCs w:val="18"/>
              </w:rPr>
            </w:pPr>
            <w:r w:rsidRPr="004B1090">
              <w:rPr>
                <w:rFonts w:cs="Arial"/>
                <w:sz w:val="18"/>
                <w:szCs w:val="18"/>
              </w:rPr>
              <w:t>0.0%</w:t>
            </w:r>
          </w:p>
        </w:tc>
        <w:tc>
          <w:tcPr>
            <w:tcW w:w="907" w:type="dxa"/>
            <w:noWrap/>
            <w:vAlign w:val="center"/>
          </w:tcPr>
          <w:p w14:paraId="29D037DE" w14:textId="7C3C5907" w:rsidR="00FC7989" w:rsidRPr="004B1090" w:rsidRDefault="00FC7989" w:rsidP="00FC7989">
            <w:pPr>
              <w:pStyle w:val="DHHStabletext"/>
              <w:spacing w:before="0" w:after="0"/>
              <w:jc w:val="center"/>
              <w:rPr>
                <w:rFonts w:cs="Arial"/>
                <w:sz w:val="18"/>
                <w:szCs w:val="18"/>
              </w:rPr>
            </w:pPr>
            <w:r w:rsidRPr="004B1090">
              <w:rPr>
                <w:rFonts w:cs="Arial"/>
                <w:sz w:val="18"/>
                <w:szCs w:val="18"/>
              </w:rPr>
              <w:t>586</w:t>
            </w:r>
          </w:p>
        </w:tc>
        <w:tc>
          <w:tcPr>
            <w:tcW w:w="907" w:type="dxa"/>
            <w:noWrap/>
            <w:vAlign w:val="center"/>
          </w:tcPr>
          <w:p w14:paraId="33FC1AB0" w14:textId="0176B85A" w:rsidR="00FC7989" w:rsidRPr="004B1090" w:rsidRDefault="00FC7989" w:rsidP="00FC7989">
            <w:pPr>
              <w:pStyle w:val="DHHStabletext"/>
              <w:spacing w:before="0" w:after="0"/>
              <w:jc w:val="center"/>
              <w:rPr>
                <w:rFonts w:cs="Arial"/>
                <w:sz w:val="18"/>
                <w:szCs w:val="18"/>
              </w:rPr>
            </w:pPr>
            <w:r w:rsidRPr="004B1090">
              <w:rPr>
                <w:rFonts w:cs="Arial"/>
                <w:sz w:val="18"/>
                <w:szCs w:val="18"/>
              </w:rPr>
              <w:t>$360</w:t>
            </w:r>
          </w:p>
        </w:tc>
        <w:tc>
          <w:tcPr>
            <w:tcW w:w="1163" w:type="dxa"/>
            <w:noWrap/>
            <w:vAlign w:val="center"/>
          </w:tcPr>
          <w:p w14:paraId="6998A003" w14:textId="6B6EEA06" w:rsidR="00FC7989" w:rsidRPr="004B1090" w:rsidRDefault="00FC7989" w:rsidP="00FC7989">
            <w:pPr>
              <w:pStyle w:val="DHHStabletext"/>
              <w:spacing w:before="0" w:after="0"/>
              <w:jc w:val="center"/>
              <w:rPr>
                <w:rFonts w:cs="Arial"/>
                <w:sz w:val="18"/>
                <w:szCs w:val="18"/>
              </w:rPr>
            </w:pPr>
            <w:r w:rsidRPr="004B1090">
              <w:rPr>
                <w:rFonts w:cs="Arial"/>
                <w:sz w:val="18"/>
                <w:szCs w:val="18"/>
              </w:rPr>
              <w:t>0.0%</w:t>
            </w:r>
          </w:p>
        </w:tc>
      </w:tr>
      <w:tr w:rsidR="00FC7989" w:rsidRPr="00211CFA" w14:paraId="0AA2D871" w14:textId="77777777" w:rsidTr="00FC7989">
        <w:trPr>
          <w:trHeight w:val="283"/>
        </w:trPr>
        <w:tc>
          <w:tcPr>
            <w:tcW w:w="2835" w:type="dxa"/>
            <w:noWrap/>
            <w:vAlign w:val="center"/>
          </w:tcPr>
          <w:p w14:paraId="60CF6649" w14:textId="77777777" w:rsidR="00FC7989" w:rsidRPr="00211CFA" w:rsidRDefault="00FC7989" w:rsidP="00FC7989">
            <w:pPr>
              <w:pStyle w:val="DHHStabletext"/>
              <w:spacing w:before="0" w:after="0"/>
              <w:rPr>
                <w:rFonts w:cs="Arial"/>
                <w:sz w:val="18"/>
                <w:szCs w:val="18"/>
                <w:lang w:eastAsia="en-AU"/>
              </w:rPr>
            </w:pPr>
            <w:r w:rsidRPr="00211CFA">
              <w:rPr>
                <w:rFonts w:cs="Arial"/>
                <w:sz w:val="18"/>
                <w:szCs w:val="18"/>
                <w:lang w:eastAsia="en-AU"/>
              </w:rPr>
              <w:t>Moonee Valley</w:t>
            </w:r>
          </w:p>
        </w:tc>
        <w:tc>
          <w:tcPr>
            <w:tcW w:w="907" w:type="dxa"/>
            <w:noWrap/>
            <w:vAlign w:val="center"/>
          </w:tcPr>
          <w:p w14:paraId="0F93DEA8" w14:textId="687BD566" w:rsidR="00FC7989" w:rsidRPr="00350FC6" w:rsidRDefault="00FC7989" w:rsidP="00FC7989">
            <w:pPr>
              <w:pStyle w:val="DHHStabletext"/>
              <w:spacing w:before="0" w:after="0"/>
              <w:jc w:val="center"/>
              <w:rPr>
                <w:rFonts w:cs="Arial"/>
                <w:sz w:val="18"/>
                <w:szCs w:val="18"/>
              </w:rPr>
            </w:pPr>
            <w:r w:rsidRPr="00350FC6">
              <w:rPr>
                <w:rFonts w:cs="Arial"/>
                <w:sz w:val="18"/>
                <w:szCs w:val="18"/>
              </w:rPr>
              <w:t>257</w:t>
            </w:r>
          </w:p>
        </w:tc>
        <w:tc>
          <w:tcPr>
            <w:tcW w:w="907" w:type="dxa"/>
            <w:noWrap/>
            <w:vAlign w:val="center"/>
          </w:tcPr>
          <w:p w14:paraId="36D1883B" w14:textId="02DA6F43" w:rsidR="00FC7989" w:rsidRPr="00350FC6" w:rsidRDefault="00FC7989" w:rsidP="00FC7989">
            <w:pPr>
              <w:pStyle w:val="DHHStabletext"/>
              <w:spacing w:before="0" w:after="0"/>
              <w:jc w:val="center"/>
              <w:rPr>
                <w:rFonts w:cs="Arial"/>
                <w:sz w:val="18"/>
                <w:szCs w:val="18"/>
              </w:rPr>
            </w:pPr>
            <w:r w:rsidRPr="00350FC6">
              <w:rPr>
                <w:rFonts w:cs="Arial"/>
                <w:sz w:val="18"/>
                <w:szCs w:val="18"/>
              </w:rPr>
              <w:t>$310</w:t>
            </w:r>
          </w:p>
        </w:tc>
        <w:tc>
          <w:tcPr>
            <w:tcW w:w="1162" w:type="dxa"/>
            <w:noWrap/>
            <w:vAlign w:val="center"/>
          </w:tcPr>
          <w:p w14:paraId="1F6417ED" w14:textId="25F967B4" w:rsidR="00FC7989" w:rsidRPr="00350FC6" w:rsidRDefault="00FC7989" w:rsidP="00FC7989">
            <w:pPr>
              <w:pStyle w:val="DHHStabletext"/>
              <w:spacing w:before="0" w:after="0"/>
              <w:jc w:val="center"/>
              <w:rPr>
                <w:rFonts w:cs="Arial"/>
                <w:sz w:val="18"/>
                <w:szCs w:val="18"/>
              </w:rPr>
            </w:pPr>
            <w:r w:rsidRPr="00350FC6">
              <w:rPr>
                <w:rFonts w:cs="Arial"/>
                <w:sz w:val="18"/>
                <w:szCs w:val="18"/>
              </w:rPr>
              <w:t>-4.6%</w:t>
            </w:r>
          </w:p>
        </w:tc>
        <w:tc>
          <w:tcPr>
            <w:tcW w:w="907" w:type="dxa"/>
            <w:noWrap/>
            <w:vAlign w:val="center"/>
          </w:tcPr>
          <w:p w14:paraId="5DF6A66E" w14:textId="2B0A22A3" w:rsidR="00FC7989" w:rsidRPr="00350FC6" w:rsidRDefault="00FC7989" w:rsidP="00FC7989">
            <w:pPr>
              <w:pStyle w:val="DHHStabletext"/>
              <w:spacing w:before="0" w:after="0"/>
              <w:jc w:val="center"/>
              <w:rPr>
                <w:rFonts w:cs="Arial"/>
                <w:sz w:val="18"/>
                <w:szCs w:val="18"/>
              </w:rPr>
            </w:pPr>
            <w:r w:rsidRPr="00350FC6">
              <w:rPr>
                <w:rFonts w:cs="Arial"/>
                <w:sz w:val="18"/>
                <w:szCs w:val="18"/>
              </w:rPr>
              <w:t>435</w:t>
            </w:r>
          </w:p>
        </w:tc>
        <w:tc>
          <w:tcPr>
            <w:tcW w:w="907" w:type="dxa"/>
            <w:noWrap/>
            <w:vAlign w:val="center"/>
          </w:tcPr>
          <w:p w14:paraId="5A5BA0CD" w14:textId="1FA91C02" w:rsidR="00FC7989" w:rsidRPr="00350FC6" w:rsidRDefault="00FC7989" w:rsidP="00FC7989">
            <w:pPr>
              <w:pStyle w:val="DHHStabletext"/>
              <w:spacing w:before="0" w:after="0"/>
              <w:jc w:val="center"/>
              <w:rPr>
                <w:rFonts w:cs="Arial"/>
                <w:sz w:val="18"/>
                <w:szCs w:val="18"/>
              </w:rPr>
            </w:pPr>
            <w:r w:rsidRPr="00350FC6">
              <w:rPr>
                <w:rFonts w:cs="Arial"/>
                <w:sz w:val="18"/>
                <w:szCs w:val="18"/>
              </w:rPr>
              <w:t>$365</w:t>
            </w:r>
          </w:p>
        </w:tc>
        <w:tc>
          <w:tcPr>
            <w:tcW w:w="1163" w:type="dxa"/>
            <w:noWrap/>
            <w:vAlign w:val="center"/>
          </w:tcPr>
          <w:p w14:paraId="0834C652" w14:textId="7879BEF4" w:rsidR="00FC7989" w:rsidRPr="00350FC6" w:rsidRDefault="00FC7989" w:rsidP="00FC7989">
            <w:pPr>
              <w:pStyle w:val="DHHStabletext"/>
              <w:spacing w:before="0" w:after="0"/>
              <w:jc w:val="center"/>
              <w:rPr>
                <w:rFonts w:cs="Arial"/>
                <w:sz w:val="18"/>
                <w:szCs w:val="18"/>
              </w:rPr>
            </w:pPr>
            <w:r w:rsidRPr="00350FC6">
              <w:rPr>
                <w:rFonts w:cs="Arial"/>
                <w:sz w:val="18"/>
                <w:szCs w:val="18"/>
              </w:rPr>
              <w:t>-3.9%</w:t>
            </w:r>
          </w:p>
        </w:tc>
        <w:tc>
          <w:tcPr>
            <w:tcW w:w="907" w:type="dxa"/>
            <w:noWrap/>
            <w:vAlign w:val="center"/>
          </w:tcPr>
          <w:p w14:paraId="6BA8F634" w14:textId="51D90CB6" w:rsidR="00FC7989" w:rsidRPr="004B1090" w:rsidRDefault="00FC7989" w:rsidP="00FC7989">
            <w:pPr>
              <w:pStyle w:val="DHHStabletext"/>
              <w:spacing w:before="0" w:after="0"/>
              <w:jc w:val="center"/>
              <w:rPr>
                <w:rFonts w:cs="Arial"/>
                <w:sz w:val="18"/>
                <w:szCs w:val="18"/>
              </w:rPr>
            </w:pPr>
            <w:r w:rsidRPr="004B1090">
              <w:rPr>
                <w:rFonts w:cs="Arial"/>
                <w:sz w:val="18"/>
                <w:szCs w:val="18"/>
              </w:rPr>
              <w:t>75</w:t>
            </w:r>
          </w:p>
        </w:tc>
        <w:tc>
          <w:tcPr>
            <w:tcW w:w="907" w:type="dxa"/>
            <w:noWrap/>
            <w:vAlign w:val="center"/>
          </w:tcPr>
          <w:p w14:paraId="4BFA0E7E" w14:textId="626E9A22" w:rsidR="00FC7989" w:rsidRPr="004B1090" w:rsidRDefault="00FC7989" w:rsidP="00FC7989">
            <w:pPr>
              <w:pStyle w:val="DHHStabletext"/>
              <w:spacing w:before="0" w:after="0"/>
              <w:jc w:val="center"/>
              <w:rPr>
                <w:rFonts w:cs="Arial"/>
                <w:sz w:val="18"/>
                <w:szCs w:val="18"/>
              </w:rPr>
            </w:pPr>
            <w:r w:rsidRPr="004B1090">
              <w:rPr>
                <w:rFonts w:cs="Arial"/>
                <w:sz w:val="18"/>
                <w:szCs w:val="18"/>
              </w:rPr>
              <w:t>$450</w:t>
            </w:r>
          </w:p>
        </w:tc>
        <w:tc>
          <w:tcPr>
            <w:tcW w:w="1163" w:type="dxa"/>
            <w:noWrap/>
            <w:vAlign w:val="center"/>
          </w:tcPr>
          <w:p w14:paraId="530ADD4D" w14:textId="71391B88" w:rsidR="00FC7989" w:rsidRPr="004B1090" w:rsidRDefault="00FC7989" w:rsidP="00FC7989">
            <w:pPr>
              <w:pStyle w:val="DHHStabletext"/>
              <w:spacing w:before="0" w:after="0"/>
              <w:jc w:val="center"/>
              <w:rPr>
                <w:rFonts w:cs="Arial"/>
                <w:sz w:val="18"/>
                <w:szCs w:val="18"/>
              </w:rPr>
            </w:pPr>
            <w:r w:rsidRPr="004B1090">
              <w:rPr>
                <w:rFonts w:cs="Arial"/>
                <w:sz w:val="18"/>
                <w:szCs w:val="18"/>
              </w:rPr>
              <w:t>-4.9%</w:t>
            </w:r>
          </w:p>
        </w:tc>
        <w:tc>
          <w:tcPr>
            <w:tcW w:w="907" w:type="dxa"/>
            <w:noWrap/>
            <w:vAlign w:val="center"/>
          </w:tcPr>
          <w:p w14:paraId="62D8B188" w14:textId="1ADAAB9A" w:rsidR="00FC7989" w:rsidRPr="004B1090" w:rsidRDefault="00FC7989" w:rsidP="00FC7989">
            <w:pPr>
              <w:pStyle w:val="DHHStabletext"/>
              <w:spacing w:before="0" w:after="0"/>
              <w:jc w:val="center"/>
              <w:rPr>
                <w:rFonts w:cs="Arial"/>
                <w:sz w:val="18"/>
                <w:szCs w:val="18"/>
              </w:rPr>
            </w:pPr>
            <w:r w:rsidRPr="004B1090">
              <w:rPr>
                <w:rFonts w:cs="Arial"/>
                <w:sz w:val="18"/>
                <w:szCs w:val="18"/>
              </w:rPr>
              <w:t>167</w:t>
            </w:r>
          </w:p>
        </w:tc>
        <w:tc>
          <w:tcPr>
            <w:tcW w:w="907" w:type="dxa"/>
            <w:noWrap/>
            <w:vAlign w:val="center"/>
          </w:tcPr>
          <w:p w14:paraId="2E1F9117" w14:textId="630E1DF6" w:rsidR="00FC7989" w:rsidRPr="004B1090" w:rsidRDefault="00FC7989" w:rsidP="00FC7989">
            <w:pPr>
              <w:pStyle w:val="DHHStabletext"/>
              <w:spacing w:before="0" w:after="0"/>
              <w:jc w:val="center"/>
              <w:rPr>
                <w:rFonts w:cs="Arial"/>
                <w:sz w:val="18"/>
                <w:szCs w:val="18"/>
              </w:rPr>
            </w:pPr>
            <w:r w:rsidRPr="004B1090">
              <w:rPr>
                <w:rFonts w:cs="Arial"/>
                <w:sz w:val="18"/>
                <w:szCs w:val="18"/>
              </w:rPr>
              <w:t>$535</w:t>
            </w:r>
          </w:p>
        </w:tc>
        <w:tc>
          <w:tcPr>
            <w:tcW w:w="1163" w:type="dxa"/>
            <w:noWrap/>
            <w:vAlign w:val="center"/>
          </w:tcPr>
          <w:p w14:paraId="0C0DDB4D" w14:textId="37102646" w:rsidR="00FC7989" w:rsidRPr="004B1090" w:rsidRDefault="00FC7989" w:rsidP="00FC7989">
            <w:pPr>
              <w:pStyle w:val="DHHStabletext"/>
              <w:spacing w:before="0" w:after="0"/>
              <w:jc w:val="center"/>
              <w:rPr>
                <w:rFonts w:cs="Arial"/>
                <w:sz w:val="18"/>
                <w:szCs w:val="18"/>
              </w:rPr>
            </w:pPr>
            <w:r w:rsidRPr="004B1090">
              <w:rPr>
                <w:rFonts w:cs="Arial"/>
                <w:sz w:val="18"/>
                <w:szCs w:val="18"/>
              </w:rPr>
              <w:t>7.0%</w:t>
            </w:r>
          </w:p>
        </w:tc>
      </w:tr>
      <w:tr w:rsidR="00FC7989" w:rsidRPr="00211CFA" w14:paraId="349EFF6A" w14:textId="77777777" w:rsidTr="00FC7989">
        <w:trPr>
          <w:trHeight w:val="283"/>
        </w:trPr>
        <w:tc>
          <w:tcPr>
            <w:tcW w:w="2835" w:type="dxa"/>
            <w:noWrap/>
            <w:vAlign w:val="center"/>
          </w:tcPr>
          <w:p w14:paraId="245614C2" w14:textId="77777777" w:rsidR="00FC7989" w:rsidRPr="00211CFA" w:rsidRDefault="00FC7989" w:rsidP="00FC7989">
            <w:pPr>
              <w:pStyle w:val="DHHStabletext"/>
              <w:spacing w:before="0" w:after="0"/>
              <w:rPr>
                <w:rFonts w:cs="Arial"/>
                <w:sz w:val="18"/>
                <w:szCs w:val="18"/>
                <w:lang w:eastAsia="en-AU"/>
              </w:rPr>
            </w:pPr>
            <w:r w:rsidRPr="00211CFA">
              <w:rPr>
                <w:rFonts w:cs="Arial"/>
                <w:sz w:val="18"/>
                <w:szCs w:val="18"/>
                <w:lang w:eastAsia="en-AU"/>
              </w:rPr>
              <w:t>Moreland</w:t>
            </w:r>
          </w:p>
        </w:tc>
        <w:tc>
          <w:tcPr>
            <w:tcW w:w="907" w:type="dxa"/>
            <w:noWrap/>
            <w:vAlign w:val="center"/>
          </w:tcPr>
          <w:p w14:paraId="156728AD" w14:textId="0EEEDDEF" w:rsidR="00FC7989" w:rsidRPr="00350FC6" w:rsidRDefault="00FC7989" w:rsidP="00FC7989">
            <w:pPr>
              <w:pStyle w:val="DHHStabletext"/>
              <w:spacing w:before="0" w:after="0"/>
              <w:jc w:val="center"/>
              <w:rPr>
                <w:rFonts w:cs="Arial"/>
                <w:sz w:val="18"/>
                <w:szCs w:val="18"/>
              </w:rPr>
            </w:pPr>
            <w:r w:rsidRPr="00350FC6">
              <w:rPr>
                <w:rFonts w:cs="Arial"/>
                <w:sz w:val="18"/>
                <w:szCs w:val="18"/>
              </w:rPr>
              <w:t>443</w:t>
            </w:r>
          </w:p>
        </w:tc>
        <w:tc>
          <w:tcPr>
            <w:tcW w:w="907" w:type="dxa"/>
            <w:noWrap/>
            <w:vAlign w:val="center"/>
          </w:tcPr>
          <w:p w14:paraId="3190324A" w14:textId="24F6754B" w:rsidR="00FC7989" w:rsidRPr="00350FC6" w:rsidRDefault="00FC7989" w:rsidP="00FC7989">
            <w:pPr>
              <w:pStyle w:val="DHHStabletext"/>
              <w:spacing w:before="0" w:after="0"/>
              <w:jc w:val="center"/>
              <w:rPr>
                <w:rFonts w:cs="Arial"/>
                <w:sz w:val="18"/>
                <w:szCs w:val="18"/>
              </w:rPr>
            </w:pPr>
            <w:r w:rsidRPr="00350FC6">
              <w:rPr>
                <w:rFonts w:cs="Arial"/>
                <w:sz w:val="18"/>
                <w:szCs w:val="18"/>
              </w:rPr>
              <w:t>$310</w:t>
            </w:r>
          </w:p>
        </w:tc>
        <w:tc>
          <w:tcPr>
            <w:tcW w:w="1162" w:type="dxa"/>
            <w:noWrap/>
            <w:vAlign w:val="center"/>
          </w:tcPr>
          <w:p w14:paraId="03E618A1" w14:textId="4865B4F6" w:rsidR="00FC7989" w:rsidRPr="00350FC6" w:rsidRDefault="00FC7989" w:rsidP="00FC7989">
            <w:pPr>
              <w:pStyle w:val="DHHStabletext"/>
              <w:spacing w:before="0" w:after="0"/>
              <w:jc w:val="center"/>
              <w:rPr>
                <w:rFonts w:cs="Arial"/>
                <w:sz w:val="18"/>
                <w:szCs w:val="18"/>
              </w:rPr>
            </w:pPr>
            <w:r w:rsidRPr="00350FC6">
              <w:rPr>
                <w:rFonts w:cs="Arial"/>
                <w:sz w:val="18"/>
                <w:szCs w:val="18"/>
              </w:rPr>
              <w:t>-3.1%</w:t>
            </w:r>
          </w:p>
        </w:tc>
        <w:tc>
          <w:tcPr>
            <w:tcW w:w="907" w:type="dxa"/>
            <w:noWrap/>
            <w:vAlign w:val="center"/>
          </w:tcPr>
          <w:p w14:paraId="2D4B8080" w14:textId="16F592F7" w:rsidR="00FC7989" w:rsidRPr="00350FC6" w:rsidRDefault="00FC7989" w:rsidP="00FC7989">
            <w:pPr>
              <w:pStyle w:val="DHHStabletext"/>
              <w:spacing w:before="0" w:after="0"/>
              <w:jc w:val="center"/>
              <w:rPr>
                <w:rFonts w:cs="Arial"/>
                <w:sz w:val="18"/>
                <w:szCs w:val="18"/>
              </w:rPr>
            </w:pPr>
            <w:r w:rsidRPr="00350FC6">
              <w:rPr>
                <w:rFonts w:cs="Arial"/>
                <w:sz w:val="18"/>
                <w:szCs w:val="18"/>
              </w:rPr>
              <w:t>804</w:t>
            </w:r>
          </w:p>
        </w:tc>
        <w:tc>
          <w:tcPr>
            <w:tcW w:w="907" w:type="dxa"/>
            <w:noWrap/>
            <w:vAlign w:val="center"/>
          </w:tcPr>
          <w:p w14:paraId="448D8830" w14:textId="1E07B584" w:rsidR="00FC7989" w:rsidRPr="00350FC6" w:rsidRDefault="00FC7989" w:rsidP="00FC7989">
            <w:pPr>
              <w:pStyle w:val="DHHStabletext"/>
              <w:spacing w:before="0" w:after="0"/>
              <w:jc w:val="center"/>
              <w:rPr>
                <w:rFonts w:cs="Arial"/>
                <w:sz w:val="18"/>
                <w:szCs w:val="18"/>
              </w:rPr>
            </w:pPr>
            <w:r w:rsidRPr="00350FC6">
              <w:rPr>
                <w:rFonts w:cs="Arial"/>
                <w:sz w:val="18"/>
                <w:szCs w:val="18"/>
              </w:rPr>
              <w:t>$380</w:t>
            </w:r>
          </w:p>
        </w:tc>
        <w:tc>
          <w:tcPr>
            <w:tcW w:w="1163" w:type="dxa"/>
            <w:noWrap/>
            <w:vAlign w:val="center"/>
          </w:tcPr>
          <w:p w14:paraId="04AE838A" w14:textId="1C27081A" w:rsidR="00FC7989" w:rsidRPr="00350FC6" w:rsidRDefault="00FC7989" w:rsidP="00FC7989">
            <w:pPr>
              <w:pStyle w:val="DHHStabletext"/>
              <w:spacing w:before="0" w:after="0"/>
              <w:jc w:val="center"/>
              <w:rPr>
                <w:rFonts w:cs="Arial"/>
                <w:sz w:val="18"/>
                <w:szCs w:val="18"/>
              </w:rPr>
            </w:pPr>
            <w:r w:rsidRPr="00350FC6">
              <w:rPr>
                <w:rFonts w:cs="Arial"/>
                <w:sz w:val="18"/>
                <w:szCs w:val="18"/>
              </w:rPr>
              <w:t>-3.8%</w:t>
            </w:r>
          </w:p>
        </w:tc>
        <w:tc>
          <w:tcPr>
            <w:tcW w:w="907" w:type="dxa"/>
            <w:noWrap/>
            <w:vAlign w:val="center"/>
          </w:tcPr>
          <w:p w14:paraId="35F90067" w14:textId="68F5D3BB" w:rsidR="00FC7989" w:rsidRPr="004B1090" w:rsidRDefault="00FC7989" w:rsidP="00FC7989">
            <w:pPr>
              <w:pStyle w:val="DHHStabletext"/>
              <w:spacing w:before="0" w:after="0"/>
              <w:jc w:val="center"/>
              <w:rPr>
                <w:rFonts w:cs="Arial"/>
                <w:sz w:val="18"/>
                <w:szCs w:val="18"/>
              </w:rPr>
            </w:pPr>
            <w:r w:rsidRPr="004B1090">
              <w:rPr>
                <w:rFonts w:cs="Arial"/>
                <w:sz w:val="18"/>
                <w:szCs w:val="18"/>
              </w:rPr>
              <w:t>221</w:t>
            </w:r>
          </w:p>
        </w:tc>
        <w:tc>
          <w:tcPr>
            <w:tcW w:w="907" w:type="dxa"/>
            <w:noWrap/>
            <w:vAlign w:val="center"/>
          </w:tcPr>
          <w:p w14:paraId="2C913CE5" w14:textId="603CF0A7" w:rsidR="00FC7989" w:rsidRPr="004B1090" w:rsidRDefault="00FC7989" w:rsidP="00FC7989">
            <w:pPr>
              <w:pStyle w:val="DHHStabletext"/>
              <w:spacing w:before="0" w:after="0"/>
              <w:jc w:val="center"/>
              <w:rPr>
                <w:rFonts w:cs="Arial"/>
                <w:sz w:val="18"/>
                <w:szCs w:val="18"/>
              </w:rPr>
            </w:pPr>
            <w:r w:rsidRPr="004B1090">
              <w:rPr>
                <w:rFonts w:cs="Arial"/>
                <w:sz w:val="18"/>
                <w:szCs w:val="18"/>
              </w:rPr>
              <w:t>$490</w:t>
            </w:r>
          </w:p>
        </w:tc>
        <w:tc>
          <w:tcPr>
            <w:tcW w:w="1163" w:type="dxa"/>
            <w:noWrap/>
            <w:vAlign w:val="center"/>
          </w:tcPr>
          <w:p w14:paraId="5AD9EFFC" w14:textId="3932E2F6" w:rsidR="00FC7989" w:rsidRPr="004B1090" w:rsidRDefault="00FC7989" w:rsidP="00FC7989">
            <w:pPr>
              <w:pStyle w:val="DHHStabletext"/>
              <w:spacing w:before="0" w:after="0"/>
              <w:jc w:val="center"/>
              <w:rPr>
                <w:rFonts w:cs="Arial"/>
                <w:sz w:val="18"/>
                <w:szCs w:val="18"/>
              </w:rPr>
            </w:pPr>
            <w:r w:rsidRPr="004B1090">
              <w:rPr>
                <w:rFonts w:cs="Arial"/>
                <w:sz w:val="18"/>
                <w:szCs w:val="18"/>
              </w:rPr>
              <w:t>1.0%</w:t>
            </w:r>
          </w:p>
        </w:tc>
        <w:tc>
          <w:tcPr>
            <w:tcW w:w="907" w:type="dxa"/>
            <w:noWrap/>
            <w:vAlign w:val="center"/>
          </w:tcPr>
          <w:p w14:paraId="75D88BBB" w14:textId="745278FA" w:rsidR="00FC7989" w:rsidRPr="004B1090" w:rsidRDefault="00FC7989" w:rsidP="00FC7989">
            <w:pPr>
              <w:pStyle w:val="DHHStabletext"/>
              <w:spacing w:before="0" w:after="0"/>
              <w:jc w:val="center"/>
              <w:rPr>
                <w:rFonts w:cs="Arial"/>
                <w:sz w:val="18"/>
                <w:szCs w:val="18"/>
              </w:rPr>
            </w:pPr>
            <w:r w:rsidRPr="004B1090">
              <w:rPr>
                <w:rFonts w:cs="Arial"/>
                <w:sz w:val="18"/>
                <w:szCs w:val="18"/>
              </w:rPr>
              <w:t>356</w:t>
            </w:r>
          </w:p>
        </w:tc>
        <w:tc>
          <w:tcPr>
            <w:tcW w:w="907" w:type="dxa"/>
            <w:noWrap/>
            <w:vAlign w:val="center"/>
          </w:tcPr>
          <w:p w14:paraId="0F758870" w14:textId="3690CB84" w:rsidR="00FC7989" w:rsidRPr="004B1090" w:rsidRDefault="00FC7989" w:rsidP="00FC7989">
            <w:pPr>
              <w:pStyle w:val="DHHStabletext"/>
              <w:spacing w:before="0" w:after="0"/>
              <w:jc w:val="center"/>
              <w:rPr>
                <w:rFonts w:cs="Arial"/>
                <w:sz w:val="18"/>
                <w:szCs w:val="18"/>
              </w:rPr>
            </w:pPr>
            <w:r w:rsidRPr="004B1090">
              <w:rPr>
                <w:rFonts w:cs="Arial"/>
                <w:sz w:val="18"/>
                <w:szCs w:val="18"/>
              </w:rPr>
              <w:t>$519</w:t>
            </w:r>
          </w:p>
        </w:tc>
        <w:tc>
          <w:tcPr>
            <w:tcW w:w="1163" w:type="dxa"/>
            <w:noWrap/>
            <w:vAlign w:val="center"/>
          </w:tcPr>
          <w:p w14:paraId="2AFFDBC6" w14:textId="01DBAD84" w:rsidR="00FC7989" w:rsidRPr="004B1090" w:rsidRDefault="00FC7989" w:rsidP="00FC7989">
            <w:pPr>
              <w:pStyle w:val="DHHStabletext"/>
              <w:spacing w:before="0" w:after="0"/>
              <w:jc w:val="center"/>
              <w:rPr>
                <w:rFonts w:cs="Arial"/>
                <w:sz w:val="18"/>
                <w:szCs w:val="18"/>
              </w:rPr>
            </w:pPr>
            <w:r w:rsidRPr="004B1090">
              <w:rPr>
                <w:rFonts w:cs="Arial"/>
                <w:sz w:val="18"/>
                <w:szCs w:val="18"/>
              </w:rPr>
              <w:t>3.8%</w:t>
            </w:r>
          </w:p>
        </w:tc>
      </w:tr>
      <w:tr w:rsidR="00FC7989" w:rsidRPr="00211CFA" w14:paraId="6DFB19B1" w14:textId="77777777" w:rsidTr="00FC7989">
        <w:trPr>
          <w:trHeight w:val="283"/>
        </w:trPr>
        <w:tc>
          <w:tcPr>
            <w:tcW w:w="2835" w:type="dxa"/>
            <w:noWrap/>
            <w:vAlign w:val="center"/>
          </w:tcPr>
          <w:p w14:paraId="52B96018" w14:textId="77777777" w:rsidR="00FC7989" w:rsidRPr="00211CFA" w:rsidRDefault="00FC7989" w:rsidP="00FC7989">
            <w:pPr>
              <w:pStyle w:val="DHHStabletext"/>
              <w:spacing w:before="0" w:after="0"/>
              <w:rPr>
                <w:rFonts w:cs="Arial"/>
                <w:sz w:val="18"/>
                <w:szCs w:val="18"/>
                <w:lang w:eastAsia="en-AU"/>
              </w:rPr>
            </w:pPr>
            <w:r w:rsidRPr="00211CFA">
              <w:rPr>
                <w:rFonts w:cs="Arial"/>
                <w:sz w:val="18"/>
                <w:szCs w:val="18"/>
                <w:lang w:eastAsia="en-AU"/>
              </w:rPr>
              <w:t>Nillumbik</w:t>
            </w:r>
          </w:p>
        </w:tc>
        <w:tc>
          <w:tcPr>
            <w:tcW w:w="907" w:type="dxa"/>
            <w:noWrap/>
            <w:vAlign w:val="center"/>
          </w:tcPr>
          <w:p w14:paraId="2CA869B6" w14:textId="63A9D65A"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907" w:type="dxa"/>
            <w:noWrap/>
            <w:vAlign w:val="center"/>
          </w:tcPr>
          <w:p w14:paraId="53EC41A9" w14:textId="2BA2285D"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1162" w:type="dxa"/>
            <w:noWrap/>
            <w:vAlign w:val="center"/>
          </w:tcPr>
          <w:p w14:paraId="299FC25E" w14:textId="3C8FBB54"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907" w:type="dxa"/>
            <w:noWrap/>
            <w:vAlign w:val="center"/>
          </w:tcPr>
          <w:p w14:paraId="70F05F0C" w14:textId="66FB2D96" w:rsidR="00FC7989" w:rsidRPr="00350FC6" w:rsidRDefault="00FC7989" w:rsidP="00FC7989">
            <w:pPr>
              <w:pStyle w:val="DHHStabletext"/>
              <w:spacing w:before="0" w:after="0"/>
              <w:jc w:val="center"/>
              <w:rPr>
                <w:rFonts w:cs="Arial"/>
                <w:sz w:val="18"/>
                <w:szCs w:val="18"/>
              </w:rPr>
            </w:pPr>
            <w:r w:rsidRPr="00350FC6">
              <w:rPr>
                <w:rFonts w:cs="Arial"/>
                <w:sz w:val="18"/>
                <w:szCs w:val="18"/>
              </w:rPr>
              <w:t>14</w:t>
            </w:r>
          </w:p>
        </w:tc>
        <w:tc>
          <w:tcPr>
            <w:tcW w:w="907" w:type="dxa"/>
            <w:noWrap/>
            <w:vAlign w:val="center"/>
          </w:tcPr>
          <w:p w14:paraId="507B3377" w14:textId="14AB1DFC" w:rsidR="00FC7989" w:rsidRPr="00350FC6" w:rsidRDefault="00FC7989" w:rsidP="00FC7989">
            <w:pPr>
              <w:pStyle w:val="DHHStabletext"/>
              <w:spacing w:before="0" w:after="0"/>
              <w:jc w:val="center"/>
              <w:rPr>
                <w:rFonts w:cs="Arial"/>
                <w:sz w:val="18"/>
                <w:szCs w:val="18"/>
              </w:rPr>
            </w:pPr>
            <w:r w:rsidRPr="00350FC6">
              <w:rPr>
                <w:rFonts w:cs="Arial"/>
                <w:sz w:val="18"/>
                <w:szCs w:val="18"/>
              </w:rPr>
              <w:t>$423</w:t>
            </w:r>
          </w:p>
        </w:tc>
        <w:tc>
          <w:tcPr>
            <w:tcW w:w="1163" w:type="dxa"/>
            <w:noWrap/>
            <w:vAlign w:val="center"/>
          </w:tcPr>
          <w:p w14:paraId="2172297C" w14:textId="2C093544" w:rsidR="00FC7989" w:rsidRPr="00350FC6" w:rsidRDefault="00FC7989" w:rsidP="00FC7989">
            <w:pPr>
              <w:pStyle w:val="DHHStabletext"/>
              <w:spacing w:before="0" w:after="0"/>
              <w:jc w:val="center"/>
              <w:rPr>
                <w:rFonts w:cs="Arial"/>
                <w:sz w:val="18"/>
                <w:szCs w:val="18"/>
              </w:rPr>
            </w:pPr>
            <w:r w:rsidRPr="00350FC6">
              <w:rPr>
                <w:rFonts w:cs="Arial"/>
                <w:sz w:val="18"/>
                <w:szCs w:val="18"/>
              </w:rPr>
              <w:t>1.9%</w:t>
            </w:r>
          </w:p>
        </w:tc>
        <w:tc>
          <w:tcPr>
            <w:tcW w:w="907" w:type="dxa"/>
            <w:noWrap/>
            <w:vAlign w:val="center"/>
          </w:tcPr>
          <w:p w14:paraId="33AE37F0" w14:textId="7E182060" w:rsidR="00FC7989" w:rsidRPr="004B1090" w:rsidRDefault="00FC7989" w:rsidP="00FC7989">
            <w:pPr>
              <w:pStyle w:val="DHHStabletext"/>
              <w:spacing w:before="0" w:after="0"/>
              <w:jc w:val="center"/>
              <w:rPr>
                <w:rFonts w:cs="Arial"/>
                <w:sz w:val="18"/>
                <w:szCs w:val="18"/>
              </w:rPr>
            </w:pPr>
            <w:r w:rsidRPr="004B1090">
              <w:rPr>
                <w:rFonts w:cs="Arial"/>
                <w:sz w:val="18"/>
                <w:szCs w:val="18"/>
              </w:rPr>
              <w:t>-</w:t>
            </w:r>
          </w:p>
        </w:tc>
        <w:tc>
          <w:tcPr>
            <w:tcW w:w="907" w:type="dxa"/>
            <w:noWrap/>
            <w:vAlign w:val="center"/>
          </w:tcPr>
          <w:p w14:paraId="3DA4CD60" w14:textId="34519315" w:rsidR="00FC7989" w:rsidRPr="004B1090" w:rsidRDefault="00FC7989" w:rsidP="00FC7989">
            <w:pPr>
              <w:pStyle w:val="DHHStabletext"/>
              <w:spacing w:before="0" w:after="0"/>
              <w:jc w:val="center"/>
              <w:rPr>
                <w:rFonts w:cs="Arial"/>
                <w:sz w:val="18"/>
                <w:szCs w:val="18"/>
              </w:rPr>
            </w:pPr>
            <w:r w:rsidRPr="004B1090">
              <w:rPr>
                <w:rFonts w:cs="Arial"/>
                <w:sz w:val="18"/>
                <w:szCs w:val="18"/>
              </w:rPr>
              <w:t>-</w:t>
            </w:r>
          </w:p>
        </w:tc>
        <w:tc>
          <w:tcPr>
            <w:tcW w:w="1163" w:type="dxa"/>
            <w:noWrap/>
            <w:vAlign w:val="center"/>
          </w:tcPr>
          <w:p w14:paraId="7667B7E2" w14:textId="4764FD68" w:rsidR="00FC7989" w:rsidRPr="004B1090" w:rsidRDefault="00FC7989" w:rsidP="00FC7989">
            <w:pPr>
              <w:pStyle w:val="DHHStabletext"/>
              <w:spacing w:before="0" w:after="0"/>
              <w:jc w:val="center"/>
              <w:rPr>
                <w:rFonts w:cs="Arial"/>
                <w:sz w:val="18"/>
                <w:szCs w:val="18"/>
              </w:rPr>
            </w:pPr>
            <w:r w:rsidRPr="004B1090">
              <w:rPr>
                <w:rFonts w:cs="Arial"/>
                <w:sz w:val="18"/>
                <w:szCs w:val="18"/>
              </w:rPr>
              <w:t>-</w:t>
            </w:r>
          </w:p>
        </w:tc>
        <w:tc>
          <w:tcPr>
            <w:tcW w:w="907" w:type="dxa"/>
            <w:noWrap/>
            <w:vAlign w:val="center"/>
          </w:tcPr>
          <w:p w14:paraId="04065B68" w14:textId="0F06466B" w:rsidR="00FC7989" w:rsidRPr="004B1090" w:rsidRDefault="00FC7989" w:rsidP="00FC7989">
            <w:pPr>
              <w:pStyle w:val="DHHStabletext"/>
              <w:spacing w:before="0" w:after="0"/>
              <w:jc w:val="center"/>
              <w:rPr>
                <w:rFonts w:cs="Arial"/>
                <w:sz w:val="18"/>
                <w:szCs w:val="18"/>
              </w:rPr>
            </w:pPr>
            <w:r w:rsidRPr="004B1090">
              <w:rPr>
                <w:rFonts w:cs="Arial"/>
                <w:sz w:val="18"/>
                <w:szCs w:val="18"/>
              </w:rPr>
              <w:t>86</w:t>
            </w:r>
          </w:p>
        </w:tc>
        <w:tc>
          <w:tcPr>
            <w:tcW w:w="907" w:type="dxa"/>
            <w:noWrap/>
            <w:vAlign w:val="center"/>
          </w:tcPr>
          <w:p w14:paraId="02ED5377" w14:textId="5F49F2CC" w:rsidR="00FC7989" w:rsidRPr="004B1090" w:rsidRDefault="00FC7989" w:rsidP="00FC7989">
            <w:pPr>
              <w:pStyle w:val="DHHStabletext"/>
              <w:spacing w:before="0" w:after="0"/>
              <w:jc w:val="center"/>
              <w:rPr>
                <w:rFonts w:cs="Arial"/>
                <w:sz w:val="18"/>
                <w:szCs w:val="18"/>
              </w:rPr>
            </w:pPr>
            <w:r w:rsidRPr="004B1090">
              <w:rPr>
                <w:rFonts w:cs="Arial"/>
                <w:sz w:val="18"/>
                <w:szCs w:val="18"/>
              </w:rPr>
              <w:t>$433</w:t>
            </w:r>
          </w:p>
        </w:tc>
        <w:tc>
          <w:tcPr>
            <w:tcW w:w="1163" w:type="dxa"/>
            <w:noWrap/>
            <w:vAlign w:val="center"/>
          </w:tcPr>
          <w:p w14:paraId="65A7B5EC" w14:textId="6447094A" w:rsidR="00FC7989" w:rsidRPr="004B1090" w:rsidRDefault="00FC7989" w:rsidP="00FC7989">
            <w:pPr>
              <w:pStyle w:val="DHHStabletext"/>
              <w:spacing w:before="0" w:after="0"/>
              <w:jc w:val="center"/>
              <w:rPr>
                <w:rFonts w:cs="Arial"/>
                <w:sz w:val="18"/>
                <w:szCs w:val="18"/>
              </w:rPr>
            </w:pPr>
            <w:r w:rsidRPr="004B1090">
              <w:rPr>
                <w:rFonts w:cs="Arial"/>
                <w:sz w:val="18"/>
                <w:szCs w:val="18"/>
              </w:rPr>
              <w:t>5.6%</w:t>
            </w:r>
          </w:p>
        </w:tc>
      </w:tr>
      <w:tr w:rsidR="00FC7989" w:rsidRPr="00211CFA" w14:paraId="1B7DBC36" w14:textId="77777777" w:rsidTr="00FC7989">
        <w:trPr>
          <w:trHeight w:val="283"/>
        </w:trPr>
        <w:tc>
          <w:tcPr>
            <w:tcW w:w="2835" w:type="dxa"/>
            <w:noWrap/>
            <w:vAlign w:val="center"/>
          </w:tcPr>
          <w:p w14:paraId="55158EEA" w14:textId="77777777" w:rsidR="00FC7989" w:rsidRPr="00211CFA" w:rsidRDefault="00FC7989" w:rsidP="00FC7989">
            <w:pPr>
              <w:pStyle w:val="DHHStabletext"/>
              <w:spacing w:before="0" w:after="0"/>
              <w:rPr>
                <w:rFonts w:cs="Arial"/>
                <w:sz w:val="18"/>
                <w:szCs w:val="18"/>
                <w:lang w:eastAsia="en-AU"/>
              </w:rPr>
            </w:pPr>
            <w:r w:rsidRPr="00211CFA">
              <w:rPr>
                <w:rFonts w:cs="Arial"/>
                <w:sz w:val="18"/>
                <w:szCs w:val="18"/>
                <w:lang w:eastAsia="en-AU"/>
              </w:rPr>
              <w:t>Whittlesea</w:t>
            </w:r>
          </w:p>
        </w:tc>
        <w:tc>
          <w:tcPr>
            <w:tcW w:w="907" w:type="dxa"/>
            <w:noWrap/>
            <w:vAlign w:val="center"/>
          </w:tcPr>
          <w:p w14:paraId="37188B56" w14:textId="68BBEE21"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907" w:type="dxa"/>
            <w:noWrap/>
            <w:vAlign w:val="center"/>
          </w:tcPr>
          <w:p w14:paraId="43A64466" w14:textId="2533A3B6"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1162" w:type="dxa"/>
            <w:noWrap/>
            <w:vAlign w:val="center"/>
          </w:tcPr>
          <w:p w14:paraId="5C9AD4F2" w14:textId="5A475FF7"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907" w:type="dxa"/>
            <w:noWrap/>
            <w:vAlign w:val="center"/>
          </w:tcPr>
          <w:p w14:paraId="3AE8243A" w14:textId="5A8A8C8F" w:rsidR="00FC7989" w:rsidRPr="00350FC6" w:rsidRDefault="00FC7989" w:rsidP="00FC7989">
            <w:pPr>
              <w:pStyle w:val="DHHStabletext"/>
              <w:spacing w:before="0" w:after="0"/>
              <w:jc w:val="center"/>
              <w:rPr>
                <w:rFonts w:cs="Arial"/>
                <w:sz w:val="18"/>
                <w:szCs w:val="18"/>
              </w:rPr>
            </w:pPr>
            <w:r w:rsidRPr="00350FC6">
              <w:rPr>
                <w:rFonts w:cs="Arial"/>
                <w:sz w:val="18"/>
                <w:szCs w:val="18"/>
              </w:rPr>
              <w:t>132</w:t>
            </w:r>
          </w:p>
        </w:tc>
        <w:tc>
          <w:tcPr>
            <w:tcW w:w="907" w:type="dxa"/>
            <w:noWrap/>
            <w:vAlign w:val="center"/>
          </w:tcPr>
          <w:p w14:paraId="76C29684" w14:textId="63077A23" w:rsidR="00FC7989" w:rsidRPr="00350FC6" w:rsidRDefault="00FC7989" w:rsidP="00FC7989">
            <w:pPr>
              <w:pStyle w:val="DHHStabletext"/>
              <w:spacing w:before="0" w:after="0"/>
              <w:jc w:val="center"/>
              <w:rPr>
                <w:rFonts w:cs="Arial"/>
                <w:sz w:val="18"/>
                <w:szCs w:val="18"/>
              </w:rPr>
            </w:pPr>
            <w:r w:rsidRPr="00350FC6">
              <w:rPr>
                <w:rFonts w:cs="Arial"/>
                <w:sz w:val="18"/>
                <w:szCs w:val="18"/>
              </w:rPr>
              <w:t>$340</w:t>
            </w:r>
          </w:p>
        </w:tc>
        <w:tc>
          <w:tcPr>
            <w:tcW w:w="1163" w:type="dxa"/>
            <w:noWrap/>
            <w:vAlign w:val="center"/>
          </w:tcPr>
          <w:p w14:paraId="221530CE" w14:textId="6EC4FDC5" w:rsidR="00FC7989" w:rsidRPr="00350FC6" w:rsidRDefault="00FC7989" w:rsidP="00FC7989">
            <w:pPr>
              <w:pStyle w:val="DHHStabletext"/>
              <w:spacing w:before="0" w:after="0"/>
              <w:jc w:val="center"/>
              <w:rPr>
                <w:rFonts w:cs="Arial"/>
                <w:sz w:val="18"/>
                <w:szCs w:val="18"/>
              </w:rPr>
            </w:pPr>
            <w:r w:rsidRPr="00350FC6">
              <w:rPr>
                <w:rFonts w:cs="Arial"/>
                <w:sz w:val="18"/>
                <w:szCs w:val="18"/>
              </w:rPr>
              <w:t>0.6%</w:t>
            </w:r>
          </w:p>
        </w:tc>
        <w:tc>
          <w:tcPr>
            <w:tcW w:w="907" w:type="dxa"/>
            <w:noWrap/>
            <w:vAlign w:val="center"/>
          </w:tcPr>
          <w:p w14:paraId="21FE0337" w14:textId="68B1602A" w:rsidR="00FC7989" w:rsidRPr="004B1090" w:rsidRDefault="00FC7989" w:rsidP="00FC7989">
            <w:pPr>
              <w:pStyle w:val="DHHStabletext"/>
              <w:spacing w:before="0" w:after="0"/>
              <w:jc w:val="center"/>
              <w:rPr>
                <w:rFonts w:cs="Arial"/>
                <w:sz w:val="18"/>
                <w:szCs w:val="18"/>
              </w:rPr>
            </w:pPr>
            <w:r w:rsidRPr="004B1090">
              <w:rPr>
                <w:rFonts w:cs="Arial"/>
                <w:sz w:val="18"/>
                <w:szCs w:val="18"/>
              </w:rPr>
              <w:t>43</w:t>
            </w:r>
          </w:p>
        </w:tc>
        <w:tc>
          <w:tcPr>
            <w:tcW w:w="907" w:type="dxa"/>
            <w:noWrap/>
            <w:vAlign w:val="center"/>
          </w:tcPr>
          <w:p w14:paraId="28CE072F" w14:textId="138FB4C0" w:rsidR="00FC7989" w:rsidRPr="004B1090" w:rsidRDefault="00FC7989" w:rsidP="00FC7989">
            <w:pPr>
              <w:pStyle w:val="DHHStabletext"/>
              <w:spacing w:before="0" w:after="0"/>
              <w:jc w:val="center"/>
              <w:rPr>
                <w:rFonts w:cs="Arial"/>
                <w:sz w:val="18"/>
                <w:szCs w:val="18"/>
              </w:rPr>
            </w:pPr>
            <w:r w:rsidRPr="004B1090">
              <w:rPr>
                <w:rFonts w:cs="Arial"/>
                <w:sz w:val="18"/>
                <w:szCs w:val="18"/>
              </w:rPr>
              <w:t>$350</w:t>
            </w:r>
          </w:p>
        </w:tc>
        <w:tc>
          <w:tcPr>
            <w:tcW w:w="1163" w:type="dxa"/>
            <w:noWrap/>
            <w:vAlign w:val="center"/>
          </w:tcPr>
          <w:p w14:paraId="02F66461" w14:textId="6455A364" w:rsidR="00FC7989" w:rsidRPr="004B1090" w:rsidRDefault="00FC7989" w:rsidP="00FC7989">
            <w:pPr>
              <w:pStyle w:val="DHHStabletext"/>
              <w:spacing w:before="0" w:after="0"/>
              <w:jc w:val="center"/>
              <w:rPr>
                <w:rFonts w:cs="Arial"/>
                <w:sz w:val="18"/>
                <w:szCs w:val="18"/>
              </w:rPr>
            </w:pPr>
            <w:r w:rsidRPr="004B1090">
              <w:rPr>
                <w:rFonts w:cs="Arial"/>
                <w:sz w:val="18"/>
                <w:szCs w:val="18"/>
              </w:rPr>
              <w:t>0.0%</w:t>
            </w:r>
          </w:p>
        </w:tc>
        <w:tc>
          <w:tcPr>
            <w:tcW w:w="907" w:type="dxa"/>
            <w:noWrap/>
            <w:vAlign w:val="center"/>
          </w:tcPr>
          <w:p w14:paraId="41758999" w14:textId="363F9CFF" w:rsidR="00FC7989" w:rsidRPr="004B1090" w:rsidRDefault="00FC7989" w:rsidP="00FC7989">
            <w:pPr>
              <w:pStyle w:val="DHHStabletext"/>
              <w:spacing w:before="0" w:after="0"/>
              <w:jc w:val="center"/>
              <w:rPr>
                <w:rFonts w:cs="Arial"/>
                <w:sz w:val="18"/>
                <w:szCs w:val="18"/>
              </w:rPr>
            </w:pPr>
            <w:r w:rsidRPr="004B1090">
              <w:rPr>
                <w:rFonts w:cs="Arial"/>
                <w:sz w:val="18"/>
                <w:szCs w:val="18"/>
              </w:rPr>
              <w:t>427</w:t>
            </w:r>
          </w:p>
        </w:tc>
        <w:tc>
          <w:tcPr>
            <w:tcW w:w="907" w:type="dxa"/>
            <w:noWrap/>
            <w:vAlign w:val="center"/>
          </w:tcPr>
          <w:p w14:paraId="552C7A71" w14:textId="031DE683" w:rsidR="00FC7989" w:rsidRPr="004B1090" w:rsidRDefault="00FC7989" w:rsidP="00FC7989">
            <w:pPr>
              <w:pStyle w:val="DHHStabletext"/>
              <w:spacing w:before="0" w:after="0"/>
              <w:jc w:val="center"/>
              <w:rPr>
                <w:rFonts w:cs="Arial"/>
                <w:sz w:val="18"/>
                <w:szCs w:val="18"/>
              </w:rPr>
            </w:pPr>
            <w:r w:rsidRPr="004B1090">
              <w:rPr>
                <w:rFonts w:cs="Arial"/>
                <w:sz w:val="18"/>
                <w:szCs w:val="18"/>
              </w:rPr>
              <w:t>$390</w:t>
            </w:r>
          </w:p>
        </w:tc>
        <w:tc>
          <w:tcPr>
            <w:tcW w:w="1163" w:type="dxa"/>
            <w:noWrap/>
            <w:vAlign w:val="center"/>
          </w:tcPr>
          <w:p w14:paraId="266212F3" w14:textId="641AF92C" w:rsidR="00FC7989" w:rsidRPr="004B1090" w:rsidRDefault="00FC7989" w:rsidP="00FC7989">
            <w:pPr>
              <w:pStyle w:val="DHHStabletext"/>
              <w:spacing w:before="0" w:after="0"/>
              <w:jc w:val="center"/>
              <w:rPr>
                <w:rFonts w:cs="Arial"/>
                <w:sz w:val="18"/>
                <w:szCs w:val="18"/>
              </w:rPr>
            </w:pPr>
            <w:r w:rsidRPr="004B1090">
              <w:rPr>
                <w:rFonts w:cs="Arial"/>
                <w:sz w:val="18"/>
                <w:szCs w:val="18"/>
              </w:rPr>
              <w:t>4.0%</w:t>
            </w:r>
          </w:p>
        </w:tc>
      </w:tr>
      <w:tr w:rsidR="00FC7989" w:rsidRPr="00211CFA" w14:paraId="4C1EB2F7" w14:textId="77777777" w:rsidTr="00FC7989">
        <w:trPr>
          <w:trHeight w:val="283"/>
        </w:trPr>
        <w:tc>
          <w:tcPr>
            <w:tcW w:w="2835" w:type="dxa"/>
            <w:noWrap/>
            <w:vAlign w:val="center"/>
          </w:tcPr>
          <w:p w14:paraId="41AA257B" w14:textId="77777777" w:rsidR="00FC7989" w:rsidRPr="00211CFA" w:rsidRDefault="00FC7989" w:rsidP="00FC7989">
            <w:pPr>
              <w:pStyle w:val="DHHStabletext"/>
              <w:spacing w:before="0" w:after="0"/>
              <w:rPr>
                <w:rFonts w:cs="Arial"/>
                <w:sz w:val="18"/>
                <w:szCs w:val="18"/>
                <w:lang w:eastAsia="en-AU"/>
              </w:rPr>
            </w:pPr>
            <w:r w:rsidRPr="00211CFA">
              <w:rPr>
                <w:rFonts w:cs="Arial"/>
                <w:sz w:val="18"/>
                <w:szCs w:val="18"/>
                <w:lang w:eastAsia="en-AU"/>
              </w:rPr>
              <w:t>Wyndham</w:t>
            </w:r>
          </w:p>
        </w:tc>
        <w:tc>
          <w:tcPr>
            <w:tcW w:w="907" w:type="dxa"/>
            <w:noWrap/>
            <w:vAlign w:val="center"/>
          </w:tcPr>
          <w:p w14:paraId="376CAC90" w14:textId="38428BD8" w:rsidR="00FC7989" w:rsidRPr="00350FC6" w:rsidRDefault="00FC7989" w:rsidP="00FC7989">
            <w:pPr>
              <w:pStyle w:val="DHHStabletext"/>
              <w:spacing w:before="0" w:after="0"/>
              <w:jc w:val="center"/>
              <w:rPr>
                <w:rFonts w:cs="Arial"/>
                <w:sz w:val="18"/>
                <w:szCs w:val="18"/>
              </w:rPr>
            </w:pPr>
            <w:r w:rsidRPr="00350FC6">
              <w:rPr>
                <w:rFonts w:cs="Arial"/>
                <w:sz w:val="18"/>
                <w:szCs w:val="18"/>
              </w:rPr>
              <w:t>23</w:t>
            </w:r>
          </w:p>
        </w:tc>
        <w:tc>
          <w:tcPr>
            <w:tcW w:w="907" w:type="dxa"/>
            <w:noWrap/>
            <w:vAlign w:val="center"/>
          </w:tcPr>
          <w:p w14:paraId="5F24D1B9" w14:textId="30B47A64" w:rsidR="00FC7989" w:rsidRPr="00350FC6" w:rsidRDefault="00FC7989" w:rsidP="00FC7989">
            <w:pPr>
              <w:pStyle w:val="DHHStabletext"/>
              <w:spacing w:before="0" w:after="0"/>
              <w:jc w:val="center"/>
              <w:rPr>
                <w:rFonts w:cs="Arial"/>
                <w:sz w:val="18"/>
                <w:szCs w:val="18"/>
              </w:rPr>
            </w:pPr>
            <w:r w:rsidRPr="00350FC6">
              <w:rPr>
                <w:rFonts w:cs="Arial"/>
                <w:sz w:val="18"/>
                <w:szCs w:val="18"/>
              </w:rPr>
              <w:t>$295</w:t>
            </w:r>
          </w:p>
        </w:tc>
        <w:tc>
          <w:tcPr>
            <w:tcW w:w="1162" w:type="dxa"/>
            <w:noWrap/>
            <w:vAlign w:val="center"/>
          </w:tcPr>
          <w:p w14:paraId="228E9601" w14:textId="185AC40E" w:rsidR="00FC7989" w:rsidRPr="00350FC6" w:rsidRDefault="00FC7989" w:rsidP="00FC7989">
            <w:pPr>
              <w:pStyle w:val="DHHStabletext"/>
              <w:spacing w:before="0" w:after="0"/>
              <w:jc w:val="center"/>
              <w:rPr>
                <w:rFonts w:cs="Arial"/>
                <w:sz w:val="18"/>
                <w:szCs w:val="18"/>
              </w:rPr>
            </w:pPr>
            <w:r w:rsidRPr="00350FC6">
              <w:rPr>
                <w:rFonts w:cs="Arial"/>
                <w:sz w:val="18"/>
                <w:szCs w:val="18"/>
              </w:rPr>
              <w:t>7.3%</w:t>
            </w:r>
          </w:p>
        </w:tc>
        <w:tc>
          <w:tcPr>
            <w:tcW w:w="907" w:type="dxa"/>
            <w:noWrap/>
            <w:vAlign w:val="center"/>
          </w:tcPr>
          <w:p w14:paraId="531D5823" w14:textId="7F9A27CB" w:rsidR="00FC7989" w:rsidRPr="00350FC6" w:rsidRDefault="00FC7989" w:rsidP="00FC7989">
            <w:pPr>
              <w:pStyle w:val="DHHStabletext"/>
              <w:spacing w:before="0" w:after="0"/>
              <w:jc w:val="center"/>
              <w:rPr>
                <w:rFonts w:cs="Arial"/>
                <w:sz w:val="18"/>
                <w:szCs w:val="18"/>
              </w:rPr>
            </w:pPr>
            <w:r w:rsidRPr="00350FC6">
              <w:rPr>
                <w:rFonts w:cs="Arial"/>
                <w:sz w:val="18"/>
                <w:szCs w:val="18"/>
              </w:rPr>
              <w:t>175</w:t>
            </w:r>
          </w:p>
        </w:tc>
        <w:tc>
          <w:tcPr>
            <w:tcW w:w="907" w:type="dxa"/>
            <w:noWrap/>
            <w:vAlign w:val="center"/>
          </w:tcPr>
          <w:p w14:paraId="27CB2443" w14:textId="00C15BA7" w:rsidR="00FC7989" w:rsidRPr="00350FC6" w:rsidRDefault="00FC7989" w:rsidP="00FC7989">
            <w:pPr>
              <w:pStyle w:val="DHHStabletext"/>
              <w:spacing w:before="0" w:after="0"/>
              <w:jc w:val="center"/>
              <w:rPr>
                <w:rFonts w:cs="Arial"/>
                <w:sz w:val="18"/>
                <w:szCs w:val="18"/>
              </w:rPr>
            </w:pPr>
            <w:r w:rsidRPr="00350FC6">
              <w:rPr>
                <w:rFonts w:cs="Arial"/>
                <w:sz w:val="18"/>
                <w:szCs w:val="18"/>
              </w:rPr>
              <w:t>$310</w:t>
            </w:r>
          </w:p>
        </w:tc>
        <w:tc>
          <w:tcPr>
            <w:tcW w:w="1163" w:type="dxa"/>
            <w:noWrap/>
            <w:vAlign w:val="center"/>
          </w:tcPr>
          <w:p w14:paraId="373AE73F" w14:textId="4EF4FB85" w:rsidR="00FC7989" w:rsidRPr="00350FC6" w:rsidRDefault="00FC7989" w:rsidP="00FC7989">
            <w:pPr>
              <w:pStyle w:val="DHHStabletext"/>
              <w:spacing w:before="0" w:after="0"/>
              <w:jc w:val="center"/>
              <w:rPr>
                <w:rFonts w:cs="Arial"/>
                <w:sz w:val="18"/>
                <w:szCs w:val="18"/>
              </w:rPr>
            </w:pPr>
            <w:r w:rsidRPr="00350FC6">
              <w:rPr>
                <w:rFonts w:cs="Arial"/>
                <w:sz w:val="18"/>
                <w:szCs w:val="18"/>
              </w:rPr>
              <w:t>-3.1%</w:t>
            </w:r>
          </w:p>
        </w:tc>
        <w:tc>
          <w:tcPr>
            <w:tcW w:w="907" w:type="dxa"/>
            <w:noWrap/>
            <w:vAlign w:val="center"/>
          </w:tcPr>
          <w:p w14:paraId="69C62B9C" w14:textId="217776A0" w:rsidR="00FC7989" w:rsidRPr="004B1090" w:rsidRDefault="00FC7989" w:rsidP="00FC7989">
            <w:pPr>
              <w:pStyle w:val="DHHStabletext"/>
              <w:spacing w:before="0" w:after="0"/>
              <w:jc w:val="center"/>
              <w:rPr>
                <w:rFonts w:cs="Arial"/>
                <w:sz w:val="18"/>
                <w:szCs w:val="18"/>
              </w:rPr>
            </w:pPr>
            <w:r w:rsidRPr="004B1090">
              <w:rPr>
                <w:rFonts w:cs="Arial"/>
                <w:sz w:val="18"/>
                <w:szCs w:val="18"/>
              </w:rPr>
              <w:t>53</w:t>
            </w:r>
          </w:p>
        </w:tc>
        <w:tc>
          <w:tcPr>
            <w:tcW w:w="907" w:type="dxa"/>
            <w:noWrap/>
            <w:vAlign w:val="center"/>
          </w:tcPr>
          <w:p w14:paraId="7283E3B3" w14:textId="6C1FA3D7" w:rsidR="00FC7989" w:rsidRPr="004B1090" w:rsidRDefault="00FC7989" w:rsidP="00FC7989">
            <w:pPr>
              <w:pStyle w:val="DHHStabletext"/>
              <w:spacing w:before="0" w:after="0"/>
              <w:jc w:val="center"/>
              <w:rPr>
                <w:rFonts w:cs="Arial"/>
                <w:sz w:val="18"/>
                <w:szCs w:val="18"/>
              </w:rPr>
            </w:pPr>
            <w:r w:rsidRPr="004B1090">
              <w:rPr>
                <w:rFonts w:cs="Arial"/>
                <w:sz w:val="18"/>
                <w:szCs w:val="18"/>
              </w:rPr>
              <w:t>$330</w:t>
            </w:r>
          </w:p>
        </w:tc>
        <w:tc>
          <w:tcPr>
            <w:tcW w:w="1163" w:type="dxa"/>
            <w:noWrap/>
            <w:vAlign w:val="center"/>
          </w:tcPr>
          <w:p w14:paraId="48C336AC" w14:textId="0A3E26E7" w:rsidR="00FC7989" w:rsidRPr="004B1090" w:rsidRDefault="00FC7989" w:rsidP="00FC7989">
            <w:pPr>
              <w:pStyle w:val="DHHStabletext"/>
              <w:spacing w:before="0" w:after="0"/>
              <w:jc w:val="center"/>
              <w:rPr>
                <w:rFonts w:cs="Arial"/>
                <w:sz w:val="18"/>
                <w:szCs w:val="18"/>
              </w:rPr>
            </w:pPr>
            <w:r w:rsidRPr="004B1090">
              <w:rPr>
                <w:rFonts w:cs="Arial"/>
                <w:sz w:val="18"/>
                <w:szCs w:val="18"/>
              </w:rPr>
              <w:t>3.1%</w:t>
            </w:r>
          </w:p>
        </w:tc>
        <w:tc>
          <w:tcPr>
            <w:tcW w:w="907" w:type="dxa"/>
            <w:noWrap/>
            <w:vAlign w:val="center"/>
          </w:tcPr>
          <w:p w14:paraId="04154D03" w14:textId="49B045E7" w:rsidR="00FC7989" w:rsidRPr="004B1090" w:rsidRDefault="00FC7989" w:rsidP="00FC7989">
            <w:pPr>
              <w:pStyle w:val="DHHStabletext"/>
              <w:spacing w:before="0" w:after="0"/>
              <w:jc w:val="center"/>
              <w:rPr>
                <w:rFonts w:cs="Arial"/>
                <w:sz w:val="18"/>
                <w:szCs w:val="18"/>
              </w:rPr>
            </w:pPr>
            <w:r w:rsidRPr="004B1090">
              <w:rPr>
                <w:rFonts w:cs="Arial"/>
                <w:sz w:val="18"/>
                <w:szCs w:val="18"/>
              </w:rPr>
              <w:t>891</w:t>
            </w:r>
          </w:p>
        </w:tc>
        <w:tc>
          <w:tcPr>
            <w:tcW w:w="907" w:type="dxa"/>
            <w:noWrap/>
            <w:vAlign w:val="center"/>
          </w:tcPr>
          <w:p w14:paraId="40382E7A" w14:textId="03350BF3" w:rsidR="00FC7989" w:rsidRPr="004B1090" w:rsidRDefault="00FC7989" w:rsidP="00FC7989">
            <w:pPr>
              <w:pStyle w:val="DHHStabletext"/>
              <w:spacing w:before="0" w:after="0"/>
              <w:jc w:val="center"/>
              <w:rPr>
                <w:rFonts w:cs="Arial"/>
                <w:sz w:val="18"/>
                <w:szCs w:val="18"/>
              </w:rPr>
            </w:pPr>
            <w:r w:rsidRPr="004B1090">
              <w:rPr>
                <w:rFonts w:cs="Arial"/>
                <w:sz w:val="18"/>
                <w:szCs w:val="18"/>
              </w:rPr>
              <w:t>$350</w:t>
            </w:r>
          </w:p>
        </w:tc>
        <w:tc>
          <w:tcPr>
            <w:tcW w:w="1163" w:type="dxa"/>
            <w:noWrap/>
            <w:vAlign w:val="center"/>
          </w:tcPr>
          <w:p w14:paraId="465BD59D" w14:textId="2A7579E2" w:rsidR="00FC7989" w:rsidRPr="004B1090" w:rsidRDefault="00FC7989" w:rsidP="00FC7989">
            <w:pPr>
              <w:pStyle w:val="DHHStabletext"/>
              <w:spacing w:before="0" w:after="0"/>
              <w:jc w:val="center"/>
              <w:rPr>
                <w:rFonts w:cs="Arial"/>
                <w:sz w:val="18"/>
                <w:szCs w:val="18"/>
              </w:rPr>
            </w:pPr>
            <w:r w:rsidRPr="004B1090">
              <w:rPr>
                <w:rFonts w:cs="Arial"/>
                <w:sz w:val="18"/>
                <w:szCs w:val="18"/>
              </w:rPr>
              <w:t>0.0%</w:t>
            </w:r>
          </w:p>
        </w:tc>
      </w:tr>
      <w:tr w:rsidR="00FC7989" w:rsidRPr="00211CFA" w14:paraId="6892D0D4" w14:textId="77777777" w:rsidTr="00FC7989">
        <w:trPr>
          <w:trHeight w:val="283"/>
        </w:trPr>
        <w:tc>
          <w:tcPr>
            <w:tcW w:w="2835" w:type="dxa"/>
            <w:noWrap/>
            <w:vAlign w:val="center"/>
          </w:tcPr>
          <w:p w14:paraId="50C479C8" w14:textId="77777777" w:rsidR="00FC7989" w:rsidRPr="00211CFA" w:rsidRDefault="00FC7989" w:rsidP="00FC7989">
            <w:pPr>
              <w:pStyle w:val="DHHStabletext"/>
              <w:spacing w:before="0" w:after="0"/>
              <w:rPr>
                <w:rFonts w:cs="Arial"/>
                <w:sz w:val="18"/>
                <w:szCs w:val="18"/>
                <w:lang w:eastAsia="en-AU"/>
              </w:rPr>
            </w:pPr>
            <w:r w:rsidRPr="00211CFA">
              <w:rPr>
                <w:rFonts w:cs="Arial"/>
                <w:sz w:val="18"/>
                <w:szCs w:val="18"/>
                <w:lang w:eastAsia="en-AU"/>
              </w:rPr>
              <w:t>Yarra</w:t>
            </w:r>
          </w:p>
        </w:tc>
        <w:tc>
          <w:tcPr>
            <w:tcW w:w="907" w:type="dxa"/>
            <w:noWrap/>
            <w:vAlign w:val="center"/>
          </w:tcPr>
          <w:p w14:paraId="1C80D582" w14:textId="56B74A2D" w:rsidR="00FC7989" w:rsidRPr="00350FC6" w:rsidRDefault="00FC7989" w:rsidP="00FC7989">
            <w:pPr>
              <w:pStyle w:val="DHHStabletext"/>
              <w:spacing w:before="0" w:after="0"/>
              <w:jc w:val="center"/>
              <w:rPr>
                <w:rFonts w:cs="Arial"/>
                <w:sz w:val="18"/>
                <w:szCs w:val="18"/>
              </w:rPr>
            </w:pPr>
            <w:r w:rsidRPr="00350FC6">
              <w:rPr>
                <w:rFonts w:cs="Arial"/>
                <w:sz w:val="18"/>
                <w:szCs w:val="18"/>
              </w:rPr>
              <w:t>624</w:t>
            </w:r>
          </w:p>
        </w:tc>
        <w:tc>
          <w:tcPr>
            <w:tcW w:w="907" w:type="dxa"/>
            <w:noWrap/>
            <w:vAlign w:val="center"/>
          </w:tcPr>
          <w:p w14:paraId="158BACA1" w14:textId="783BEA5F" w:rsidR="00FC7989" w:rsidRPr="00350FC6" w:rsidRDefault="00FC7989" w:rsidP="00FC7989">
            <w:pPr>
              <w:pStyle w:val="DHHStabletext"/>
              <w:spacing w:before="0" w:after="0"/>
              <w:jc w:val="center"/>
              <w:rPr>
                <w:rFonts w:cs="Arial"/>
                <w:sz w:val="18"/>
                <w:szCs w:val="18"/>
              </w:rPr>
            </w:pPr>
            <w:r w:rsidRPr="00350FC6">
              <w:rPr>
                <w:rFonts w:cs="Arial"/>
                <w:sz w:val="18"/>
                <w:szCs w:val="18"/>
              </w:rPr>
              <w:t>$350</w:t>
            </w:r>
          </w:p>
        </w:tc>
        <w:tc>
          <w:tcPr>
            <w:tcW w:w="1162" w:type="dxa"/>
            <w:noWrap/>
            <w:vAlign w:val="center"/>
          </w:tcPr>
          <w:p w14:paraId="2A6A4C25" w14:textId="382C1F5E" w:rsidR="00FC7989" w:rsidRPr="00350FC6" w:rsidRDefault="00FC7989" w:rsidP="00FC7989">
            <w:pPr>
              <w:pStyle w:val="DHHStabletext"/>
              <w:spacing w:before="0" w:after="0"/>
              <w:jc w:val="center"/>
              <w:rPr>
                <w:rFonts w:cs="Arial"/>
                <w:sz w:val="18"/>
                <w:szCs w:val="18"/>
              </w:rPr>
            </w:pPr>
            <w:r w:rsidRPr="00350FC6">
              <w:rPr>
                <w:rFonts w:cs="Arial"/>
                <w:sz w:val="18"/>
                <w:szCs w:val="18"/>
              </w:rPr>
              <w:t>0.0%</w:t>
            </w:r>
          </w:p>
        </w:tc>
        <w:tc>
          <w:tcPr>
            <w:tcW w:w="907" w:type="dxa"/>
            <w:noWrap/>
            <w:vAlign w:val="center"/>
          </w:tcPr>
          <w:p w14:paraId="4AF7EEFF" w14:textId="421104AD" w:rsidR="00FC7989" w:rsidRPr="00350FC6" w:rsidRDefault="00FC7989" w:rsidP="00FC7989">
            <w:pPr>
              <w:pStyle w:val="DHHStabletext"/>
              <w:spacing w:before="0" w:after="0"/>
              <w:jc w:val="center"/>
              <w:rPr>
                <w:rFonts w:cs="Arial"/>
                <w:sz w:val="18"/>
                <w:szCs w:val="18"/>
              </w:rPr>
            </w:pPr>
            <w:r w:rsidRPr="00350FC6">
              <w:rPr>
                <w:rFonts w:cs="Arial"/>
                <w:sz w:val="18"/>
                <w:szCs w:val="18"/>
              </w:rPr>
              <w:t>652</w:t>
            </w:r>
          </w:p>
        </w:tc>
        <w:tc>
          <w:tcPr>
            <w:tcW w:w="907" w:type="dxa"/>
            <w:noWrap/>
            <w:vAlign w:val="center"/>
          </w:tcPr>
          <w:p w14:paraId="24989863" w14:textId="264D13F6" w:rsidR="00FC7989" w:rsidRPr="00350FC6" w:rsidRDefault="00FC7989" w:rsidP="00FC7989">
            <w:pPr>
              <w:pStyle w:val="DHHStabletext"/>
              <w:spacing w:before="0" w:after="0"/>
              <w:jc w:val="center"/>
              <w:rPr>
                <w:rFonts w:cs="Arial"/>
                <w:sz w:val="18"/>
                <w:szCs w:val="18"/>
              </w:rPr>
            </w:pPr>
            <w:r w:rsidRPr="00350FC6">
              <w:rPr>
                <w:rFonts w:cs="Arial"/>
                <w:sz w:val="18"/>
                <w:szCs w:val="18"/>
              </w:rPr>
              <w:t>$500</w:t>
            </w:r>
          </w:p>
        </w:tc>
        <w:tc>
          <w:tcPr>
            <w:tcW w:w="1163" w:type="dxa"/>
            <w:noWrap/>
            <w:vAlign w:val="center"/>
          </w:tcPr>
          <w:p w14:paraId="0D1AC916" w14:textId="03CAC994" w:rsidR="00FC7989" w:rsidRPr="00350FC6" w:rsidRDefault="00FC7989" w:rsidP="00FC7989">
            <w:pPr>
              <w:pStyle w:val="DHHStabletext"/>
              <w:spacing w:before="0" w:after="0"/>
              <w:jc w:val="center"/>
              <w:rPr>
                <w:rFonts w:cs="Arial"/>
                <w:sz w:val="18"/>
                <w:szCs w:val="18"/>
              </w:rPr>
            </w:pPr>
            <w:r w:rsidRPr="00350FC6">
              <w:rPr>
                <w:rFonts w:cs="Arial"/>
                <w:sz w:val="18"/>
                <w:szCs w:val="18"/>
              </w:rPr>
              <w:t>4.2%</w:t>
            </w:r>
          </w:p>
        </w:tc>
        <w:tc>
          <w:tcPr>
            <w:tcW w:w="907" w:type="dxa"/>
            <w:noWrap/>
            <w:vAlign w:val="center"/>
          </w:tcPr>
          <w:p w14:paraId="57A11088" w14:textId="3E4C949B" w:rsidR="00FC7989" w:rsidRPr="004B1090" w:rsidRDefault="00FC7989" w:rsidP="00FC7989">
            <w:pPr>
              <w:pStyle w:val="DHHStabletext"/>
              <w:spacing w:before="0" w:after="0"/>
              <w:jc w:val="center"/>
              <w:rPr>
                <w:rFonts w:cs="Arial"/>
                <w:sz w:val="18"/>
                <w:szCs w:val="18"/>
              </w:rPr>
            </w:pPr>
            <w:r w:rsidRPr="004B1090">
              <w:rPr>
                <w:rFonts w:cs="Arial"/>
                <w:sz w:val="18"/>
                <w:szCs w:val="18"/>
              </w:rPr>
              <w:t>199</w:t>
            </w:r>
          </w:p>
        </w:tc>
        <w:tc>
          <w:tcPr>
            <w:tcW w:w="907" w:type="dxa"/>
            <w:noWrap/>
            <w:vAlign w:val="center"/>
          </w:tcPr>
          <w:p w14:paraId="59040C71" w14:textId="33A6632A" w:rsidR="00FC7989" w:rsidRPr="004B1090" w:rsidRDefault="00FC7989" w:rsidP="00FC7989">
            <w:pPr>
              <w:pStyle w:val="DHHStabletext"/>
              <w:spacing w:before="0" w:after="0"/>
              <w:jc w:val="center"/>
              <w:rPr>
                <w:rFonts w:cs="Arial"/>
                <w:sz w:val="18"/>
                <w:szCs w:val="18"/>
              </w:rPr>
            </w:pPr>
            <w:r w:rsidRPr="004B1090">
              <w:rPr>
                <w:rFonts w:cs="Arial"/>
                <w:sz w:val="18"/>
                <w:szCs w:val="18"/>
              </w:rPr>
              <w:t>$610</w:t>
            </w:r>
          </w:p>
        </w:tc>
        <w:tc>
          <w:tcPr>
            <w:tcW w:w="1163" w:type="dxa"/>
            <w:noWrap/>
            <w:vAlign w:val="center"/>
          </w:tcPr>
          <w:p w14:paraId="0B5E3F7E" w14:textId="090D0A77" w:rsidR="00FC7989" w:rsidRPr="004B1090" w:rsidRDefault="00FC7989" w:rsidP="00FC7989">
            <w:pPr>
              <w:pStyle w:val="DHHStabletext"/>
              <w:spacing w:before="0" w:after="0"/>
              <w:jc w:val="center"/>
              <w:rPr>
                <w:rFonts w:cs="Arial"/>
                <w:sz w:val="18"/>
                <w:szCs w:val="18"/>
              </w:rPr>
            </w:pPr>
            <w:r w:rsidRPr="004B1090">
              <w:rPr>
                <w:rFonts w:cs="Arial"/>
                <w:sz w:val="18"/>
                <w:szCs w:val="18"/>
              </w:rPr>
              <w:t>6.1%</w:t>
            </w:r>
          </w:p>
        </w:tc>
        <w:tc>
          <w:tcPr>
            <w:tcW w:w="907" w:type="dxa"/>
            <w:noWrap/>
            <w:vAlign w:val="center"/>
          </w:tcPr>
          <w:p w14:paraId="39B68297" w14:textId="31361A99" w:rsidR="00FC7989" w:rsidRPr="004B1090" w:rsidRDefault="00FC7989" w:rsidP="00FC7989">
            <w:pPr>
              <w:pStyle w:val="DHHStabletext"/>
              <w:spacing w:before="0" w:after="0"/>
              <w:jc w:val="center"/>
              <w:rPr>
                <w:rFonts w:cs="Arial"/>
                <w:sz w:val="18"/>
                <w:szCs w:val="18"/>
              </w:rPr>
            </w:pPr>
            <w:r w:rsidRPr="004B1090">
              <w:rPr>
                <w:rFonts w:cs="Arial"/>
                <w:sz w:val="18"/>
                <w:szCs w:val="18"/>
              </w:rPr>
              <w:t>147</w:t>
            </w:r>
          </w:p>
        </w:tc>
        <w:tc>
          <w:tcPr>
            <w:tcW w:w="907" w:type="dxa"/>
            <w:noWrap/>
            <w:vAlign w:val="center"/>
          </w:tcPr>
          <w:p w14:paraId="29BCAF14" w14:textId="3DA9A011" w:rsidR="00FC7989" w:rsidRPr="004B1090" w:rsidRDefault="00FC7989" w:rsidP="00FC7989">
            <w:pPr>
              <w:pStyle w:val="DHHStabletext"/>
              <w:spacing w:before="0" w:after="0"/>
              <w:jc w:val="center"/>
              <w:rPr>
                <w:rFonts w:cs="Arial"/>
                <w:sz w:val="18"/>
                <w:szCs w:val="18"/>
              </w:rPr>
            </w:pPr>
            <w:r w:rsidRPr="004B1090">
              <w:rPr>
                <w:rFonts w:cs="Arial"/>
                <w:sz w:val="18"/>
                <w:szCs w:val="18"/>
              </w:rPr>
              <w:t>$765</w:t>
            </w:r>
          </w:p>
        </w:tc>
        <w:tc>
          <w:tcPr>
            <w:tcW w:w="1163" w:type="dxa"/>
            <w:noWrap/>
            <w:vAlign w:val="center"/>
          </w:tcPr>
          <w:p w14:paraId="46954C09" w14:textId="3E23989C" w:rsidR="00FC7989" w:rsidRPr="004B1090" w:rsidRDefault="00FC7989" w:rsidP="00FC7989">
            <w:pPr>
              <w:pStyle w:val="DHHStabletext"/>
              <w:spacing w:before="0" w:after="0"/>
              <w:jc w:val="center"/>
              <w:rPr>
                <w:rFonts w:cs="Arial"/>
                <w:sz w:val="18"/>
                <w:szCs w:val="18"/>
              </w:rPr>
            </w:pPr>
            <w:r w:rsidRPr="004B1090">
              <w:rPr>
                <w:rFonts w:cs="Arial"/>
                <w:sz w:val="18"/>
                <w:szCs w:val="18"/>
              </w:rPr>
              <w:t>2.0%</w:t>
            </w:r>
          </w:p>
        </w:tc>
      </w:tr>
      <w:tr w:rsidR="00FC7989" w:rsidRPr="00211CFA" w14:paraId="02DC3F95" w14:textId="77777777" w:rsidTr="00FC7989">
        <w:trPr>
          <w:trHeight w:val="397"/>
        </w:trPr>
        <w:tc>
          <w:tcPr>
            <w:tcW w:w="2835" w:type="dxa"/>
            <w:noWrap/>
            <w:vAlign w:val="center"/>
          </w:tcPr>
          <w:p w14:paraId="636253DE" w14:textId="77777777" w:rsidR="00FC7989" w:rsidRPr="00211CFA" w:rsidRDefault="00FC7989" w:rsidP="00FC7989">
            <w:pPr>
              <w:pStyle w:val="DHHStabletext"/>
              <w:spacing w:before="0" w:after="0"/>
              <w:jc w:val="right"/>
              <w:rPr>
                <w:rFonts w:cs="Arial"/>
                <w:b/>
                <w:sz w:val="18"/>
                <w:szCs w:val="18"/>
                <w:lang w:eastAsia="en-AU"/>
              </w:rPr>
            </w:pPr>
            <w:r w:rsidRPr="00211CFA">
              <w:rPr>
                <w:rFonts w:cs="Arial"/>
                <w:b/>
                <w:sz w:val="18"/>
                <w:szCs w:val="18"/>
                <w:lang w:eastAsia="en-AU"/>
              </w:rPr>
              <w:t>North and West Metro</w:t>
            </w:r>
          </w:p>
        </w:tc>
        <w:tc>
          <w:tcPr>
            <w:tcW w:w="907" w:type="dxa"/>
            <w:noWrap/>
            <w:vAlign w:val="center"/>
          </w:tcPr>
          <w:p w14:paraId="4E385958" w14:textId="14F43682" w:rsidR="00FC7989" w:rsidRPr="00350FC6" w:rsidRDefault="00FC7989" w:rsidP="00FC7989">
            <w:pPr>
              <w:pStyle w:val="DHHStabletext"/>
              <w:spacing w:before="0" w:after="0"/>
              <w:jc w:val="center"/>
              <w:rPr>
                <w:rFonts w:cs="Arial"/>
                <w:b/>
                <w:bCs/>
                <w:i/>
                <w:iCs/>
                <w:sz w:val="18"/>
                <w:szCs w:val="18"/>
              </w:rPr>
            </w:pPr>
            <w:r w:rsidRPr="00350FC6">
              <w:rPr>
                <w:rFonts w:cs="Arial"/>
                <w:b/>
                <w:bCs/>
                <w:i/>
                <w:iCs/>
                <w:sz w:val="18"/>
                <w:szCs w:val="18"/>
              </w:rPr>
              <w:t>5,443</w:t>
            </w:r>
          </w:p>
        </w:tc>
        <w:tc>
          <w:tcPr>
            <w:tcW w:w="907" w:type="dxa"/>
            <w:noWrap/>
            <w:vAlign w:val="center"/>
          </w:tcPr>
          <w:p w14:paraId="62C85BCF" w14:textId="4654668C" w:rsidR="00FC7989" w:rsidRPr="00350FC6" w:rsidRDefault="00FC7989" w:rsidP="00FC7989">
            <w:pPr>
              <w:pStyle w:val="DHHStabletext"/>
              <w:spacing w:before="0" w:after="0"/>
              <w:jc w:val="center"/>
              <w:rPr>
                <w:rFonts w:cs="Arial"/>
                <w:b/>
                <w:bCs/>
                <w:i/>
                <w:iCs/>
                <w:sz w:val="18"/>
                <w:szCs w:val="18"/>
              </w:rPr>
            </w:pPr>
            <w:r w:rsidRPr="00350FC6">
              <w:rPr>
                <w:rFonts w:cs="Arial"/>
                <w:b/>
                <w:bCs/>
                <w:i/>
                <w:iCs/>
                <w:sz w:val="18"/>
                <w:szCs w:val="18"/>
              </w:rPr>
              <w:t>$317</w:t>
            </w:r>
          </w:p>
        </w:tc>
        <w:tc>
          <w:tcPr>
            <w:tcW w:w="1162" w:type="dxa"/>
            <w:noWrap/>
            <w:vAlign w:val="center"/>
          </w:tcPr>
          <w:p w14:paraId="3B77020B" w14:textId="1AF7DBAC" w:rsidR="00FC7989" w:rsidRPr="00350FC6" w:rsidRDefault="00FC7989" w:rsidP="00FC7989">
            <w:pPr>
              <w:pStyle w:val="DHHStabletext"/>
              <w:spacing w:before="0" w:after="0"/>
              <w:jc w:val="center"/>
              <w:rPr>
                <w:rFonts w:cs="Arial"/>
                <w:b/>
                <w:bCs/>
                <w:i/>
                <w:iCs/>
                <w:sz w:val="18"/>
                <w:szCs w:val="18"/>
              </w:rPr>
            </w:pPr>
            <w:r w:rsidRPr="00350FC6">
              <w:rPr>
                <w:rFonts w:cs="Arial"/>
                <w:b/>
                <w:bCs/>
                <w:i/>
                <w:iCs/>
                <w:sz w:val="18"/>
                <w:szCs w:val="18"/>
              </w:rPr>
              <w:t>-0.9%</w:t>
            </w:r>
          </w:p>
        </w:tc>
        <w:tc>
          <w:tcPr>
            <w:tcW w:w="907" w:type="dxa"/>
            <w:noWrap/>
            <w:vAlign w:val="center"/>
          </w:tcPr>
          <w:p w14:paraId="5F9644C6" w14:textId="3CB653AD" w:rsidR="00FC7989" w:rsidRPr="00350FC6" w:rsidRDefault="00FC7989" w:rsidP="00FC7989">
            <w:pPr>
              <w:pStyle w:val="DHHStabletext"/>
              <w:spacing w:before="0" w:after="0"/>
              <w:jc w:val="center"/>
              <w:rPr>
                <w:rFonts w:cs="Arial"/>
                <w:b/>
                <w:bCs/>
                <w:i/>
                <w:iCs/>
                <w:sz w:val="18"/>
                <w:szCs w:val="18"/>
              </w:rPr>
            </w:pPr>
            <w:r w:rsidRPr="00350FC6">
              <w:rPr>
                <w:rFonts w:cs="Arial"/>
                <w:b/>
                <w:bCs/>
                <w:i/>
                <w:iCs/>
                <w:sz w:val="18"/>
                <w:szCs w:val="18"/>
              </w:rPr>
              <w:t>7,558</w:t>
            </w:r>
          </w:p>
        </w:tc>
        <w:tc>
          <w:tcPr>
            <w:tcW w:w="907" w:type="dxa"/>
            <w:noWrap/>
            <w:vAlign w:val="center"/>
          </w:tcPr>
          <w:p w14:paraId="22D94589" w14:textId="6E2EBDAD" w:rsidR="00FC7989" w:rsidRPr="00350FC6" w:rsidRDefault="00FC7989" w:rsidP="00FC7989">
            <w:pPr>
              <w:pStyle w:val="DHHStabletext"/>
              <w:spacing w:before="0" w:after="0"/>
              <w:jc w:val="center"/>
              <w:rPr>
                <w:rFonts w:cs="Arial"/>
                <w:b/>
                <w:bCs/>
                <w:i/>
                <w:iCs/>
                <w:sz w:val="18"/>
                <w:szCs w:val="18"/>
              </w:rPr>
            </w:pPr>
            <w:r w:rsidRPr="00350FC6">
              <w:rPr>
                <w:rFonts w:cs="Arial"/>
                <w:b/>
                <w:bCs/>
                <w:i/>
                <w:iCs/>
                <w:sz w:val="18"/>
                <w:szCs w:val="18"/>
              </w:rPr>
              <w:t>$400</w:t>
            </w:r>
          </w:p>
        </w:tc>
        <w:tc>
          <w:tcPr>
            <w:tcW w:w="1163" w:type="dxa"/>
            <w:noWrap/>
            <w:vAlign w:val="center"/>
          </w:tcPr>
          <w:p w14:paraId="044D57F0" w14:textId="4246B464" w:rsidR="00FC7989" w:rsidRPr="00350FC6" w:rsidRDefault="00FC7989" w:rsidP="00FC7989">
            <w:pPr>
              <w:pStyle w:val="DHHStabletext"/>
              <w:spacing w:before="0" w:after="0"/>
              <w:jc w:val="center"/>
              <w:rPr>
                <w:rFonts w:cs="Arial"/>
                <w:b/>
                <w:bCs/>
                <w:i/>
                <w:iCs/>
                <w:sz w:val="18"/>
                <w:szCs w:val="18"/>
              </w:rPr>
            </w:pPr>
            <w:r w:rsidRPr="00350FC6">
              <w:rPr>
                <w:rFonts w:cs="Arial"/>
                <w:b/>
                <w:bCs/>
                <w:i/>
                <w:iCs/>
                <w:sz w:val="18"/>
                <w:szCs w:val="18"/>
              </w:rPr>
              <w:t>0.0%</w:t>
            </w:r>
          </w:p>
        </w:tc>
        <w:tc>
          <w:tcPr>
            <w:tcW w:w="907" w:type="dxa"/>
            <w:noWrap/>
            <w:vAlign w:val="center"/>
          </w:tcPr>
          <w:p w14:paraId="26334A63" w14:textId="4E863A7D" w:rsidR="00FC7989" w:rsidRPr="004B1090" w:rsidRDefault="00FC7989" w:rsidP="00FC7989">
            <w:pPr>
              <w:pStyle w:val="DHHStabletext"/>
              <w:spacing w:before="0" w:after="0"/>
              <w:jc w:val="center"/>
              <w:rPr>
                <w:rFonts w:cs="Arial"/>
                <w:b/>
                <w:bCs/>
                <w:i/>
                <w:iCs/>
                <w:sz w:val="18"/>
                <w:szCs w:val="18"/>
              </w:rPr>
            </w:pPr>
            <w:r w:rsidRPr="004B1090">
              <w:rPr>
                <w:rFonts w:cs="Arial"/>
                <w:b/>
                <w:bCs/>
                <w:sz w:val="18"/>
                <w:szCs w:val="18"/>
              </w:rPr>
              <w:t>1,147</w:t>
            </w:r>
          </w:p>
        </w:tc>
        <w:tc>
          <w:tcPr>
            <w:tcW w:w="907" w:type="dxa"/>
            <w:noWrap/>
            <w:vAlign w:val="center"/>
          </w:tcPr>
          <w:p w14:paraId="18B97449" w14:textId="2D6A0256" w:rsidR="00FC7989" w:rsidRPr="004B1090" w:rsidRDefault="00FC7989" w:rsidP="00FC7989">
            <w:pPr>
              <w:pStyle w:val="DHHStabletext"/>
              <w:spacing w:before="0" w:after="0"/>
              <w:jc w:val="center"/>
              <w:rPr>
                <w:rFonts w:cs="Arial"/>
                <w:b/>
                <w:bCs/>
                <w:i/>
                <w:iCs/>
                <w:sz w:val="18"/>
                <w:szCs w:val="18"/>
              </w:rPr>
            </w:pPr>
            <w:r w:rsidRPr="004B1090">
              <w:rPr>
                <w:rFonts w:cs="Arial"/>
                <w:b/>
                <w:bCs/>
                <w:sz w:val="18"/>
                <w:szCs w:val="18"/>
              </w:rPr>
              <w:t>$450</w:t>
            </w:r>
          </w:p>
        </w:tc>
        <w:tc>
          <w:tcPr>
            <w:tcW w:w="1163" w:type="dxa"/>
            <w:noWrap/>
            <w:vAlign w:val="center"/>
          </w:tcPr>
          <w:p w14:paraId="1DAED077" w14:textId="2B9B1B6E" w:rsidR="00FC7989" w:rsidRPr="004B1090" w:rsidRDefault="00FC7989" w:rsidP="00FC7989">
            <w:pPr>
              <w:pStyle w:val="DHHStabletext"/>
              <w:spacing w:before="0" w:after="0"/>
              <w:jc w:val="center"/>
              <w:rPr>
                <w:rFonts w:cs="Arial"/>
                <w:b/>
                <w:bCs/>
                <w:i/>
                <w:iCs/>
                <w:sz w:val="18"/>
                <w:szCs w:val="18"/>
              </w:rPr>
            </w:pPr>
            <w:r w:rsidRPr="004B1090">
              <w:rPr>
                <w:rFonts w:cs="Arial"/>
                <w:b/>
                <w:bCs/>
                <w:sz w:val="18"/>
                <w:szCs w:val="18"/>
              </w:rPr>
              <w:t>-5.3%</w:t>
            </w:r>
          </w:p>
        </w:tc>
        <w:tc>
          <w:tcPr>
            <w:tcW w:w="907" w:type="dxa"/>
            <w:noWrap/>
            <w:vAlign w:val="center"/>
          </w:tcPr>
          <w:p w14:paraId="568024B2" w14:textId="2F435688" w:rsidR="00FC7989" w:rsidRPr="004B1090" w:rsidRDefault="00FC7989" w:rsidP="00FC7989">
            <w:pPr>
              <w:pStyle w:val="DHHStabletext"/>
              <w:spacing w:before="0" w:after="0"/>
              <w:jc w:val="center"/>
              <w:rPr>
                <w:rFonts w:cs="Arial"/>
                <w:b/>
                <w:bCs/>
                <w:i/>
                <w:iCs/>
                <w:sz w:val="18"/>
                <w:szCs w:val="18"/>
              </w:rPr>
            </w:pPr>
            <w:r w:rsidRPr="004B1090">
              <w:rPr>
                <w:rFonts w:cs="Arial"/>
                <w:b/>
                <w:bCs/>
                <w:sz w:val="18"/>
                <w:szCs w:val="18"/>
              </w:rPr>
              <w:t>4,715</w:t>
            </w:r>
          </w:p>
        </w:tc>
        <w:tc>
          <w:tcPr>
            <w:tcW w:w="907" w:type="dxa"/>
            <w:noWrap/>
            <w:vAlign w:val="center"/>
          </w:tcPr>
          <w:p w14:paraId="0D0C94BD" w14:textId="604A42F0" w:rsidR="00FC7989" w:rsidRPr="004B1090" w:rsidRDefault="00FC7989" w:rsidP="00FC7989">
            <w:pPr>
              <w:pStyle w:val="DHHStabletext"/>
              <w:spacing w:before="0" w:after="0"/>
              <w:jc w:val="center"/>
              <w:rPr>
                <w:rFonts w:cs="Arial"/>
                <w:b/>
                <w:bCs/>
                <w:i/>
                <w:iCs/>
                <w:sz w:val="18"/>
                <w:szCs w:val="18"/>
              </w:rPr>
            </w:pPr>
            <w:r w:rsidRPr="004B1090">
              <w:rPr>
                <w:rFonts w:cs="Arial"/>
                <w:b/>
                <w:bCs/>
                <w:sz w:val="18"/>
                <w:szCs w:val="18"/>
              </w:rPr>
              <w:t>$390</w:t>
            </w:r>
          </w:p>
        </w:tc>
        <w:tc>
          <w:tcPr>
            <w:tcW w:w="1163" w:type="dxa"/>
            <w:noWrap/>
            <w:vAlign w:val="center"/>
          </w:tcPr>
          <w:p w14:paraId="36B2C27E" w14:textId="68613FFC" w:rsidR="00FC7989" w:rsidRPr="004B1090" w:rsidRDefault="00FC7989" w:rsidP="00FC7989">
            <w:pPr>
              <w:pStyle w:val="DHHStabletext"/>
              <w:spacing w:before="0" w:after="0"/>
              <w:jc w:val="center"/>
              <w:rPr>
                <w:rFonts w:cs="Arial"/>
                <w:b/>
                <w:bCs/>
                <w:i/>
                <w:iCs/>
                <w:sz w:val="18"/>
                <w:szCs w:val="18"/>
              </w:rPr>
            </w:pPr>
            <w:r w:rsidRPr="004B1090">
              <w:rPr>
                <w:rFonts w:cs="Arial"/>
                <w:b/>
                <w:bCs/>
                <w:sz w:val="18"/>
                <w:szCs w:val="18"/>
              </w:rPr>
              <w:t>0.0%</w:t>
            </w:r>
          </w:p>
        </w:tc>
      </w:tr>
      <w:tr w:rsidR="00FC7989" w:rsidRPr="00211CFA" w14:paraId="0468BE4B" w14:textId="77777777" w:rsidTr="00FC7989">
        <w:trPr>
          <w:trHeight w:val="283"/>
        </w:trPr>
        <w:tc>
          <w:tcPr>
            <w:tcW w:w="2835" w:type="dxa"/>
            <w:noWrap/>
            <w:vAlign w:val="center"/>
          </w:tcPr>
          <w:p w14:paraId="567FE881" w14:textId="77777777" w:rsidR="00FC7989" w:rsidRPr="00211CFA" w:rsidRDefault="00FC7989" w:rsidP="00FC7989">
            <w:pPr>
              <w:pStyle w:val="DHHStabletext"/>
              <w:spacing w:before="0" w:after="0"/>
              <w:rPr>
                <w:rFonts w:cs="Arial"/>
                <w:sz w:val="18"/>
                <w:szCs w:val="18"/>
                <w:lang w:eastAsia="en-AU"/>
              </w:rPr>
            </w:pPr>
            <w:r w:rsidRPr="00211CFA">
              <w:rPr>
                <w:rFonts w:cs="Arial"/>
                <w:sz w:val="18"/>
                <w:szCs w:val="18"/>
                <w:lang w:eastAsia="en-AU"/>
              </w:rPr>
              <w:t>Boroondara</w:t>
            </w:r>
          </w:p>
        </w:tc>
        <w:tc>
          <w:tcPr>
            <w:tcW w:w="907" w:type="dxa"/>
            <w:noWrap/>
            <w:vAlign w:val="center"/>
          </w:tcPr>
          <w:p w14:paraId="0407919C" w14:textId="51935EF5" w:rsidR="00FC7989" w:rsidRPr="00350FC6" w:rsidRDefault="00FC7989" w:rsidP="00FC7989">
            <w:pPr>
              <w:pStyle w:val="DHHStabletext"/>
              <w:spacing w:before="0" w:after="0"/>
              <w:jc w:val="center"/>
              <w:rPr>
                <w:rFonts w:cs="Arial"/>
                <w:sz w:val="18"/>
                <w:szCs w:val="18"/>
              </w:rPr>
            </w:pPr>
            <w:r w:rsidRPr="00350FC6">
              <w:rPr>
                <w:rFonts w:cs="Arial"/>
                <w:sz w:val="18"/>
                <w:szCs w:val="18"/>
              </w:rPr>
              <w:t>355</w:t>
            </w:r>
          </w:p>
        </w:tc>
        <w:tc>
          <w:tcPr>
            <w:tcW w:w="907" w:type="dxa"/>
            <w:noWrap/>
            <w:vAlign w:val="center"/>
          </w:tcPr>
          <w:p w14:paraId="3169B1A4" w14:textId="55528F7D" w:rsidR="00FC7989" w:rsidRPr="00350FC6" w:rsidRDefault="00FC7989" w:rsidP="00FC7989">
            <w:pPr>
              <w:pStyle w:val="DHHStabletext"/>
              <w:spacing w:before="0" w:after="0"/>
              <w:jc w:val="center"/>
              <w:rPr>
                <w:rFonts w:cs="Arial"/>
                <w:sz w:val="18"/>
                <w:szCs w:val="18"/>
              </w:rPr>
            </w:pPr>
            <w:r w:rsidRPr="00350FC6">
              <w:rPr>
                <w:rFonts w:cs="Arial"/>
                <w:sz w:val="18"/>
                <w:szCs w:val="18"/>
              </w:rPr>
              <w:t>$320</w:t>
            </w:r>
          </w:p>
        </w:tc>
        <w:tc>
          <w:tcPr>
            <w:tcW w:w="1162" w:type="dxa"/>
            <w:noWrap/>
            <w:vAlign w:val="center"/>
          </w:tcPr>
          <w:p w14:paraId="3ED09B3F" w14:textId="4B1DCDE0" w:rsidR="00FC7989" w:rsidRPr="00350FC6" w:rsidRDefault="00FC7989" w:rsidP="00FC7989">
            <w:pPr>
              <w:pStyle w:val="DHHStabletext"/>
              <w:spacing w:before="0" w:after="0"/>
              <w:jc w:val="center"/>
              <w:rPr>
                <w:rFonts w:cs="Arial"/>
                <w:sz w:val="18"/>
                <w:szCs w:val="18"/>
              </w:rPr>
            </w:pPr>
            <w:r w:rsidRPr="00350FC6">
              <w:rPr>
                <w:rFonts w:cs="Arial"/>
                <w:sz w:val="18"/>
                <w:szCs w:val="18"/>
              </w:rPr>
              <w:t>-3.0%</w:t>
            </w:r>
          </w:p>
        </w:tc>
        <w:tc>
          <w:tcPr>
            <w:tcW w:w="907" w:type="dxa"/>
            <w:noWrap/>
            <w:vAlign w:val="center"/>
          </w:tcPr>
          <w:p w14:paraId="63E0A257" w14:textId="4BDDCBCD" w:rsidR="00FC7989" w:rsidRPr="00350FC6" w:rsidRDefault="00FC7989" w:rsidP="00FC7989">
            <w:pPr>
              <w:pStyle w:val="DHHStabletext"/>
              <w:spacing w:before="0" w:after="0"/>
              <w:jc w:val="center"/>
              <w:rPr>
                <w:rFonts w:cs="Arial"/>
                <w:sz w:val="18"/>
                <w:szCs w:val="18"/>
              </w:rPr>
            </w:pPr>
            <w:r w:rsidRPr="00350FC6">
              <w:rPr>
                <w:rFonts w:cs="Arial"/>
                <w:sz w:val="18"/>
                <w:szCs w:val="18"/>
              </w:rPr>
              <w:t>750</w:t>
            </w:r>
          </w:p>
        </w:tc>
        <w:tc>
          <w:tcPr>
            <w:tcW w:w="907" w:type="dxa"/>
            <w:noWrap/>
            <w:vAlign w:val="center"/>
          </w:tcPr>
          <w:p w14:paraId="3BC0D75F" w14:textId="3534EBE7" w:rsidR="00FC7989" w:rsidRPr="00350FC6" w:rsidRDefault="00FC7989" w:rsidP="00FC7989">
            <w:pPr>
              <w:pStyle w:val="DHHStabletext"/>
              <w:spacing w:before="0" w:after="0"/>
              <w:jc w:val="center"/>
              <w:rPr>
                <w:rFonts w:cs="Arial"/>
                <w:sz w:val="18"/>
                <w:szCs w:val="18"/>
              </w:rPr>
            </w:pPr>
            <w:r w:rsidRPr="00350FC6">
              <w:rPr>
                <w:rFonts w:cs="Arial"/>
                <w:sz w:val="18"/>
                <w:szCs w:val="18"/>
              </w:rPr>
              <w:t>$410</w:t>
            </w:r>
          </w:p>
        </w:tc>
        <w:tc>
          <w:tcPr>
            <w:tcW w:w="1163" w:type="dxa"/>
            <w:noWrap/>
            <w:vAlign w:val="center"/>
          </w:tcPr>
          <w:p w14:paraId="70132356" w14:textId="30C228D1" w:rsidR="00FC7989" w:rsidRPr="00350FC6" w:rsidRDefault="00FC7989" w:rsidP="00FC7989">
            <w:pPr>
              <w:pStyle w:val="DHHStabletext"/>
              <w:spacing w:before="0" w:after="0"/>
              <w:jc w:val="center"/>
              <w:rPr>
                <w:rFonts w:cs="Arial"/>
                <w:sz w:val="18"/>
                <w:szCs w:val="18"/>
              </w:rPr>
            </w:pPr>
            <w:r w:rsidRPr="00350FC6">
              <w:rPr>
                <w:rFonts w:cs="Arial"/>
                <w:sz w:val="18"/>
                <w:szCs w:val="18"/>
              </w:rPr>
              <w:t>-2.4%</w:t>
            </w:r>
          </w:p>
        </w:tc>
        <w:tc>
          <w:tcPr>
            <w:tcW w:w="907" w:type="dxa"/>
            <w:noWrap/>
            <w:vAlign w:val="center"/>
          </w:tcPr>
          <w:p w14:paraId="293F938E" w14:textId="44C07890" w:rsidR="00FC7989" w:rsidRPr="004B1090" w:rsidRDefault="00FC7989" w:rsidP="00FC7989">
            <w:pPr>
              <w:pStyle w:val="DHHStabletext"/>
              <w:spacing w:before="0" w:after="0"/>
              <w:jc w:val="center"/>
              <w:rPr>
                <w:rFonts w:cs="Arial"/>
                <w:sz w:val="18"/>
                <w:szCs w:val="18"/>
              </w:rPr>
            </w:pPr>
            <w:r w:rsidRPr="004B1090">
              <w:rPr>
                <w:rFonts w:cs="Arial"/>
                <w:sz w:val="18"/>
                <w:szCs w:val="18"/>
              </w:rPr>
              <w:t>68</w:t>
            </w:r>
          </w:p>
        </w:tc>
        <w:tc>
          <w:tcPr>
            <w:tcW w:w="907" w:type="dxa"/>
            <w:noWrap/>
            <w:vAlign w:val="center"/>
          </w:tcPr>
          <w:p w14:paraId="070C6510" w14:textId="2DFDDF15" w:rsidR="00FC7989" w:rsidRPr="004B1090" w:rsidRDefault="00FC7989" w:rsidP="00FC7989">
            <w:pPr>
              <w:pStyle w:val="DHHStabletext"/>
              <w:spacing w:before="0" w:after="0"/>
              <w:jc w:val="center"/>
              <w:rPr>
                <w:rFonts w:cs="Arial"/>
                <w:sz w:val="18"/>
                <w:szCs w:val="18"/>
              </w:rPr>
            </w:pPr>
            <w:r w:rsidRPr="004B1090">
              <w:rPr>
                <w:rFonts w:cs="Arial"/>
                <w:sz w:val="18"/>
                <w:szCs w:val="18"/>
              </w:rPr>
              <w:t>$510</w:t>
            </w:r>
          </w:p>
        </w:tc>
        <w:tc>
          <w:tcPr>
            <w:tcW w:w="1163" w:type="dxa"/>
            <w:noWrap/>
            <w:vAlign w:val="center"/>
          </w:tcPr>
          <w:p w14:paraId="018DCC51" w14:textId="3AC54702" w:rsidR="00FC7989" w:rsidRPr="004B1090" w:rsidRDefault="00FC7989" w:rsidP="00FC7989">
            <w:pPr>
              <w:pStyle w:val="DHHStabletext"/>
              <w:spacing w:before="0" w:after="0"/>
              <w:jc w:val="center"/>
              <w:rPr>
                <w:rFonts w:cs="Arial"/>
                <w:sz w:val="18"/>
                <w:szCs w:val="18"/>
              </w:rPr>
            </w:pPr>
            <w:r w:rsidRPr="004B1090">
              <w:rPr>
                <w:rFonts w:cs="Arial"/>
                <w:sz w:val="18"/>
                <w:szCs w:val="18"/>
              </w:rPr>
              <w:t>2.0%</w:t>
            </w:r>
          </w:p>
        </w:tc>
        <w:tc>
          <w:tcPr>
            <w:tcW w:w="907" w:type="dxa"/>
            <w:noWrap/>
            <w:vAlign w:val="center"/>
          </w:tcPr>
          <w:p w14:paraId="37E3E710" w14:textId="248FA85A" w:rsidR="00FC7989" w:rsidRPr="004B1090" w:rsidRDefault="00FC7989" w:rsidP="00FC7989">
            <w:pPr>
              <w:pStyle w:val="DHHStabletext"/>
              <w:spacing w:before="0" w:after="0"/>
              <w:jc w:val="center"/>
              <w:rPr>
                <w:rFonts w:cs="Arial"/>
                <w:sz w:val="18"/>
                <w:szCs w:val="18"/>
              </w:rPr>
            </w:pPr>
            <w:r w:rsidRPr="004B1090">
              <w:rPr>
                <w:rFonts w:cs="Arial"/>
                <w:sz w:val="18"/>
                <w:szCs w:val="18"/>
              </w:rPr>
              <w:t>190</w:t>
            </w:r>
          </w:p>
        </w:tc>
        <w:tc>
          <w:tcPr>
            <w:tcW w:w="907" w:type="dxa"/>
            <w:noWrap/>
            <w:vAlign w:val="center"/>
          </w:tcPr>
          <w:p w14:paraId="3D242E06" w14:textId="751EE3E9" w:rsidR="00FC7989" w:rsidRPr="004B1090" w:rsidRDefault="00FC7989" w:rsidP="00FC7989">
            <w:pPr>
              <w:pStyle w:val="DHHStabletext"/>
              <w:spacing w:before="0" w:after="0"/>
              <w:jc w:val="center"/>
              <w:rPr>
                <w:rFonts w:cs="Arial"/>
                <w:sz w:val="18"/>
                <w:szCs w:val="18"/>
              </w:rPr>
            </w:pPr>
            <w:r w:rsidRPr="004B1090">
              <w:rPr>
                <w:rFonts w:cs="Arial"/>
                <w:sz w:val="18"/>
                <w:szCs w:val="18"/>
              </w:rPr>
              <w:t>$680</w:t>
            </w:r>
          </w:p>
        </w:tc>
        <w:tc>
          <w:tcPr>
            <w:tcW w:w="1163" w:type="dxa"/>
            <w:noWrap/>
            <w:vAlign w:val="center"/>
          </w:tcPr>
          <w:p w14:paraId="30067FFC" w14:textId="3406C32C" w:rsidR="00FC7989" w:rsidRPr="004B1090" w:rsidRDefault="00FC7989" w:rsidP="00FC7989">
            <w:pPr>
              <w:pStyle w:val="DHHStabletext"/>
              <w:spacing w:before="0" w:after="0"/>
              <w:jc w:val="center"/>
              <w:rPr>
                <w:rFonts w:cs="Arial"/>
                <w:sz w:val="18"/>
                <w:szCs w:val="18"/>
              </w:rPr>
            </w:pPr>
            <w:r w:rsidRPr="004B1090">
              <w:rPr>
                <w:rFonts w:cs="Arial"/>
                <w:sz w:val="18"/>
                <w:szCs w:val="18"/>
              </w:rPr>
              <w:t>13.3%</w:t>
            </w:r>
          </w:p>
        </w:tc>
      </w:tr>
      <w:tr w:rsidR="00FC7989" w:rsidRPr="00211CFA" w14:paraId="3CDF1D2F" w14:textId="77777777" w:rsidTr="00FC7989">
        <w:trPr>
          <w:trHeight w:val="283"/>
        </w:trPr>
        <w:tc>
          <w:tcPr>
            <w:tcW w:w="2835" w:type="dxa"/>
            <w:noWrap/>
            <w:vAlign w:val="center"/>
          </w:tcPr>
          <w:p w14:paraId="4158EB42" w14:textId="77777777" w:rsidR="00FC7989" w:rsidRPr="00211CFA" w:rsidRDefault="00FC7989" w:rsidP="00FC7989">
            <w:pPr>
              <w:pStyle w:val="DHHStabletext"/>
              <w:spacing w:before="0" w:after="0"/>
              <w:rPr>
                <w:rFonts w:cs="Arial"/>
                <w:sz w:val="18"/>
                <w:szCs w:val="18"/>
                <w:lang w:eastAsia="en-AU"/>
              </w:rPr>
            </w:pPr>
            <w:r w:rsidRPr="00211CFA">
              <w:rPr>
                <w:rFonts w:cs="Arial"/>
                <w:sz w:val="18"/>
                <w:szCs w:val="18"/>
                <w:lang w:eastAsia="en-AU"/>
              </w:rPr>
              <w:t>Knox</w:t>
            </w:r>
          </w:p>
        </w:tc>
        <w:tc>
          <w:tcPr>
            <w:tcW w:w="907" w:type="dxa"/>
            <w:noWrap/>
            <w:vAlign w:val="center"/>
          </w:tcPr>
          <w:p w14:paraId="0B461CAB" w14:textId="65DECE95" w:rsidR="00FC7989" w:rsidRPr="00350FC6" w:rsidRDefault="00FC7989" w:rsidP="00FC7989">
            <w:pPr>
              <w:pStyle w:val="DHHStabletext"/>
              <w:spacing w:before="0" w:after="0"/>
              <w:jc w:val="center"/>
              <w:rPr>
                <w:rFonts w:cs="Arial"/>
                <w:sz w:val="18"/>
                <w:szCs w:val="18"/>
              </w:rPr>
            </w:pPr>
            <w:r w:rsidRPr="00350FC6">
              <w:rPr>
                <w:rFonts w:cs="Arial"/>
                <w:sz w:val="18"/>
                <w:szCs w:val="18"/>
              </w:rPr>
              <w:t>28</w:t>
            </w:r>
          </w:p>
        </w:tc>
        <w:tc>
          <w:tcPr>
            <w:tcW w:w="907" w:type="dxa"/>
            <w:noWrap/>
            <w:vAlign w:val="center"/>
          </w:tcPr>
          <w:p w14:paraId="1BC68FDC" w14:textId="5E257650" w:rsidR="00FC7989" w:rsidRPr="00350FC6" w:rsidRDefault="00FC7989" w:rsidP="00FC7989">
            <w:pPr>
              <w:pStyle w:val="DHHStabletext"/>
              <w:spacing w:before="0" w:after="0"/>
              <w:jc w:val="center"/>
              <w:rPr>
                <w:rFonts w:cs="Arial"/>
                <w:sz w:val="18"/>
                <w:szCs w:val="18"/>
              </w:rPr>
            </w:pPr>
            <w:r w:rsidRPr="00350FC6">
              <w:rPr>
                <w:rFonts w:cs="Arial"/>
                <w:sz w:val="18"/>
                <w:szCs w:val="18"/>
              </w:rPr>
              <w:t>$330</w:t>
            </w:r>
          </w:p>
        </w:tc>
        <w:tc>
          <w:tcPr>
            <w:tcW w:w="1162" w:type="dxa"/>
            <w:noWrap/>
            <w:vAlign w:val="center"/>
          </w:tcPr>
          <w:p w14:paraId="2B89A631" w14:textId="428BFC0D" w:rsidR="00FC7989" w:rsidRPr="00350FC6" w:rsidRDefault="00FC7989" w:rsidP="00FC7989">
            <w:pPr>
              <w:pStyle w:val="DHHStabletext"/>
              <w:spacing w:before="0" w:after="0"/>
              <w:jc w:val="center"/>
              <w:rPr>
                <w:rFonts w:cs="Arial"/>
                <w:sz w:val="18"/>
                <w:szCs w:val="18"/>
              </w:rPr>
            </w:pPr>
            <w:r w:rsidRPr="00350FC6">
              <w:rPr>
                <w:rFonts w:cs="Arial"/>
                <w:sz w:val="18"/>
                <w:szCs w:val="18"/>
              </w:rPr>
              <w:t>-1.5%</w:t>
            </w:r>
          </w:p>
        </w:tc>
        <w:tc>
          <w:tcPr>
            <w:tcW w:w="907" w:type="dxa"/>
            <w:noWrap/>
            <w:vAlign w:val="center"/>
          </w:tcPr>
          <w:p w14:paraId="5AB97346" w14:textId="41434104" w:rsidR="00FC7989" w:rsidRPr="00350FC6" w:rsidRDefault="00FC7989" w:rsidP="00FC7989">
            <w:pPr>
              <w:pStyle w:val="DHHStabletext"/>
              <w:spacing w:before="0" w:after="0"/>
              <w:jc w:val="center"/>
              <w:rPr>
                <w:rFonts w:cs="Arial"/>
                <w:sz w:val="18"/>
                <w:szCs w:val="18"/>
              </w:rPr>
            </w:pPr>
            <w:r w:rsidRPr="00350FC6">
              <w:rPr>
                <w:rFonts w:cs="Arial"/>
                <w:sz w:val="18"/>
                <w:szCs w:val="18"/>
              </w:rPr>
              <w:t>131</w:t>
            </w:r>
          </w:p>
        </w:tc>
        <w:tc>
          <w:tcPr>
            <w:tcW w:w="907" w:type="dxa"/>
            <w:noWrap/>
            <w:vAlign w:val="center"/>
          </w:tcPr>
          <w:p w14:paraId="17883D97" w14:textId="516AA3D5" w:rsidR="00FC7989" w:rsidRPr="00350FC6" w:rsidRDefault="00FC7989" w:rsidP="00FC7989">
            <w:pPr>
              <w:pStyle w:val="DHHStabletext"/>
              <w:spacing w:before="0" w:after="0"/>
              <w:jc w:val="center"/>
              <w:rPr>
                <w:rFonts w:cs="Arial"/>
                <w:sz w:val="18"/>
                <w:szCs w:val="18"/>
              </w:rPr>
            </w:pPr>
            <w:r w:rsidRPr="00350FC6">
              <w:rPr>
                <w:rFonts w:cs="Arial"/>
                <w:sz w:val="18"/>
                <w:szCs w:val="18"/>
              </w:rPr>
              <w:t>$380</w:t>
            </w:r>
          </w:p>
        </w:tc>
        <w:tc>
          <w:tcPr>
            <w:tcW w:w="1163" w:type="dxa"/>
            <w:noWrap/>
            <w:vAlign w:val="center"/>
          </w:tcPr>
          <w:p w14:paraId="60AF98AE" w14:textId="640F3D5C" w:rsidR="00FC7989" w:rsidRPr="00350FC6" w:rsidRDefault="00FC7989" w:rsidP="00FC7989">
            <w:pPr>
              <w:pStyle w:val="DHHStabletext"/>
              <w:spacing w:before="0" w:after="0"/>
              <w:jc w:val="center"/>
              <w:rPr>
                <w:rFonts w:cs="Arial"/>
                <w:sz w:val="18"/>
                <w:szCs w:val="18"/>
              </w:rPr>
            </w:pPr>
            <w:r w:rsidRPr="00350FC6">
              <w:rPr>
                <w:rFonts w:cs="Arial"/>
                <w:sz w:val="18"/>
                <w:szCs w:val="18"/>
              </w:rPr>
              <w:t>0.0%</w:t>
            </w:r>
          </w:p>
        </w:tc>
        <w:tc>
          <w:tcPr>
            <w:tcW w:w="907" w:type="dxa"/>
            <w:noWrap/>
            <w:vAlign w:val="center"/>
          </w:tcPr>
          <w:p w14:paraId="4B812859" w14:textId="2690CC1D" w:rsidR="00FC7989" w:rsidRPr="004B1090" w:rsidRDefault="00FC7989" w:rsidP="00FC7989">
            <w:pPr>
              <w:pStyle w:val="DHHStabletext"/>
              <w:spacing w:before="0" w:after="0"/>
              <w:jc w:val="center"/>
              <w:rPr>
                <w:rFonts w:cs="Arial"/>
                <w:sz w:val="18"/>
                <w:szCs w:val="18"/>
              </w:rPr>
            </w:pPr>
            <w:r w:rsidRPr="004B1090">
              <w:rPr>
                <w:rFonts w:cs="Arial"/>
                <w:sz w:val="18"/>
                <w:szCs w:val="18"/>
              </w:rPr>
              <w:t>29</w:t>
            </w:r>
          </w:p>
        </w:tc>
        <w:tc>
          <w:tcPr>
            <w:tcW w:w="907" w:type="dxa"/>
            <w:noWrap/>
            <w:vAlign w:val="center"/>
          </w:tcPr>
          <w:p w14:paraId="34F5AFB5" w14:textId="5CC2A7B3" w:rsidR="00FC7989" w:rsidRPr="004B1090" w:rsidRDefault="00FC7989" w:rsidP="00FC7989">
            <w:pPr>
              <w:pStyle w:val="DHHStabletext"/>
              <w:spacing w:before="0" w:after="0"/>
              <w:jc w:val="center"/>
              <w:rPr>
                <w:rFonts w:cs="Arial"/>
                <w:sz w:val="18"/>
                <w:szCs w:val="18"/>
              </w:rPr>
            </w:pPr>
            <w:r w:rsidRPr="004B1090">
              <w:rPr>
                <w:rFonts w:cs="Arial"/>
                <w:sz w:val="18"/>
                <w:szCs w:val="18"/>
              </w:rPr>
              <w:t>$390</w:t>
            </w:r>
          </w:p>
        </w:tc>
        <w:tc>
          <w:tcPr>
            <w:tcW w:w="1163" w:type="dxa"/>
            <w:noWrap/>
            <w:vAlign w:val="center"/>
          </w:tcPr>
          <w:p w14:paraId="50627045" w14:textId="01C95419" w:rsidR="00FC7989" w:rsidRPr="004B1090" w:rsidRDefault="00FC7989" w:rsidP="00FC7989">
            <w:pPr>
              <w:pStyle w:val="DHHStabletext"/>
              <w:spacing w:before="0" w:after="0"/>
              <w:jc w:val="center"/>
              <w:rPr>
                <w:rFonts w:cs="Arial"/>
                <w:sz w:val="18"/>
                <w:szCs w:val="18"/>
              </w:rPr>
            </w:pPr>
            <w:r w:rsidRPr="004B1090">
              <w:rPr>
                <w:rFonts w:cs="Arial"/>
                <w:sz w:val="18"/>
                <w:szCs w:val="18"/>
              </w:rPr>
              <w:t>4.0%</w:t>
            </w:r>
          </w:p>
        </w:tc>
        <w:tc>
          <w:tcPr>
            <w:tcW w:w="907" w:type="dxa"/>
            <w:noWrap/>
            <w:vAlign w:val="center"/>
          </w:tcPr>
          <w:p w14:paraId="6B79E5C6" w14:textId="157530C4" w:rsidR="00FC7989" w:rsidRPr="004B1090" w:rsidRDefault="00FC7989" w:rsidP="00FC7989">
            <w:pPr>
              <w:pStyle w:val="DHHStabletext"/>
              <w:spacing w:before="0" w:after="0"/>
              <w:jc w:val="center"/>
              <w:rPr>
                <w:rFonts w:cs="Arial"/>
                <w:sz w:val="18"/>
                <w:szCs w:val="18"/>
              </w:rPr>
            </w:pPr>
            <w:r w:rsidRPr="004B1090">
              <w:rPr>
                <w:rFonts w:cs="Arial"/>
                <w:sz w:val="18"/>
                <w:szCs w:val="18"/>
              </w:rPr>
              <w:t>281</w:t>
            </w:r>
          </w:p>
        </w:tc>
        <w:tc>
          <w:tcPr>
            <w:tcW w:w="907" w:type="dxa"/>
            <w:noWrap/>
            <w:vAlign w:val="center"/>
          </w:tcPr>
          <w:p w14:paraId="3E70CD8C" w14:textId="6859DEAE" w:rsidR="00FC7989" w:rsidRPr="004B1090" w:rsidRDefault="00FC7989" w:rsidP="00FC7989">
            <w:pPr>
              <w:pStyle w:val="DHHStabletext"/>
              <w:spacing w:before="0" w:after="0"/>
              <w:jc w:val="center"/>
              <w:rPr>
                <w:rFonts w:cs="Arial"/>
                <w:sz w:val="18"/>
                <w:szCs w:val="18"/>
              </w:rPr>
            </w:pPr>
            <w:r w:rsidRPr="004B1090">
              <w:rPr>
                <w:rFonts w:cs="Arial"/>
                <w:sz w:val="18"/>
                <w:szCs w:val="18"/>
              </w:rPr>
              <w:t>$450</w:t>
            </w:r>
          </w:p>
        </w:tc>
        <w:tc>
          <w:tcPr>
            <w:tcW w:w="1163" w:type="dxa"/>
            <w:noWrap/>
            <w:vAlign w:val="center"/>
          </w:tcPr>
          <w:p w14:paraId="088A4E00" w14:textId="2A37BB7D" w:rsidR="00FC7989" w:rsidRPr="004B1090" w:rsidRDefault="00FC7989" w:rsidP="00FC7989">
            <w:pPr>
              <w:pStyle w:val="DHHStabletext"/>
              <w:spacing w:before="0" w:after="0"/>
              <w:jc w:val="center"/>
              <w:rPr>
                <w:rFonts w:cs="Arial"/>
                <w:sz w:val="18"/>
                <w:szCs w:val="18"/>
              </w:rPr>
            </w:pPr>
            <w:r w:rsidRPr="004B1090">
              <w:rPr>
                <w:rFonts w:cs="Arial"/>
                <w:sz w:val="18"/>
                <w:szCs w:val="18"/>
              </w:rPr>
              <w:t>8.4%</w:t>
            </w:r>
          </w:p>
        </w:tc>
      </w:tr>
      <w:tr w:rsidR="00FC7989" w:rsidRPr="00211CFA" w14:paraId="564E04DF" w14:textId="77777777" w:rsidTr="00FC7989">
        <w:trPr>
          <w:trHeight w:val="283"/>
        </w:trPr>
        <w:tc>
          <w:tcPr>
            <w:tcW w:w="2835" w:type="dxa"/>
            <w:noWrap/>
            <w:vAlign w:val="center"/>
          </w:tcPr>
          <w:p w14:paraId="566F5CFA" w14:textId="77777777" w:rsidR="00FC7989" w:rsidRPr="00211CFA" w:rsidRDefault="00FC7989" w:rsidP="00FC7989">
            <w:pPr>
              <w:pStyle w:val="DHHStabletext"/>
              <w:spacing w:before="0" w:after="0"/>
              <w:rPr>
                <w:rFonts w:cs="Arial"/>
                <w:sz w:val="18"/>
                <w:szCs w:val="18"/>
                <w:lang w:eastAsia="en-AU"/>
              </w:rPr>
            </w:pPr>
            <w:r w:rsidRPr="00211CFA">
              <w:rPr>
                <w:rFonts w:cs="Arial"/>
                <w:sz w:val="18"/>
                <w:szCs w:val="18"/>
                <w:lang w:eastAsia="en-AU"/>
              </w:rPr>
              <w:t>Manningham</w:t>
            </w:r>
          </w:p>
        </w:tc>
        <w:tc>
          <w:tcPr>
            <w:tcW w:w="907" w:type="dxa"/>
            <w:noWrap/>
            <w:vAlign w:val="center"/>
          </w:tcPr>
          <w:p w14:paraId="094ED8E9" w14:textId="422236E5" w:rsidR="00FC7989" w:rsidRPr="00350FC6" w:rsidRDefault="00FC7989" w:rsidP="00FC7989">
            <w:pPr>
              <w:pStyle w:val="DHHStabletext"/>
              <w:spacing w:before="0" w:after="0"/>
              <w:jc w:val="center"/>
              <w:rPr>
                <w:rFonts w:cs="Arial"/>
                <w:sz w:val="18"/>
                <w:szCs w:val="18"/>
              </w:rPr>
            </w:pPr>
            <w:r w:rsidRPr="00350FC6">
              <w:rPr>
                <w:rFonts w:cs="Arial"/>
                <w:sz w:val="18"/>
                <w:szCs w:val="18"/>
              </w:rPr>
              <w:t>49</w:t>
            </w:r>
          </w:p>
        </w:tc>
        <w:tc>
          <w:tcPr>
            <w:tcW w:w="907" w:type="dxa"/>
            <w:noWrap/>
            <w:vAlign w:val="center"/>
          </w:tcPr>
          <w:p w14:paraId="30E42050" w14:textId="75277FBF" w:rsidR="00FC7989" w:rsidRPr="00350FC6" w:rsidRDefault="00FC7989" w:rsidP="00FC7989">
            <w:pPr>
              <w:pStyle w:val="DHHStabletext"/>
              <w:spacing w:before="0" w:after="0"/>
              <w:jc w:val="center"/>
              <w:rPr>
                <w:rFonts w:cs="Arial"/>
                <w:sz w:val="18"/>
                <w:szCs w:val="18"/>
              </w:rPr>
            </w:pPr>
            <w:r w:rsidRPr="00350FC6">
              <w:rPr>
                <w:rFonts w:cs="Arial"/>
                <w:sz w:val="18"/>
                <w:szCs w:val="18"/>
              </w:rPr>
              <w:t>$350</w:t>
            </w:r>
          </w:p>
        </w:tc>
        <w:tc>
          <w:tcPr>
            <w:tcW w:w="1162" w:type="dxa"/>
            <w:noWrap/>
            <w:vAlign w:val="center"/>
          </w:tcPr>
          <w:p w14:paraId="3AB86359" w14:textId="0B9F383F" w:rsidR="00FC7989" w:rsidRPr="00350FC6" w:rsidRDefault="00FC7989" w:rsidP="00FC7989">
            <w:pPr>
              <w:pStyle w:val="DHHStabletext"/>
              <w:spacing w:before="0" w:after="0"/>
              <w:jc w:val="center"/>
              <w:rPr>
                <w:rFonts w:cs="Arial"/>
                <w:sz w:val="18"/>
                <w:szCs w:val="18"/>
              </w:rPr>
            </w:pPr>
            <w:r w:rsidRPr="00350FC6">
              <w:rPr>
                <w:rFonts w:cs="Arial"/>
                <w:sz w:val="18"/>
                <w:szCs w:val="18"/>
              </w:rPr>
              <w:t>0.0%</w:t>
            </w:r>
          </w:p>
        </w:tc>
        <w:tc>
          <w:tcPr>
            <w:tcW w:w="907" w:type="dxa"/>
            <w:noWrap/>
            <w:vAlign w:val="center"/>
          </w:tcPr>
          <w:p w14:paraId="4EC80F58" w14:textId="2EEA3831" w:rsidR="00FC7989" w:rsidRPr="00350FC6" w:rsidRDefault="00FC7989" w:rsidP="00FC7989">
            <w:pPr>
              <w:pStyle w:val="DHHStabletext"/>
              <w:spacing w:before="0" w:after="0"/>
              <w:jc w:val="center"/>
              <w:rPr>
                <w:rFonts w:cs="Arial"/>
                <w:sz w:val="18"/>
                <w:szCs w:val="18"/>
              </w:rPr>
            </w:pPr>
            <w:r w:rsidRPr="00350FC6">
              <w:rPr>
                <w:rFonts w:cs="Arial"/>
                <w:sz w:val="18"/>
                <w:szCs w:val="18"/>
              </w:rPr>
              <w:t>173</w:t>
            </w:r>
          </w:p>
        </w:tc>
        <w:tc>
          <w:tcPr>
            <w:tcW w:w="907" w:type="dxa"/>
            <w:noWrap/>
            <w:vAlign w:val="center"/>
          </w:tcPr>
          <w:p w14:paraId="6C017DC8" w14:textId="79753074" w:rsidR="00FC7989" w:rsidRPr="00350FC6" w:rsidRDefault="00FC7989" w:rsidP="00FC7989">
            <w:pPr>
              <w:pStyle w:val="DHHStabletext"/>
              <w:spacing w:before="0" w:after="0"/>
              <w:jc w:val="center"/>
              <w:rPr>
                <w:rFonts w:cs="Arial"/>
                <w:sz w:val="18"/>
                <w:szCs w:val="18"/>
              </w:rPr>
            </w:pPr>
            <w:r w:rsidRPr="00350FC6">
              <w:rPr>
                <w:rFonts w:cs="Arial"/>
                <w:sz w:val="18"/>
                <w:szCs w:val="18"/>
              </w:rPr>
              <w:t>$420</w:t>
            </w:r>
          </w:p>
        </w:tc>
        <w:tc>
          <w:tcPr>
            <w:tcW w:w="1163" w:type="dxa"/>
            <w:noWrap/>
            <w:vAlign w:val="center"/>
          </w:tcPr>
          <w:p w14:paraId="10434131" w14:textId="29F70226" w:rsidR="00FC7989" w:rsidRPr="00350FC6" w:rsidRDefault="00FC7989" w:rsidP="00FC7989">
            <w:pPr>
              <w:pStyle w:val="DHHStabletext"/>
              <w:spacing w:before="0" w:after="0"/>
              <w:jc w:val="center"/>
              <w:rPr>
                <w:rFonts w:cs="Arial"/>
                <w:sz w:val="18"/>
                <w:szCs w:val="18"/>
              </w:rPr>
            </w:pPr>
            <w:r w:rsidRPr="00350FC6">
              <w:rPr>
                <w:rFonts w:cs="Arial"/>
                <w:sz w:val="18"/>
                <w:szCs w:val="18"/>
              </w:rPr>
              <w:t>2.4%</w:t>
            </w:r>
          </w:p>
        </w:tc>
        <w:tc>
          <w:tcPr>
            <w:tcW w:w="907" w:type="dxa"/>
            <w:noWrap/>
            <w:vAlign w:val="center"/>
          </w:tcPr>
          <w:p w14:paraId="7F28BF0D" w14:textId="7433CBCB" w:rsidR="00FC7989" w:rsidRPr="004B1090" w:rsidRDefault="00FC7989" w:rsidP="00FC7989">
            <w:pPr>
              <w:pStyle w:val="DHHStabletext"/>
              <w:spacing w:before="0" w:after="0"/>
              <w:jc w:val="center"/>
              <w:rPr>
                <w:rFonts w:cs="Arial"/>
                <w:sz w:val="18"/>
                <w:szCs w:val="18"/>
              </w:rPr>
            </w:pPr>
            <w:r w:rsidRPr="004B1090">
              <w:rPr>
                <w:rFonts w:cs="Arial"/>
                <w:sz w:val="18"/>
                <w:szCs w:val="18"/>
              </w:rPr>
              <w:t>19</w:t>
            </w:r>
          </w:p>
        </w:tc>
        <w:tc>
          <w:tcPr>
            <w:tcW w:w="907" w:type="dxa"/>
            <w:noWrap/>
            <w:vAlign w:val="center"/>
          </w:tcPr>
          <w:p w14:paraId="59365626" w14:textId="5699C9AE" w:rsidR="00FC7989" w:rsidRPr="004B1090" w:rsidRDefault="00FC7989" w:rsidP="00FC7989">
            <w:pPr>
              <w:pStyle w:val="DHHStabletext"/>
              <w:spacing w:before="0" w:after="0"/>
              <w:jc w:val="center"/>
              <w:rPr>
                <w:rFonts w:cs="Arial"/>
                <w:sz w:val="18"/>
                <w:szCs w:val="18"/>
              </w:rPr>
            </w:pPr>
            <w:r w:rsidRPr="004B1090">
              <w:rPr>
                <w:rFonts w:cs="Arial"/>
                <w:sz w:val="18"/>
                <w:szCs w:val="18"/>
              </w:rPr>
              <w:t>$415</w:t>
            </w:r>
          </w:p>
        </w:tc>
        <w:tc>
          <w:tcPr>
            <w:tcW w:w="1163" w:type="dxa"/>
            <w:noWrap/>
            <w:vAlign w:val="center"/>
          </w:tcPr>
          <w:p w14:paraId="1493D689" w14:textId="41B240CC" w:rsidR="00FC7989" w:rsidRPr="004B1090" w:rsidRDefault="00FC7989" w:rsidP="00FC7989">
            <w:pPr>
              <w:pStyle w:val="DHHStabletext"/>
              <w:spacing w:before="0" w:after="0"/>
              <w:jc w:val="center"/>
              <w:rPr>
                <w:rFonts w:cs="Arial"/>
                <w:sz w:val="18"/>
                <w:szCs w:val="18"/>
              </w:rPr>
            </w:pPr>
            <w:r w:rsidRPr="004B1090">
              <w:rPr>
                <w:rFonts w:cs="Arial"/>
                <w:sz w:val="18"/>
                <w:szCs w:val="18"/>
              </w:rPr>
              <w:t>2.5%</w:t>
            </w:r>
          </w:p>
        </w:tc>
        <w:tc>
          <w:tcPr>
            <w:tcW w:w="907" w:type="dxa"/>
            <w:noWrap/>
            <w:vAlign w:val="center"/>
          </w:tcPr>
          <w:p w14:paraId="0699FA5F" w14:textId="5C12C3AB" w:rsidR="00FC7989" w:rsidRPr="004B1090" w:rsidRDefault="00FC7989" w:rsidP="00FC7989">
            <w:pPr>
              <w:pStyle w:val="DHHStabletext"/>
              <w:spacing w:before="0" w:after="0"/>
              <w:jc w:val="center"/>
              <w:rPr>
                <w:rFonts w:cs="Arial"/>
                <w:sz w:val="18"/>
                <w:szCs w:val="18"/>
              </w:rPr>
            </w:pPr>
            <w:r w:rsidRPr="004B1090">
              <w:rPr>
                <w:rFonts w:cs="Arial"/>
                <w:sz w:val="18"/>
                <w:szCs w:val="18"/>
              </w:rPr>
              <w:t>156</w:t>
            </w:r>
          </w:p>
        </w:tc>
        <w:tc>
          <w:tcPr>
            <w:tcW w:w="907" w:type="dxa"/>
            <w:noWrap/>
            <w:vAlign w:val="center"/>
          </w:tcPr>
          <w:p w14:paraId="5C26D59E" w14:textId="53999396" w:rsidR="00FC7989" w:rsidRPr="004B1090" w:rsidRDefault="00FC7989" w:rsidP="00FC7989">
            <w:pPr>
              <w:pStyle w:val="DHHStabletext"/>
              <w:spacing w:before="0" w:after="0"/>
              <w:jc w:val="center"/>
              <w:rPr>
                <w:rFonts w:cs="Arial"/>
                <w:sz w:val="18"/>
                <w:szCs w:val="18"/>
              </w:rPr>
            </w:pPr>
            <w:r w:rsidRPr="004B1090">
              <w:rPr>
                <w:rFonts w:cs="Arial"/>
                <w:sz w:val="18"/>
                <w:szCs w:val="18"/>
              </w:rPr>
              <w:t>$510</w:t>
            </w:r>
          </w:p>
        </w:tc>
        <w:tc>
          <w:tcPr>
            <w:tcW w:w="1163" w:type="dxa"/>
            <w:noWrap/>
            <w:vAlign w:val="center"/>
          </w:tcPr>
          <w:p w14:paraId="58DDF6B3" w14:textId="66E74488" w:rsidR="00FC7989" w:rsidRPr="004B1090" w:rsidRDefault="00FC7989" w:rsidP="00FC7989">
            <w:pPr>
              <w:pStyle w:val="DHHStabletext"/>
              <w:spacing w:before="0" w:after="0"/>
              <w:jc w:val="center"/>
              <w:rPr>
                <w:rFonts w:cs="Arial"/>
                <w:sz w:val="18"/>
                <w:szCs w:val="18"/>
              </w:rPr>
            </w:pPr>
            <w:r w:rsidRPr="004B1090">
              <w:rPr>
                <w:rFonts w:cs="Arial"/>
                <w:sz w:val="18"/>
                <w:szCs w:val="18"/>
              </w:rPr>
              <w:t>5.6%</w:t>
            </w:r>
          </w:p>
        </w:tc>
      </w:tr>
      <w:tr w:rsidR="00FC7989" w:rsidRPr="00211CFA" w14:paraId="7B85497E" w14:textId="77777777" w:rsidTr="00FC7989">
        <w:trPr>
          <w:trHeight w:val="283"/>
        </w:trPr>
        <w:tc>
          <w:tcPr>
            <w:tcW w:w="2835" w:type="dxa"/>
            <w:noWrap/>
            <w:vAlign w:val="center"/>
          </w:tcPr>
          <w:p w14:paraId="0A1DC2AC" w14:textId="77777777" w:rsidR="00FC7989" w:rsidRPr="00211CFA" w:rsidRDefault="00FC7989" w:rsidP="00FC7989">
            <w:pPr>
              <w:pStyle w:val="DHHStabletext"/>
              <w:spacing w:before="0" w:after="0"/>
              <w:rPr>
                <w:rFonts w:cs="Arial"/>
                <w:sz w:val="18"/>
                <w:szCs w:val="18"/>
                <w:lang w:eastAsia="en-AU"/>
              </w:rPr>
            </w:pPr>
            <w:r w:rsidRPr="00211CFA">
              <w:rPr>
                <w:rFonts w:cs="Arial"/>
                <w:sz w:val="18"/>
                <w:szCs w:val="18"/>
                <w:lang w:eastAsia="en-AU"/>
              </w:rPr>
              <w:t>Maroondah</w:t>
            </w:r>
          </w:p>
        </w:tc>
        <w:tc>
          <w:tcPr>
            <w:tcW w:w="907" w:type="dxa"/>
            <w:noWrap/>
            <w:vAlign w:val="center"/>
          </w:tcPr>
          <w:p w14:paraId="32C1E3ED" w14:textId="1B0B8329" w:rsidR="00FC7989" w:rsidRPr="00350FC6" w:rsidRDefault="00FC7989" w:rsidP="00FC7989">
            <w:pPr>
              <w:pStyle w:val="DHHStabletext"/>
              <w:spacing w:before="0" w:after="0"/>
              <w:jc w:val="center"/>
              <w:rPr>
                <w:rFonts w:cs="Arial"/>
                <w:sz w:val="18"/>
                <w:szCs w:val="18"/>
              </w:rPr>
            </w:pPr>
            <w:r w:rsidRPr="00350FC6">
              <w:rPr>
                <w:rFonts w:cs="Arial"/>
                <w:sz w:val="18"/>
                <w:szCs w:val="18"/>
              </w:rPr>
              <w:t>30</w:t>
            </w:r>
          </w:p>
        </w:tc>
        <w:tc>
          <w:tcPr>
            <w:tcW w:w="907" w:type="dxa"/>
            <w:noWrap/>
            <w:vAlign w:val="center"/>
          </w:tcPr>
          <w:p w14:paraId="5351D1B7" w14:textId="38A71FF3" w:rsidR="00FC7989" w:rsidRPr="00350FC6" w:rsidRDefault="00FC7989" w:rsidP="00FC7989">
            <w:pPr>
              <w:pStyle w:val="DHHStabletext"/>
              <w:spacing w:before="0" w:after="0"/>
              <w:jc w:val="center"/>
              <w:rPr>
                <w:rFonts w:cs="Arial"/>
                <w:sz w:val="18"/>
                <w:szCs w:val="18"/>
              </w:rPr>
            </w:pPr>
            <w:r w:rsidRPr="00350FC6">
              <w:rPr>
                <w:rFonts w:cs="Arial"/>
                <w:sz w:val="18"/>
                <w:szCs w:val="18"/>
              </w:rPr>
              <w:t>$348</w:t>
            </w:r>
          </w:p>
        </w:tc>
        <w:tc>
          <w:tcPr>
            <w:tcW w:w="1162" w:type="dxa"/>
            <w:noWrap/>
            <w:vAlign w:val="center"/>
          </w:tcPr>
          <w:p w14:paraId="04E7326D" w14:textId="469A2491" w:rsidR="00FC7989" w:rsidRPr="00350FC6" w:rsidRDefault="00FC7989" w:rsidP="00FC7989">
            <w:pPr>
              <w:pStyle w:val="DHHStabletext"/>
              <w:spacing w:before="0" w:after="0"/>
              <w:jc w:val="center"/>
              <w:rPr>
                <w:rFonts w:cs="Arial"/>
                <w:sz w:val="18"/>
                <w:szCs w:val="18"/>
              </w:rPr>
            </w:pPr>
            <w:r w:rsidRPr="00350FC6">
              <w:rPr>
                <w:rFonts w:cs="Arial"/>
                <w:sz w:val="18"/>
                <w:szCs w:val="18"/>
              </w:rPr>
              <w:t>7.1%</w:t>
            </w:r>
          </w:p>
        </w:tc>
        <w:tc>
          <w:tcPr>
            <w:tcW w:w="907" w:type="dxa"/>
            <w:noWrap/>
            <w:vAlign w:val="center"/>
          </w:tcPr>
          <w:p w14:paraId="34862404" w14:textId="3081DEC8" w:rsidR="00FC7989" w:rsidRPr="00350FC6" w:rsidRDefault="00FC7989" w:rsidP="00FC7989">
            <w:pPr>
              <w:pStyle w:val="DHHStabletext"/>
              <w:spacing w:before="0" w:after="0"/>
              <w:jc w:val="center"/>
              <w:rPr>
                <w:rFonts w:cs="Arial"/>
                <w:sz w:val="18"/>
                <w:szCs w:val="18"/>
              </w:rPr>
            </w:pPr>
            <w:r w:rsidRPr="00350FC6">
              <w:rPr>
                <w:rFonts w:cs="Arial"/>
                <w:sz w:val="18"/>
                <w:szCs w:val="18"/>
              </w:rPr>
              <w:t>220</w:t>
            </w:r>
          </w:p>
        </w:tc>
        <w:tc>
          <w:tcPr>
            <w:tcW w:w="907" w:type="dxa"/>
            <w:noWrap/>
            <w:vAlign w:val="center"/>
          </w:tcPr>
          <w:p w14:paraId="19206B92" w14:textId="6B8F8AA3" w:rsidR="00FC7989" w:rsidRPr="00350FC6" w:rsidRDefault="00FC7989" w:rsidP="00FC7989">
            <w:pPr>
              <w:pStyle w:val="DHHStabletext"/>
              <w:spacing w:before="0" w:after="0"/>
              <w:jc w:val="center"/>
              <w:rPr>
                <w:rFonts w:cs="Arial"/>
                <w:sz w:val="18"/>
                <w:szCs w:val="18"/>
              </w:rPr>
            </w:pPr>
            <w:r w:rsidRPr="00350FC6">
              <w:rPr>
                <w:rFonts w:cs="Arial"/>
                <w:sz w:val="18"/>
                <w:szCs w:val="18"/>
              </w:rPr>
              <w:t>$390</w:t>
            </w:r>
          </w:p>
        </w:tc>
        <w:tc>
          <w:tcPr>
            <w:tcW w:w="1163" w:type="dxa"/>
            <w:noWrap/>
            <w:vAlign w:val="center"/>
          </w:tcPr>
          <w:p w14:paraId="0BCB89C6" w14:textId="663FB2C3" w:rsidR="00FC7989" w:rsidRPr="00350FC6" w:rsidRDefault="00FC7989" w:rsidP="00FC7989">
            <w:pPr>
              <w:pStyle w:val="DHHStabletext"/>
              <w:spacing w:before="0" w:after="0"/>
              <w:jc w:val="center"/>
              <w:rPr>
                <w:rFonts w:cs="Arial"/>
                <w:sz w:val="18"/>
                <w:szCs w:val="18"/>
              </w:rPr>
            </w:pPr>
            <w:r w:rsidRPr="00350FC6">
              <w:rPr>
                <w:rFonts w:cs="Arial"/>
                <w:sz w:val="18"/>
                <w:szCs w:val="18"/>
              </w:rPr>
              <w:t>5.4%</w:t>
            </w:r>
          </w:p>
        </w:tc>
        <w:tc>
          <w:tcPr>
            <w:tcW w:w="907" w:type="dxa"/>
            <w:noWrap/>
            <w:vAlign w:val="center"/>
          </w:tcPr>
          <w:p w14:paraId="1A711A38" w14:textId="2E3C6150" w:rsidR="00FC7989" w:rsidRPr="004B1090" w:rsidRDefault="00FC7989" w:rsidP="00FC7989">
            <w:pPr>
              <w:pStyle w:val="DHHStabletext"/>
              <w:spacing w:before="0" w:after="0"/>
              <w:jc w:val="center"/>
              <w:rPr>
                <w:rFonts w:cs="Arial"/>
                <w:sz w:val="18"/>
                <w:szCs w:val="18"/>
              </w:rPr>
            </w:pPr>
            <w:r w:rsidRPr="004B1090">
              <w:rPr>
                <w:rFonts w:cs="Arial"/>
                <w:sz w:val="18"/>
                <w:szCs w:val="18"/>
              </w:rPr>
              <w:t>36</w:t>
            </w:r>
          </w:p>
        </w:tc>
        <w:tc>
          <w:tcPr>
            <w:tcW w:w="907" w:type="dxa"/>
            <w:noWrap/>
            <w:vAlign w:val="center"/>
          </w:tcPr>
          <w:p w14:paraId="00078D0C" w14:textId="60A2B1BF" w:rsidR="00FC7989" w:rsidRPr="004B1090" w:rsidRDefault="00FC7989" w:rsidP="00FC7989">
            <w:pPr>
              <w:pStyle w:val="DHHStabletext"/>
              <w:spacing w:before="0" w:after="0"/>
              <w:jc w:val="center"/>
              <w:rPr>
                <w:rFonts w:cs="Arial"/>
                <w:sz w:val="18"/>
                <w:szCs w:val="18"/>
              </w:rPr>
            </w:pPr>
            <w:r w:rsidRPr="004B1090">
              <w:rPr>
                <w:rFonts w:cs="Arial"/>
                <w:sz w:val="18"/>
                <w:szCs w:val="18"/>
              </w:rPr>
              <w:t>$400</w:t>
            </w:r>
          </w:p>
        </w:tc>
        <w:tc>
          <w:tcPr>
            <w:tcW w:w="1163" w:type="dxa"/>
            <w:noWrap/>
            <w:vAlign w:val="center"/>
          </w:tcPr>
          <w:p w14:paraId="3CBAA967" w14:textId="2FAB4C88" w:rsidR="00FC7989" w:rsidRPr="004B1090" w:rsidRDefault="00FC7989" w:rsidP="00FC7989">
            <w:pPr>
              <w:pStyle w:val="DHHStabletext"/>
              <w:spacing w:before="0" w:after="0"/>
              <w:jc w:val="center"/>
              <w:rPr>
                <w:rFonts w:cs="Arial"/>
                <w:sz w:val="18"/>
                <w:szCs w:val="18"/>
              </w:rPr>
            </w:pPr>
            <w:r w:rsidRPr="004B1090">
              <w:rPr>
                <w:rFonts w:cs="Arial"/>
                <w:sz w:val="18"/>
                <w:szCs w:val="18"/>
              </w:rPr>
              <w:t>2.6%</w:t>
            </w:r>
          </w:p>
        </w:tc>
        <w:tc>
          <w:tcPr>
            <w:tcW w:w="907" w:type="dxa"/>
            <w:noWrap/>
            <w:vAlign w:val="center"/>
          </w:tcPr>
          <w:p w14:paraId="6001960E" w14:textId="7D012381" w:rsidR="00FC7989" w:rsidRPr="004B1090" w:rsidRDefault="00FC7989" w:rsidP="00FC7989">
            <w:pPr>
              <w:pStyle w:val="DHHStabletext"/>
              <w:spacing w:before="0" w:after="0"/>
              <w:jc w:val="center"/>
              <w:rPr>
                <w:rFonts w:cs="Arial"/>
                <w:sz w:val="18"/>
                <w:szCs w:val="18"/>
              </w:rPr>
            </w:pPr>
            <w:r w:rsidRPr="004B1090">
              <w:rPr>
                <w:rFonts w:cs="Arial"/>
                <w:sz w:val="18"/>
                <w:szCs w:val="18"/>
              </w:rPr>
              <w:t>189</w:t>
            </w:r>
          </w:p>
        </w:tc>
        <w:tc>
          <w:tcPr>
            <w:tcW w:w="907" w:type="dxa"/>
            <w:noWrap/>
            <w:vAlign w:val="center"/>
          </w:tcPr>
          <w:p w14:paraId="37E6830F" w14:textId="5BC03E94" w:rsidR="00FC7989" w:rsidRPr="004B1090" w:rsidRDefault="00FC7989" w:rsidP="00FC7989">
            <w:pPr>
              <w:pStyle w:val="DHHStabletext"/>
              <w:spacing w:before="0" w:after="0"/>
              <w:jc w:val="center"/>
              <w:rPr>
                <w:rFonts w:cs="Arial"/>
                <w:sz w:val="18"/>
                <w:szCs w:val="18"/>
              </w:rPr>
            </w:pPr>
            <w:r w:rsidRPr="004B1090">
              <w:rPr>
                <w:rFonts w:cs="Arial"/>
                <w:sz w:val="18"/>
                <w:szCs w:val="18"/>
              </w:rPr>
              <w:t>$460</w:t>
            </w:r>
          </w:p>
        </w:tc>
        <w:tc>
          <w:tcPr>
            <w:tcW w:w="1163" w:type="dxa"/>
            <w:noWrap/>
            <w:vAlign w:val="center"/>
          </w:tcPr>
          <w:p w14:paraId="213EA67A" w14:textId="63D4E285" w:rsidR="00FC7989" w:rsidRPr="004B1090" w:rsidRDefault="00FC7989" w:rsidP="00FC7989">
            <w:pPr>
              <w:pStyle w:val="DHHStabletext"/>
              <w:spacing w:before="0" w:after="0"/>
              <w:jc w:val="center"/>
              <w:rPr>
                <w:rFonts w:cs="Arial"/>
                <w:sz w:val="18"/>
                <w:szCs w:val="18"/>
              </w:rPr>
            </w:pPr>
            <w:r w:rsidRPr="004B1090">
              <w:rPr>
                <w:rFonts w:cs="Arial"/>
                <w:sz w:val="18"/>
                <w:szCs w:val="18"/>
              </w:rPr>
              <w:t>4.5%</w:t>
            </w:r>
          </w:p>
        </w:tc>
      </w:tr>
      <w:tr w:rsidR="00FC7989" w:rsidRPr="00211CFA" w14:paraId="75B8DD6B" w14:textId="77777777" w:rsidTr="00FC7989">
        <w:trPr>
          <w:trHeight w:val="283"/>
        </w:trPr>
        <w:tc>
          <w:tcPr>
            <w:tcW w:w="2835" w:type="dxa"/>
            <w:noWrap/>
            <w:vAlign w:val="center"/>
          </w:tcPr>
          <w:p w14:paraId="4361694C" w14:textId="77777777" w:rsidR="00FC7989" w:rsidRPr="00211CFA" w:rsidRDefault="00FC7989" w:rsidP="00FC7989">
            <w:pPr>
              <w:pStyle w:val="DHHStabletext"/>
              <w:spacing w:before="0" w:after="0"/>
              <w:rPr>
                <w:rFonts w:cs="Arial"/>
                <w:sz w:val="18"/>
                <w:szCs w:val="18"/>
                <w:lang w:eastAsia="en-AU"/>
              </w:rPr>
            </w:pPr>
            <w:r w:rsidRPr="00211CFA">
              <w:rPr>
                <w:rFonts w:cs="Arial"/>
                <w:sz w:val="18"/>
                <w:szCs w:val="18"/>
                <w:lang w:eastAsia="en-AU"/>
              </w:rPr>
              <w:t>Monash</w:t>
            </w:r>
          </w:p>
        </w:tc>
        <w:tc>
          <w:tcPr>
            <w:tcW w:w="907" w:type="dxa"/>
            <w:noWrap/>
            <w:vAlign w:val="center"/>
          </w:tcPr>
          <w:p w14:paraId="0B1172A3" w14:textId="07294D03" w:rsidR="00FC7989" w:rsidRPr="00350FC6" w:rsidRDefault="00FC7989" w:rsidP="00FC7989">
            <w:pPr>
              <w:pStyle w:val="DHHStabletext"/>
              <w:spacing w:before="0" w:after="0"/>
              <w:jc w:val="center"/>
              <w:rPr>
                <w:rFonts w:cs="Arial"/>
                <w:sz w:val="18"/>
                <w:szCs w:val="18"/>
              </w:rPr>
            </w:pPr>
            <w:r w:rsidRPr="00350FC6">
              <w:rPr>
                <w:rFonts w:cs="Arial"/>
                <w:sz w:val="18"/>
                <w:szCs w:val="18"/>
              </w:rPr>
              <w:t>164</w:t>
            </w:r>
          </w:p>
        </w:tc>
        <w:tc>
          <w:tcPr>
            <w:tcW w:w="907" w:type="dxa"/>
            <w:noWrap/>
            <w:vAlign w:val="center"/>
          </w:tcPr>
          <w:p w14:paraId="37678B84" w14:textId="707DEA3F" w:rsidR="00FC7989" w:rsidRPr="00350FC6" w:rsidRDefault="00FC7989" w:rsidP="00FC7989">
            <w:pPr>
              <w:pStyle w:val="DHHStabletext"/>
              <w:spacing w:before="0" w:after="0"/>
              <w:jc w:val="center"/>
              <w:rPr>
                <w:rFonts w:cs="Arial"/>
                <w:sz w:val="18"/>
                <w:szCs w:val="18"/>
              </w:rPr>
            </w:pPr>
            <w:r w:rsidRPr="00350FC6">
              <w:rPr>
                <w:rFonts w:cs="Arial"/>
                <w:sz w:val="18"/>
                <w:szCs w:val="18"/>
              </w:rPr>
              <w:t>$328</w:t>
            </w:r>
          </w:p>
        </w:tc>
        <w:tc>
          <w:tcPr>
            <w:tcW w:w="1162" w:type="dxa"/>
            <w:noWrap/>
            <w:vAlign w:val="center"/>
          </w:tcPr>
          <w:p w14:paraId="1A60188D" w14:textId="21C4F755" w:rsidR="00FC7989" w:rsidRPr="00350FC6" w:rsidRDefault="00FC7989" w:rsidP="00FC7989">
            <w:pPr>
              <w:pStyle w:val="DHHStabletext"/>
              <w:spacing w:before="0" w:after="0"/>
              <w:jc w:val="center"/>
              <w:rPr>
                <w:rFonts w:cs="Arial"/>
                <w:sz w:val="18"/>
                <w:szCs w:val="18"/>
              </w:rPr>
            </w:pPr>
            <w:r w:rsidRPr="00350FC6">
              <w:rPr>
                <w:rFonts w:cs="Arial"/>
                <w:sz w:val="18"/>
                <w:szCs w:val="18"/>
              </w:rPr>
              <w:t>2.5%</w:t>
            </w:r>
          </w:p>
        </w:tc>
        <w:tc>
          <w:tcPr>
            <w:tcW w:w="907" w:type="dxa"/>
            <w:noWrap/>
            <w:vAlign w:val="center"/>
          </w:tcPr>
          <w:p w14:paraId="739AABA4" w14:textId="7631B797" w:rsidR="00FC7989" w:rsidRPr="00350FC6" w:rsidRDefault="00FC7989" w:rsidP="00FC7989">
            <w:pPr>
              <w:pStyle w:val="DHHStabletext"/>
              <w:spacing w:before="0" w:after="0"/>
              <w:jc w:val="center"/>
              <w:rPr>
                <w:rFonts w:cs="Arial"/>
                <w:sz w:val="18"/>
                <w:szCs w:val="18"/>
              </w:rPr>
            </w:pPr>
            <w:r w:rsidRPr="00350FC6">
              <w:rPr>
                <w:rFonts w:cs="Arial"/>
                <w:sz w:val="18"/>
                <w:szCs w:val="18"/>
              </w:rPr>
              <w:t>512</w:t>
            </w:r>
          </w:p>
        </w:tc>
        <w:tc>
          <w:tcPr>
            <w:tcW w:w="907" w:type="dxa"/>
            <w:noWrap/>
            <w:vAlign w:val="center"/>
          </w:tcPr>
          <w:p w14:paraId="0FB7AB4A" w14:textId="4B40DAD0" w:rsidR="00FC7989" w:rsidRPr="00350FC6" w:rsidRDefault="00FC7989" w:rsidP="00FC7989">
            <w:pPr>
              <w:pStyle w:val="DHHStabletext"/>
              <w:spacing w:before="0" w:after="0"/>
              <w:jc w:val="center"/>
              <w:rPr>
                <w:rFonts w:cs="Arial"/>
                <w:sz w:val="18"/>
                <w:szCs w:val="18"/>
              </w:rPr>
            </w:pPr>
            <w:r w:rsidRPr="00350FC6">
              <w:rPr>
                <w:rFonts w:cs="Arial"/>
                <w:sz w:val="18"/>
                <w:szCs w:val="18"/>
              </w:rPr>
              <w:t>$390</w:t>
            </w:r>
          </w:p>
        </w:tc>
        <w:tc>
          <w:tcPr>
            <w:tcW w:w="1163" w:type="dxa"/>
            <w:noWrap/>
            <w:vAlign w:val="center"/>
          </w:tcPr>
          <w:p w14:paraId="14330157" w14:textId="21812766" w:rsidR="00FC7989" w:rsidRPr="00350FC6" w:rsidRDefault="00FC7989" w:rsidP="00FC7989">
            <w:pPr>
              <w:pStyle w:val="DHHStabletext"/>
              <w:spacing w:before="0" w:after="0"/>
              <w:jc w:val="center"/>
              <w:rPr>
                <w:rFonts w:cs="Arial"/>
                <w:sz w:val="18"/>
                <w:szCs w:val="18"/>
              </w:rPr>
            </w:pPr>
            <w:r w:rsidRPr="00350FC6">
              <w:rPr>
                <w:rFonts w:cs="Arial"/>
                <w:sz w:val="18"/>
                <w:szCs w:val="18"/>
              </w:rPr>
              <w:t>-2.3%</w:t>
            </w:r>
          </w:p>
        </w:tc>
        <w:tc>
          <w:tcPr>
            <w:tcW w:w="907" w:type="dxa"/>
            <w:noWrap/>
            <w:vAlign w:val="center"/>
          </w:tcPr>
          <w:p w14:paraId="03C716B7" w14:textId="041FEB5B" w:rsidR="00FC7989" w:rsidRPr="004B1090" w:rsidRDefault="00FC7989" w:rsidP="00FC7989">
            <w:pPr>
              <w:pStyle w:val="DHHStabletext"/>
              <w:spacing w:before="0" w:after="0"/>
              <w:jc w:val="center"/>
              <w:rPr>
                <w:rFonts w:cs="Arial"/>
                <w:sz w:val="18"/>
                <w:szCs w:val="18"/>
              </w:rPr>
            </w:pPr>
            <w:r w:rsidRPr="004B1090">
              <w:rPr>
                <w:rFonts w:cs="Arial"/>
                <w:sz w:val="18"/>
                <w:szCs w:val="18"/>
              </w:rPr>
              <w:t>60</w:t>
            </w:r>
          </w:p>
        </w:tc>
        <w:tc>
          <w:tcPr>
            <w:tcW w:w="907" w:type="dxa"/>
            <w:noWrap/>
            <w:vAlign w:val="center"/>
          </w:tcPr>
          <w:p w14:paraId="07BF0F20" w14:textId="7DC328EC" w:rsidR="00FC7989" w:rsidRPr="004B1090" w:rsidRDefault="00FC7989" w:rsidP="00FC7989">
            <w:pPr>
              <w:pStyle w:val="DHHStabletext"/>
              <w:spacing w:before="0" w:after="0"/>
              <w:jc w:val="center"/>
              <w:rPr>
                <w:rFonts w:cs="Arial"/>
                <w:sz w:val="18"/>
                <w:szCs w:val="18"/>
              </w:rPr>
            </w:pPr>
            <w:r w:rsidRPr="004B1090">
              <w:rPr>
                <w:rFonts w:cs="Arial"/>
                <w:sz w:val="18"/>
                <w:szCs w:val="18"/>
              </w:rPr>
              <w:t>$418</w:t>
            </w:r>
          </w:p>
        </w:tc>
        <w:tc>
          <w:tcPr>
            <w:tcW w:w="1163" w:type="dxa"/>
            <w:noWrap/>
            <w:vAlign w:val="center"/>
          </w:tcPr>
          <w:p w14:paraId="47B3EB48" w14:textId="546FB8A4" w:rsidR="00FC7989" w:rsidRPr="004B1090" w:rsidRDefault="00FC7989" w:rsidP="00FC7989">
            <w:pPr>
              <w:pStyle w:val="DHHStabletext"/>
              <w:spacing w:before="0" w:after="0"/>
              <w:jc w:val="center"/>
              <w:rPr>
                <w:rFonts w:cs="Arial"/>
                <w:sz w:val="18"/>
                <w:szCs w:val="18"/>
              </w:rPr>
            </w:pPr>
            <w:r w:rsidRPr="004B1090">
              <w:rPr>
                <w:rFonts w:cs="Arial"/>
                <w:sz w:val="18"/>
                <w:szCs w:val="18"/>
              </w:rPr>
              <w:t>-1.6%</w:t>
            </w:r>
          </w:p>
        </w:tc>
        <w:tc>
          <w:tcPr>
            <w:tcW w:w="907" w:type="dxa"/>
            <w:noWrap/>
            <w:vAlign w:val="center"/>
          </w:tcPr>
          <w:p w14:paraId="5C560CE2" w14:textId="14FFC535" w:rsidR="00FC7989" w:rsidRPr="004B1090" w:rsidRDefault="00FC7989" w:rsidP="00FC7989">
            <w:pPr>
              <w:pStyle w:val="DHHStabletext"/>
              <w:spacing w:before="0" w:after="0"/>
              <w:jc w:val="center"/>
              <w:rPr>
                <w:rFonts w:cs="Arial"/>
                <w:sz w:val="18"/>
                <w:szCs w:val="18"/>
              </w:rPr>
            </w:pPr>
            <w:r w:rsidRPr="004B1090">
              <w:rPr>
                <w:rFonts w:cs="Arial"/>
                <w:sz w:val="18"/>
                <w:szCs w:val="18"/>
              </w:rPr>
              <w:t>398</w:t>
            </w:r>
          </w:p>
        </w:tc>
        <w:tc>
          <w:tcPr>
            <w:tcW w:w="907" w:type="dxa"/>
            <w:noWrap/>
            <w:vAlign w:val="center"/>
          </w:tcPr>
          <w:p w14:paraId="6C39313C" w14:textId="526D88A0" w:rsidR="00FC7989" w:rsidRPr="004B1090" w:rsidRDefault="00FC7989" w:rsidP="00FC7989">
            <w:pPr>
              <w:pStyle w:val="DHHStabletext"/>
              <w:spacing w:before="0" w:after="0"/>
              <w:jc w:val="center"/>
              <w:rPr>
                <w:rFonts w:cs="Arial"/>
                <w:sz w:val="18"/>
                <w:szCs w:val="18"/>
              </w:rPr>
            </w:pPr>
            <w:r w:rsidRPr="004B1090">
              <w:rPr>
                <w:rFonts w:cs="Arial"/>
                <w:sz w:val="18"/>
                <w:szCs w:val="18"/>
              </w:rPr>
              <w:t>$460</w:t>
            </w:r>
          </w:p>
        </w:tc>
        <w:tc>
          <w:tcPr>
            <w:tcW w:w="1163" w:type="dxa"/>
            <w:noWrap/>
            <w:vAlign w:val="center"/>
          </w:tcPr>
          <w:p w14:paraId="6922C3A7" w14:textId="7D129B7A" w:rsidR="00FC7989" w:rsidRPr="004B1090" w:rsidRDefault="00FC7989" w:rsidP="00FC7989">
            <w:pPr>
              <w:pStyle w:val="DHHStabletext"/>
              <w:spacing w:before="0" w:after="0"/>
              <w:jc w:val="center"/>
              <w:rPr>
                <w:rFonts w:cs="Arial"/>
                <w:sz w:val="18"/>
                <w:szCs w:val="18"/>
              </w:rPr>
            </w:pPr>
            <w:r w:rsidRPr="004B1090">
              <w:rPr>
                <w:rFonts w:cs="Arial"/>
                <w:sz w:val="18"/>
                <w:szCs w:val="18"/>
              </w:rPr>
              <w:t>2.2%</w:t>
            </w:r>
          </w:p>
        </w:tc>
      </w:tr>
      <w:tr w:rsidR="00FC7989" w:rsidRPr="00211CFA" w14:paraId="1BEEE022" w14:textId="77777777" w:rsidTr="00FC7989">
        <w:trPr>
          <w:trHeight w:val="283"/>
        </w:trPr>
        <w:tc>
          <w:tcPr>
            <w:tcW w:w="2835" w:type="dxa"/>
            <w:noWrap/>
            <w:vAlign w:val="center"/>
          </w:tcPr>
          <w:p w14:paraId="50134675" w14:textId="77777777" w:rsidR="00FC7989" w:rsidRPr="00211CFA" w:rsidRDefault="00FC7989" w:rsidP="00FC7989">
            <w:pPr>
              <w:pStyle w:val="DHHStabletext"/>
              <w:spacing w:before="0" w:after="0"/>
              <w:rPr>
                <w:rFonts w:cs="Arial"/>
                <w:sz w:val="18"/>
                <w:szCs w:val="18"/>
                <w:lang w:eastAsia="en-AU"/>
              </w:rPr>
            </w:pPr>
            <w:r w:rsidRPr="00211CFA">
              <w:rPr>
                <w:rFonts w:cs="Arial"/>
                <w:sz w:val="18"/>
                <w:szCs w:val="18"/>
                <w:lang w:eastAsia="en-AU"/>
              </w:rPr>
              <w:t>Whitehorse</w:t>
            </w:r>
          </w:p>
        </w:tc>
        <w:tc>
          <w:tcPr>
            <w:tcW w:w="907" w:type="dxa"/>
            <w:noWrap/>
            <w:vAlign w:val="center"/>
          </w:tcPr>
          <w:p w14:paraId="0E82E89F" w14:textId="41ACF48F" w:rsidR="00FC7989" w:rsidRPr="00350FC6" w:rsidRDefault="00FC7989" w:rsidP="00FC7989">
            <w:pPr>
              <w:pStyle w:val="DHHStabletext"/>
              <w:spacing w:before="0" w:after="0"/>
              <w:jc w:val="center"/>
              <w:rPr>
                <w:rFonts w:cs="Arial"/>
                <w:sz w:val="18"/>
                <w:szCs w:val="18"/>
              </w:rPr>
            </w:pPr>
            <w:r w:rsidRPr="00350FC6">
              <w:rPr>
                <w:rFonts w:cs="Arial"/>
                <w:sz w:val="18"/>
                <w:szCs w:val="18"/>
              </w:rPr>
              <w:t>226</w:t>
            </w:r>
          </w:p>
        </w:tc>
        <w:tc>
          <w:tcPr>
            <w:tcW w:w="907" w:type="dxa"/>
            <w:noWrap/>
            <w:vAlign w:val="center"/>
          </w:tcPr>
          <w:p w14:paraId="4F22E7BD" w14:textId="583E2B64" w:rsidR="00FC7989" w:rsidRPr="00350FC6" w:rsidRDefault="00FC7989" w:rsidP="00FC7989">
            <w:pPr>
              <w:pStyle w:val="DHHStabletext"/>
              <w:spacing w:before="0" w:after="0"/>
              <w:jc w:val="center"/>
              <w:rPr>
                <w:rFonts w:cs="Arial"/>
                <w:sz w:val="18"/>
                <w:szCs w:val="18"/>
              </w:rPr>
            </w:pPr>
            <w:r w:rsidRPr="00350FC6">
              <w:rPr>
                <w:rFonts w:cs="Arial"/>
                <w:sz w:val="18"/>
                <w:szCs w:val="18"/>
              </w:rPr>
              <w:t>$320</w:t>
            </w:r>
          </w:p>
        </w:tc>
        <w:tc>
          <w:tcPr>
            <w:tcW w:w="1162" w:type="dxa"/>
            <w:noWrap/>
            <w:vAlign w:val="center"/>
          </w:tcPr>
          <w:p w14:paraId="09211E8C" w14:textId="5D9BF516" w:rsidR="00FC7989" w:rsidRPr="00350FC6" w:rsidRDefault="00FC7989" w:rsidP="00FC7989">
            <w:pPr>
              <w:pStyle w:val="DHHStabletext"/>
              <w:spacing w:before="0" w:after="0"/>
              <w:jc w:val="center"/>
              <w:rPr>
                <w:rFonts w:cs="Arial"/>
                <w:sz w:val="18"/>
                <w:szCs w:val="18"/>
              </w:rPr>
            </w:pPr>
            <w:r w:rsidRPr="00350FC6">
              <w:rPr>
                <w:rFonts w:cs="Arial"/>
                <w:sz w:val="18"/>
                <w:szCs w:val="18"/>
              </w:rPr>
              <w:t>-3.0%</w:t>
            </w:r>
          </w:p>
        </w:tc>
        <w:tc>
          <w:tcPr>
            <w:tcW w:w="907" w:type="dxa"/>
            <w:noWrap/>
            <w:vAlign w:val="center"/>
          </w:tcPr>
          <w:p w14:paraId="569D8F04" w14:textId="48577773" w:rsidR="00FC7989" w:rsidRPr="00350FC6" w:rsidRDefault="00FC7989" w:rsidP="00FC7989">
            <w:pPr>
              <w:pStyle w:val="DHHStabletext"/>
              <w:spacing w:before="0" w:after="0"/>
              <w:jc w:val="center"/>
              <w:rPr>
                <w:rFonts w:cs="Arial"/>
                <w:sz w:val="18"/>
                <w:szCs w:val="18"/>
              </w:rPr>
            </w:pPr>
            <w:r w:rsidRPr="00350FC6">
              <w:rPr>
                <w:rFonts w:cs="Arial"/>
                <w:sz w:val="18"/>
                <w:szCs w:val="18"/>
              </w:rPr>
              <w:t>604</w:t>
            </w:r>
          </w:p>
        </w:tc>
        <w:tc>
          <w:tcPr>
            <w:tcW w:w="907" w:type="dxa"/>
            <w:noWrap/>
            <w:vAlign w:val="center"/>
          </w:tcPr>
          <w:p w14:paraId="75846218" w14:textId="157266AB" w:rsidR="00FC7989" w:rsidRPr="00350FC6" w:rsidRDefault="00FC7989" w:rsidP="00FC7989">
            <w:pPr>
              <w:pStyle w:val="DHHStabletext"/>
              <w:spacing w:before="0" w:after="0"/>
              <w:jc w:val="center"/>
              <w:rPr>
                <w:rFonts w:cs="Arial"/>
                <w:sz w:val="18"/>
                <w:szCs w:val="18"/>
              </w:rPr>
            </w:pPr>
            <w:r w:rsidRPr="00350FC6">
              <w:rPr>
                <w:rFonts w:cs="Arial"/>
                <w:sz w:val="18"/>
                <w:szCs w:val="18"/>
              </w:rPr>
              <w:t>$400</w:t>
            </w:r>
          </w:p>
        </w:tc>
        <w:tc>
          <w:tcPr>
            <w:tcW w:w="1163" w:type="dxa"/>
            <w:noWrap/>
            <w:vAlign w:val="center"/>
          </w:tcPr>
          <w:p w14:paraId="72B42428" w14:textId="0E8A9BDF" w:rsidR="00FC7989" w:rsidRPr="00350FC6" w:rsidRDefault="00FC7989" w:rsidP="00FC7989">
            <w:pPr>
              <w:pStyle w:val="DHHStabletext"/>
              <w:spacing w:before="0" w:after="0"/>
              <w:jc w:val="center"/>
              <w:rPr>
                <w:rFonts w:cs="Arial"/>
                <w:sz w:val="18"/>
                <w:szCs w:val="18"/>
              </w:rPr>
            </w:pPr>
            <w:r w:rsidRPr="00350FC6">
              <w:rPr>
                <w:rFonts w:cs="Arial"/>
                <w:sz w:val="18"/>
                <w:szCs w:val="18"/>
              </w:rPr>
              <w:t>0.0%</w:t>
            </w:r>
          </w:p>
        </w:tc>
        <w:tc>
          <w:tcPr>
            <w:tcW w:w="907" w:type="dxa"/>
            <w:noWrap/>
            <w:vAlign w:val="center"/>
          </w:tcPr>
          <w:p w14:paraId="03DC130A" w14:textId="2CC8FD91" w:rsidR="00FC7989" w:rsidRPr="004B1090" w:rsidRDefault="00FC7989" w:rsidP="00FC7989">
            <w:pPr>
              <w:pStyle w:val="DHHStabletext"/>
              <w:spacing w:before="0" w:after="0"/>
              <w:jc w:val="center"/>
              <w:rPr>
                <w:rFonts w:cs="Arial"/>
                <w:sz w:val="18"/>
                <w:szCs w:val="18"/>
              </w:rPr>
            </w:pPr>
            <w:r w:rsidRPr="004B1090">
              <w:rPr>
                <w:rFonts w:cs="Arial"/>
                <w:sz w:val="18"/>
                <w:szCs w:val="18"/>
              </w:rPr>
              <w:t>68</w:t>
            </w:r>
          </w:p>
        </w:tc>
        <w:tc>
          <w:tcPr>
            <w:tcW w:w="907" w:type="dxa"/>
            <w:noWrap/>
            <w:vAlign w:val="center"/>
          </w:tcPr>
          <w:p w14:paraId="2CD30787" w14:textId="664EB8FF" w:rsidR="00FC7989" w:rsidRPr="004B1090" w:rsidRDefault="00FC7989" w:rsidP="00FC7989">
            <w:pPr>
              <w:pStyle w:val="DHHStabletext"/>
              <w:spacing w:before="0" w:after="0"/>
              <w:jc w:val="center"/>
              <w:rPr>
                <w:rFonts w:cs="Arial"/>
                <w:sz w:val="18"/>
                <w:szCs w:val="18"/>
              </w:rPr>
            </w:pPr>
            <w:r w:rsidRPr="004B1090">
              <w:rPr>
                <w:rFonts w:cs="Arial"/>
                <w:sz w:val="18"/>
                <w:szCs w:val="18"/>
              </w:rPr>
              <w:t>$400</w:t>
            </w:r>
          </w:p>
        </w:tc>
        <w:tc>
          <w:tcPr>
            <w:tcW w:w="1163" w:type="dxa"/>
            <w:noWrap/>
            <w:vAlign w:val="center"/>
          </w:tcPr>
          <w:p w14:paraId="36D495EB" w14:textId="4DFC9C19" w:rsidR="00FC7989" w:rsidRPr="004B1090" w:rsidRDefault="00FC7989" w:rsidP="00FC7989">
            <w:pPr>
              <w:pStyle w:val="DHHStabletext"/>
              <w:spacing w:before="0" w:after="0"/>
              <w:jc w:val="center"/>
              <w:rPr>
                <w:rFonts w:cs="Arial"/>
                <w:sz w:val="18"/>
                <w:szCs w:val="18"/>
              </w:rPr>
            </w:pPr>
            <w:r w:rsidRPr="004B1090">
              <w:rPr>
                <w:rFonts w:cs="Arial"/>
                <w:sz w:val="18"/>
                <w:szCs w:val="18"/>
              </w:rPr>
              <w:t>0.0%</w:t>
            </w:r>
          </w:p>
        </w:tc>
        <w:tc>
          <w:tcPr>
            <w:tcW w:w="907" w:type="dxa"/>
            <w:noWrap/>
            <w:vAlign w:val="center"/>
          </w:tcPr>
          <w:p w14:paraId="148823FA" w14:textId="0840C145" w:rsidR="00FC7989" w:rsidRPr="004B1090" w:rsidRDefault="00FC7989" w:rsidP="00FC7989">
            <w:pPr>
              <w:pStyle w:val="DHHStabletext"/>
              <w:spacing w:before="0" w:after="0"/>
              <w:jc w:val="center"/>
              <w:rPr>
                <w:rFonts w:cs="Arial"/>
                <w:sz w:val="18"/>
                <w:szCs w:val="18"/>
              </w:rPr>
            </w:pPr>
            <w:r w:rsidRPr="004B1090">
              <w:rPr>
                <w:rFonts w:cs="Arial"/>
                <w:sz w:val="18"/>
                <w:szCs w:val="18"/>
              </w:rPr>
              <w:t>340</w:t>
            </w:r>
          </w:p>
        </w:tc>
        <w:tc>
          <w:tcPr>
            <w:tcW w:w="907" w:type="dxa"/>
            <w:noWrap/>
            <w:vAlign w:val="center"/>
          </w:tcPr>
          <w:p w14:paraId="45D8EBDC" w14:textId="2434697C" w:rsidR="00FC7989" w:rsidRPr="004B1090" w:rsidRDefault="00FC7989" w:rsidP="00FC7989">
            <w:pPr>
              <w:pStyle w:val="DHHStabletext"/>
              <w:spacing w:before="0" w:after="0"/>
              <w:jc w:val="center"/>
              <w:rPr>
                <w:rFonts w:cs="Arial"/>
                <w:sz w:val="18"/>
                <w:szCs w:val="18"/>
              </w:rPr>
            </w:pPr>
            <w:r w:rsidRPr="004B1090">
              <w:rPr>
                <w:rFonts w:cs="Arial"/>
                <w:sz w:val="18"/>
                <w:szCs w:val="18"/>
              </w:rPr>
              <w:t>$480</w:t>
            </w:r>
          </w:p>
        </w:tc>
        <w:tc>
          <w:tcPr>
            <w:tcW w:w="1163" w:type="dxa"/>
            <w:noWrap/>
            <w:vAlign w:val="center"/>
          </w:tcPr>
          <w:p w14:paraId="2DDD400C" w14:textId="10E7B333" w:rsidR="00FC7989" w:rsidRPr="004B1090" w:rsidRDefault="00FC7989" w:rsidP="00FC7989">
            <w:pPr>
              <w:pStyle w:val="DHHStabletext"/>
              <w:spacing w:before="0" w:after="0"/>
              <w:jc w:val="center"/>
              <w:rPr>
                <w:rFonts w:cs="Arial"/>
                <w:sz w:val="18"/>
                <w:szCs w:val="18"/>
              </w:rPr>
            </w:pPr>
            <w:r w:rsidRPr="004B1090">
              <w:rPr>
                <w:rFonts w:cs="Arial"/>
                <w:sz w:val="18"/>
                <w:szCs w:val="18"/>
              </w:rPr>
              <w:t>6.7%</w:t>
            </w:r>
          </w:p>
        </w:tc>
      </w:tr>
      <w:tr w:rsidR="00FC7989" w:rsidRPr="00211CFA" w14:paraId="325151E1" w14:textId="77777777" w:rsidTr="00FC7989">
        <w:trPr>
          <w:trHeight w:val="283"/>
        </w:trPr>
        <w:tc>
          <w:tcPr>
            <w:tcW w:w="2835" w:type="dxa"/>
            <w:noWrap/>
            <w:vAlign w:val="center"/>
          </w:tcPr>
          <w:p w14:paraId="36192EAD" w14:textId="77777777" w:rsidR="00FC7989" w:rsidRPr="00211CFA" w:rsidRDefault="00FC7989" w:rsidP="00FC7989">
            <w:pPr>
              <w:pStyle w:val="DHHStabletext"/>
              <w:spacing w:before="0" w:after="0"/>
              <w:rPr>
                <w:rFonts w:cs="Arial"/>
                <w:sz w:val="18"/>
                <w:szCs w:val="18"/>
                <w:lang w:eastAsia="en-AU"/>
              </w:rPr>
            </w:pPr>
            <w:r w:rsidRPr="00211CFA">
              <w:rPr>
                <w:rFonts w:cs="Arial"/>
                <w:sz w:val="18"/>
                <w:szCs w:val="18"/>
                <w:lang w:eastAsia="en-AU"/>
              </w:rPr>
              <w:t>Yarra Ranges</w:t>
            </w:r>
          </w:p>
        </w:tc>
        <w:tc>
          <w:tcPr>
            <w:tcW w:w="907" w:type="dxa"/>
            <w:noWrap/>
            <w:vAlign w:val="center"/>
          </w:tcPr>
          <w:p w14:paraId="7F2070C5" w14:textId="7DDDDCDF" w:rsidR="00FC7989" w:rsidRPr="00350FC6" w:rsidRDefault="00FC7989" w:rsidP="00FC7989">
            <w:pPr>
              <w:pStyle w:val="DHHStabletext"/>
              <w:spacing w:before="0" w:after="0"/>
              <w:jc w:val="center"/>
              <w:rPr>
                <w:rFonts w:cs="Arial"/>
                <w:sz w:val="18"/>
                <w:szCs w:val="18"/>
              </w:rPr>
            </w:pPr>
            <w:r w:rsidRPr="00350FC6">
              <w:rPr>
                <w:rFonts w:cs="Arial"/>
                <w:sz w:val="18"/>
                <w:szCs w:val="18"/>
              </w:rPr>
              <w:t>15</w:t>
            </w:r>
          </w:p>
        </w:tc>
        <w:tc>
          <w:tcPr>
            <w:tcW w:w="907" w:type="dxa"/>
            <w:noWrap/>
            <w:vAlign w:val="center"/>
          </w:tcPr>
          <w:p w14:paraId="1A93322D" w14:textId="1DE55399" w:rsidR="00FC7989" w:rsidRPr="00350FC6" w:rsidRDefault="00FC7989" w:rsidP="00FC7989">
            <w:pPr>
              <w:pStyle w:val="DHHStabletext"/>
              <w:spacing w:before="0" w:after="0"/>
              <w:jc w:val="center"/>
              <w:rPr>
                <w:rFonts w:cs="Arial"/>
                <w:sz w:val="18"/>
                <w:szCs w:val="18"/>
              </w:rPr>
            </w:pPr>
            <w:r w:rsidRPr="00350FC6">
              <w:rPr>
                <w:rFonts w:cs="Arial"/>
                <w:sz w:val="18"/>
                <w:szCs w:val="18"/>
              </w:rPr>
              <w:t>$305</w:t>
            </w:r>
          </w:p>
        </w:tc>
        <w:tc>
          <w:tcPr>
            <w:tcW w:w="1162" w:type="dxa"/>
            <w:noWrap/>
            <w:vAlign w:val="center"/>
          </w:tcPr>
          <w:p w14:paraId="1BF89E86" w14:textId="75E5517D" w:rsidR="00FC7989" w:rsidRPr="00350FC6" w:rsidRDefault="00FC7989" w:rsidP="00FC7989">
            <w:pPr>
              <w:pStyle w:val="DHHStabletext"/>
              <w:spacing w:before="0" w:after="0"/>
              <w:jc w:val="center"/>
              <w:rPr>
                <w:rFonts w:cs="Arial"/>
                <w:sz w:val="18"/>
                <w:szCs w:val="18"/>
              </w:rPr>
            </w:pPr>
            <w:r w:rsidRPr="00350FC6">
              <w:rPr>
                <w:rFonts w:cs="Arial"/>
                <w:sz w:val="18"/>
                <w:szCs w:val="18"/>
              </w:rPr>
              <w:t>4.5%</w:t>
            </w:r>
          </w:p>
        </w:tc>
        <w:tc>
          <w:tcPr>
            <w:tcW w:w="907" w:type="dxa"/>
            <w:noWrap/>
            <w:vAlign w:val="center"/>
          </w:tcPr>
          <w:p w14:paraId="2BE63AAC" w14:textId="76446EEE" w:rsidR="00FC7989" w:rsidRPr="00350FC6" w:rsidRDefault="00FC7989" w:rsidP="00FC7989">
            <w:pPr>
              <w:pStyle w:val="DHHStabletext"/>
              <w:spacing w:before="0" w:after="0"/>
              <w:jc w:val="center"/>
              <w:rPr>
                <w:rFonts w:cs="Arial"/>
                <w:sz w:val="18"/>
                <w:szCs w:val="18"/>
              </w:rPr>
            </w:pPr>
            <w:r w:rsidRPr="00350FC6">
              <w:rPr>
                <w:rFonts w:cs="Arial"/>
                <w:sz w:val="18"/>
                <w:szCs w:val="18"/>
              </w:rPr>
              <w:t>49</w:t>
            </w:r>
          </w:p>
        </w:tc>
        <w:tc>
          <w:tcPr>
            <w:tcW w:w="907" w:type="dxa"/>
            <w:noWrap/>
            <w:vAlign w:val="center"/>
          </w:tcPr>
          <w:p w14:paraId="3A65909B" w14:textId="28F1E0A5" w:rsidR="00FC7989" w:rsidRPr="00350FC6" w:rsidRDefault="00FC7989" w:rsidP="00FC7989">
            <w:pPr>
              <w:pStyle w:val="DHHStabletext"/>
              <w:spacing w:before="0" w:after="0"/>
              <w:jc w:val="center"/>
              <w:rPr>
                <w:rFonts w:cs="Arial"/>
                <w:sz w:val="18"/>
                <w:szCs w:val="18"/>
              </w:rPr>
            </w:pPr>
            <w:r w:rsidRPr="00350FC6">
              <w:rPr>
                <w:rFonts w:cs="Arial"/>
                <w:sz w:val="18"/>
                <w:szCs w:val="18"/>
              </w:rPr>
              <w:t>$400</w:t>
            </w:r>
          </w:p>
        </w:tc>
        <w:tc>
          <w:tcPr>
            <w:tcW w:w="1163" w:type="dxa"/>
            <w:noWrap/>
            <w:vAlign w:val="center"/>
          </w:tcPr>
          <w:p w14:paraId="65696605" w14:textId="5F03E9D8" w:rsidR="00FC7989" w:rsidRPr="00350FC6" w:rsidRDefault="00FC7989" w:rsidP="00FC7989">
            <w:pPr>
              <w:pStyle w:val="DHHStabletext"/>
              <w:spacing w:before="0" w:after="0"/>
              <w:jc w:val="center"/>
              <w:rPr>
                <w:rFonts w:cs="Arial"/>
                <w:sz w:val="18"/>
                <w:szCs w:val="18"/>
              </w:rPr>
            </w:pPr>
            <w:r w:rsidRPr="00350FC6">
              <w:rPr>
                <w:rFonts w:cs="Arial"/>
                <w:sz w:val="18"/>
                <w:szCs w:val="18"/>
              </w:rPr>
              <w:t>6.7%</w:t>
            </w:r>
          </w:p>
        </w:tc>
        <w:tc>
          <w:tcPr>
            <w:tcW w:w="907" w:type="dxa"/>
            <w:noWrap/>
            <w:vAlign w:val="center"/>
          </w:tcPr>
          <w:p w14:paraId="177BB43F" w14:textId="57F28247" w:rsidR="00FC7989" w:rsidRPr="004B1090" w:rsidRDefault="00FC7989" w:rsidP="00FC7989">
            <w:pPr>
              <w:pStyle w:val="DHHStabletext"/>
              <w:spacing w:before="0" w:after="0"/>
              <w:jc w:val="center"/>
              <w:rPr>
                <w:rFonts w:cs="Arial"/>
                <w:sz w:val="18"/>
                <w:szCs w:val="18"/>
              </w:rPr>
            </w:pPr>
            <w:r w:rsidRPr="004B1090">
              <w:rPr>
                <w:rFonts w:cs="Arial"/>
                <w:sz w:val="18"/>
                <w:szCs w:val="18"/>
              </w:rPr>
              <w:t>25</w:t>
            </w:r>
          </w:p>
        </w:tc>
        <w:tc>
          <w:tcPr>
            <w:tcW w:w="907" w:type="dxa"/>
            <w:noWrap/>
            <w:vAlign w:val="center"/>
          </w:tcPr>
          <w:p w14:paraId="7FBE93F9" w14:textId="04A35345" w:rsidR="00FC7989" w:rsidRPr="004B1090" w:rsidRDefault="00FC7989" w:rsidP="00FC7989">
            <w:pPr>
              <w:pStyle w:val="DHHStabletext"/>
              <w:spacing w:before="0" w:after="0"/>
              <w:jc w:val="center"/>
              <w:rPr>
                <w:rFonts w:cs="Arial"/>
                <w:sz w:val="18"/>
                <w:szCs w:val="18"/>
              </w:rPr>
            </w:pPr>
            <w:r w:rsidRPr="004B1090">
              <w:rPr>
                <w:rFonts w:cs="Arial"/>
                <w:sz w:val="18"/>
                <w:szCs w:val="18"/>
              </w:rPr>
              <w:t>$390</w:t>
            </w:r>
          </w:p>
        </w:tc>
        <w:tc>
          <w:tcPr>
            <w:tcW w:w="1163" w:type="dxa"/>
            <w:noWrap/>
            <w:vAlign w:val="center"/>
          </w:tcPr>
          <w:p w14:paraId="4D3FB569" w14:textId="0232022D" w:rsidR="00FC7989" w:rsidRPr="004B1090" w:rsidRDefault="00FC7989" w:rsidP="00FC7989">
            <w:pPr>
              <w:pStyle w:val="DHHStabletext"/>
              <w:spacing w:before="0" w:after="0"/>
              <w:jc w:val="center"/>
              <w:rPr>
                <w:rFonts w:cs="Arial"/>
                <w:sz w:val="18"/>
                <w:szCs w:val="18"/>
              </w:rPr>
            </w:pPr>
            <w:r w:rsidRPr="004B1090">
              <w:rPr>
                <w:rFonts w:cs="Arial"/>
                <w:sz w:val="18"/>
                <w:szCs w:val="18"/>
              </w:rPr>
              <w:t>5.4%</w:t>
            </w:r>
          </w:p>
        </w:tc>
        <w:tc>
          <w:tcPr>
            <w:tcW w:w="907" w:type="dxa"/>
            <w:noWrap/>
            <w:vAlign w:val="center"/>
          </w:tcPr>
          <w:p w14:paraId="201F6406" w14:textId="739573CB" w:rsidR="00FC7989" w:rsidRPr="004B1090" w:rsidRDefault="00FC7989" w:rsidP="00FC7989">
            <w:pPr>
              <w:pStyle w:val="DHHStabletext"/>
              <w:spacing w:before="0" w:after="0"/>
              <w:jc w:val="center"/>
              <w:rPr>
                <w:rFonts w:cs="Arial"/>
                <w:sz w:val="18"/>
                <w:szCs w:val="18"/>
              </w:rPr>
            </w:pPr>
            <w:r w:rsidRPr="004B1090">
              <w:rPr>
                <w:rFonts w:cs="Arial"/>
                <w:sz w:val="18"/>
                <w:szCs w:val="18"/>
              </w:rPr>
              <w:t>160</w:t>
            </w:r>
          </w:p>
        </w:tc>
        <w:tc>
          <w:tcPr>
            <w:tcW w:w="907" w:type="dxa"/>
            <w:noWrap/>
            <w:vAlign w:val="center"/>
          </w:tcPr>
          <w:p w14:paraId="6F4CFCB7" w14:textId="4E680DFD" w:rsidR="00FC7989" w:rsidRPr="004B1090" w:rsidRDefault="00FC7989" w:rsidP="00FC7989">
            <w:pPr>
              <w:pStyle w:val="DHHStabletext"/>
              <w:spacing w:before="0" w:after="0"/>
              <w:jc w:val="center"/>
              <w:rPr>
                <w:rFonts w:cs="Arial"/>
                <w:sz w:val="18"/>
                <w:szCs w:val="18"/>
              </w:rPr>
            </w:pPr>
            <w:r w:rsidRPr="004B1090">
              <w:rPr>
                <w:rFonts w:cs="Arial"/>
                <w:sz w:val="18"/>
                <w:szCs w:val="18"/>
              </w:rPr>
              <w:t>$460</w:t>
            </w:r>
          </w:p>
        </w:tc>
        <w:tc>
          <w:tcPr>
            <w:tcW w:w="1163" w:type="dxa"/>
            <w:noWrap/>
            <w:vAlign w:val="center"/>
          </w:tcPr>
          <w:p w14:paraId="7787DDB5" w14:textId="194AC9C3" w:rsidR="00FC7989" w:rsidRPr="004B1090" w:rsidRDefault="00FC7989" w:rsidP="00FC7989">
            <w:pPr>
              <w:pStyle w:val="DHHStabletext"/>
              <w:spacing w:before="0" w:after="0"/>
              <w:jc w:val="center"/>
              <w:rPr>
                <w:rFonts w:cs="Arial"/>
                <w:sz w:val="18"/>
                <w:szCs w:val="18"/>
              </w:rPr>
            </w:pPr>
            <w:r w:rsidRPr="004B1090">
              <w:rPr>
                <w:rFonts w:cs="Arial"/>
                <w:sz w:val="18"/>
                <w:szCs w:val="18"/>
              </w:rPr>
              <w:t>9.5%</w:t>
            </w:r>
          </w:p>
        </w:tc>
      </w:tr>
      <w:tr w:rsidR="00FC7989" w:rsidRPr="00211CFA" w14:paraId="257E9E21" w14:textId="77777777" w:rsidTr="00FC7989">
        <w:trPr>
          <w:trHeight w:val="397"/>
        </w:trPr>
        <w:tc>
          <w:tcPr>
            <w:tcW w:w="2835" w:type="dxa"/>
            <w:noWrap/>
            <w:vAlign w:val="center"/>
          </w:tcPr>
          <w:p w14:paraId="74BEF895" w14:textId="77777777" w:rsidR="00FC7989" w:rsidRPr="00211CFA" w:rsidRDefault="00FC7989" w:rsidP="00FC7989">
            <w:pPr>
              <w:pStyle w:val="DHHStabletext"/>
              <w:spacing w:before="0" w:after="0"/>
              <w:jc w:val="right"/>
              <w:rPr>
                <w:rFonts w:cs="Arial"/>
                <w:b/>
                <w:sz w:val="18"/>
                <w:szCs w:val="18"/>
                <w:lang w:eastAsia="en-AU"/>
              </w:rPr>
            </w:pPr>
            <w:r w:rsidRPr="00211CFA">
              <w:rPr>
                <w:rFonts w:cs="Arial"/>
                <w:b/>
                <w:sz w:val="18"/>
                <w:szCs w:val="18"/>
                <w:lang w:eastAsia="en-AU"/>
              </w:rPr>
              <w:t>Eastern Metro</w:t>
            </w:r>
          </w:p>
        </w:tc>
        <w:tc>
          <w:tcPr>
            <w:tcW w:w="907" w:type="dxa"/>
            <w:noWrap/>
            <w:vAlign w:val="center"/>
          </w:tcPr>
          <w:p w14:paraId="5D534FC8" w14:textId="27F34763" w:rsidR="00FC7989" w:rsidRPr="00350FC6" w:rsidRDefault="00FC7989" w:rsidP="00FC7989">
            <w:pPr>
              <w:pStyle w:val="DHHStabletext"/>
              <w:spacing w:before="0" w:after="0"/>
              <w:jc w:val="center"/>
              <w:rPr>
                <w:rFonts w:cs="Arial"/>
                <w:b/>
                <w:bCs/>
                <w:i/>
                <w:iCs/>
                <w:sz w:val="18"/>
                <w:szCs w:val="18"/>
              </w:rPr>
            </w:pPr>
            <w:r w:rsidRPr="00350FC6">
              <w:rPr>
                <w:rFonts w:cs="Arial"/>
                <w:b/>
                <w:bCs/>
                <w:i/>
                <w:iCs/>
                <w:sz w:val="18"/>
                <w:szCs w:val="18"/>
              </w:rPr>
              <w:t>867</w:t>
            </w:r>
          </w:p>
        </w:tc>
        <w:tc>
          <w:tcPr>
            <w:tcW w:w="907" w:type="dxa"/>
            <w:noWrap/>
            <w:vAlign w:val="center"/>
          </w:tcPr>
          <w:p w14:paraId="60289BF9" w14:textId="02BBE159" w:rsidR="00FC7989" w:rsidRPr="00350FC6" w:rsidRDefault="00FC7989" w:rsidP="00FC7989">
            <w:pPr>
              <w:pStyle w:val="DHHStabletext"/>
              <w:spacing w:before="0" w:after="0"/>
              <w:jc w:val="center"/>
              <w:rPr>
                <w:rFonts w:cs="Arial"/>
                <w:b/>
                <w:bCs/>
                <w:i/>
                <w:iCs/>
                <w:sz w:val="18"/>
                <w:szCs w:val="18"/>
              </w:rPr>
            </w:pPr>
            <w:r w:rsidRPr="00350FC6">
              <w:rPr>
                <w:rFonts w:cs="Arial"/>
                <w:b/>
                <w:bCs/>
                <w:i/>
                <w:iCs/>
                <w:sz w:val="18"/>
                <w:szCs w:val="18"/>
              </w:rPr>
              <w:t>$325</w:t>
            </w:r>
          </w:p>
        </w:tc>
        <w:tc>
          <w:tcPr>
            <w:tcW w:w="1162" w:type="dxa"/>
            <w:noWrap/>
            <w:vAlign w:val="center"/>
          </w:tcPr>
          <w:p w14:paraId="10F48404" w14:textId="0AB76374" w:rsidR="00FC7989" w:rsidRPr="00350FC6" w:rsidRDefault="00FC7989" w:rsidP="00FC7989">
            <w:pPr>
              <w:pStyle w:val="DHHStabletext"/>
              <w:spacing w:before="0" w:after="0"/>
              <w:jc w:val="center"/>
              <w:rPr>
                <w:rFonts w:cs="Arial"/>
                <w:b/>
                <w:bCs/>
                <w:i/>
                <w:iCs/>
                <w:sz w:val="18"/>
                <w:szCs w:val="18"/>
              </w:rPr>
            </w:pPr>
            <w:r w:rsidRPr="00350FC6">
              <w:rPr>
                <w:rFonts w:cs="Arial"/>
                <w:b/>
                <w:bCs/>
                <w:i/>
                <w:iCs/>
                <w:sz w:val="18"/>
                <w:szCs w:val="18"/>
              </w:rPr>
              <w:t>-1.5%</w:t>
            </w:r>
          </w:p>
        </w:tc>
        <w:tc>
          <w:tcPr>
            <w:tcW w:w="907" w:type="dxa"/>
            <w:noWrap/>
            <w:vAlign w:val="center"/>
          </w:tcPr>
          <w:p w14:paraId="0F7937CA" w14:textId="1999C02C" w:rsidR="00FC7989" w:rsidRPr="00350FC6" w:rsidRDefault="00FC7989" w:rsidP="00FC7989">
            <w:pPr>
              <w:pStyle w:val="DHHStabletext"/>
              <w:spacing w:before="0" w:after="0"/>
              <w:jc w:val="center"/>
              <w:rPr>
                <w:rFonts w:cs="Arial"/>
                <w:b/>
                <w:bCs/>
                <w:i/>
                <w:iCs/>
                <w:sz w:val="18"/>
                <w:szCs w:val="18"/>
              </w:rPr>
            </w:pPr>
            <w:r w:rsidRPr="00350FC6">
              <w:rPr>
                <w:rFonts w:cs="Arial"/>
                <w:b/>
                <w:bCs/>
                <w:i/>
                <w:iCs/>
                <w:sz w:val="18"/>
                <w:szCs w:val="18"/>
              </w:rPr>
              <w:t>2,439</w:t>
            </w:r>
          </w:p>
        </w:tc>
        <w:tc>
          <w:tcPr>
            <w:tcW w:w="907" w:type="dxa"/>
            <w:noWrap/>
            <w:vAlign w:val="center"/>
          </w:tcPr>
          <w:p w14:paraId="385E0BE9" w14:textId="2E6F14DD" w:rsidR="00FC7989" w:rsidRPr="00350FC6" w:rsidRDefault="00FC7989" w:rsidP="00FC7989">
            <w:pPr>
              <w:pStyle w:val="DHHStabletext"/>
              <w:spacing w:before="0" w:after="0"/>
              <w:jc w:val="center"/>
              <w:rPr>
                <w:rFonts w:cs="Arial"/>
                <w:b/>
                <w:bCs/>
                <w:i/>
                <w:iCs/>
                <w:sz w:val="18"/>
                <w:szCs w:val="18"/>
              </w:rPr>
            </w:pPr>
            <w:r w:rsidRPr="00350FC6">
              <w:rPr>
                <w:rFonts w:cs="Arial"/>
                <w:b/>
                <w:bCs/>
                <w:i/>
                <w:iCs/>
                <w:sz w:val="18"/>
                <w:szCs w:val="18"/>
              </w:rPr>
              <w:t>$400</w:t>
            </w:r>
          </w:p>
        </w:tc>
        <w:tc>
          <w:tcPr>
            <w:tcW w:w="1163" w:type="dxa"/>
            <w:noWrap/>
            <w:vAlign w:val="center"/>
          </w:tcPr>
          <w:p w14:paraId="0AFBC715" w14:textId="2DE907D2" w:rsidR="00FC7989" w:rsidRPr="00350FC6" w:rsidRDefault="00FC7989" w:rsidP="00FC7989">
            <w:pPr>
              <w:pStyle w:val="DHHStabletext"/>
              <w:spacing w:before="0" w:after="0"/>
              <w:jc w:val="center"/>
              <w:rPr>
                <w:rFonts w:cs="Arial"/>
                <w:b/>
                <w:bCs/>
                <w:i/>
                <w:iCs/>
                <w:sz w:val="18"/>
                <w:szCs w:val="18"/>
              </w:rPr>
            </w:pPr>
            <w:r w:rsidRPr="00350FC6">
              <w:rPr>
                <w:rFonts w:cs="Arial"/>
                <w:b/>
                <w:bCs/>
                <w:i/>
                <w:iCs/>
                <w:sz w:val="18"/>
                <w:szCs w:val="18"/>
              </w:rPr>
              <w:t>0.0%</w:t>
            </w:r>
          </w:p>
        </w:tc>
        <w:tc>
          <w:tcPr>
            <w:tcW w:w="907" w:type="dxa"/>
            <w:noWrap/>
            <w:vAlign w:val="center"/>
          </w:tcPr>
          <w:p w14:paraId="78113782" w14:textId="3CEB516A" w:rsidR="00FC7989" w:rsidRPr="004B1090" w:rsidRDefault="00FC7989" w:rsidP="00FC7989">
            <w:pPr>
              <w:pStyle w:val="DHHStabletext"/>
              <w:spacing w:before="0" w:after="0"/>
              <w:jc w:val="center"/>
              <w:rPr>
                <w:rFonts w:cs="Arial"/>
                <w:b/>
                <w:bCs/>
                <w:i/>
                <w:iCs/>
                <w:sz w:val="18"/>
                <w:szCs w:val="18"/>
              </w:rPr>
            </w:pPr>
            <w:r w:rsidRPr="004B1090">
              <w:rPr>
                <w:rFonts w:cs="Arial"/>
                <w:b/>
                <w:bCs/>
                <w:sz w:val="18"/>
                <w:szCs w:val="18"/>
              </w:rPr>
              <w:t>305</w:t>
            </w:r>
          </w:p>
        </w:tc>
        <w:tc>
          <w:tcPr>
            <w:tcW w:w="907" w:type="dxa"/>
            <w:noWrap/>
            <w:vAlign w:val="center"/>
          </w:tcPr>
          <w:p w14:paraId="478B6FFC" w14:textId="37C2A457" w:rsidR="00FC7989" w:rsidRPr="004B1090" w:rsidRDefault="00FC7989" w:rsidP="00FC7989">
            <w:pPr>
              <w:pStyle w:val="DHHStabletext"/>
              <w:spacing w:before="0" w:after="0"/>
              <w:jc w:val="center"/>
              <w:rPr>
                <w:rFonts w:cs="Arial"/>
                <w:b/>
                <w:bCs/>
                <w:i/>
                <w:iCs/>
                <w:sz w:val="18"/>
                <w:szCs w:val="18"/>
              </w:rPr>
            </w:pPr>
            <w:r w:rsidRPr="004B1090">
              <w:rPr>
                <w:rFonts w:cs="Arial"/>
                <w:b/>
                <w:bCs/>
                <w:sz w:val="18"/>
                <w:szCs w:val="18"/>
              </w:rPr>
              <w:t>$415</w:t>
            </w:r>
          </w:p>
        </w:tc>
        <w:tc>
          <w:tcPr>
            <w:tcW w:w="1163" w:type="dxa"/>
            <w:noWrap/>
            <w:vAlign w:val="center"/>
          </w:tcPr>
          <w:p w14:paraId="4B53F6D4" w14:textId="20EA8FED" w:rsidR="00FC7989" w:rsidRPr="004B1090" w:rsidRDefault="00FC7989" w:rsidP="00FC7989">
            <w:pPr>
              <w:pStyle w:val="DHHStabletext"/>
              <w:spacing w:before="0" w:after="0"/>
              <w:jc w:val="center"/>
              <w:rPr>
                <w:rFonts w:cs="Arial"/>
                <w:b/>
                <w:bCs/>
                <w:i/>
                <w:iCs/>
                <w:sz w:val="18"/>
                <w:szCs w:val="18"/>
              </w:rPr>
            </w:pPr>
            <w:r w:rsidRPr="004B1090">
              <w:rPr>
                <w:rFonts w:cs="Arial"/>
                <w:b/>
                <w:bCs/>
                <w:sz w:val="18"/>
                <w:szCs w:val="18"/>
              </w:rPr>
              <w:t>1.2%</w:t>
            </w:r>
          </w:p>
        </w:tc>
        <w:tc>
          <w:tcPr>
            <w:tcW w:w="907" w:type="dxa"/>
            <w:noWrap/>
            <w:vAlign w:val="center"/>
          </w:tcPr>
          <w:p w14:paraId="6F310C83" w14:textId="5B541B21" w:rsidR="00FC7989" w:rsidRPr="004B1090" w:rsidRDefault="00FC7989" w:rsidP="00FC7989">
            <w:pPr>
              <w:pStyle w:val="DHHStabletext"/>
              <w:spacing w:before="0" w:after="0"/>
              <w:jc w:val="center"/>
              <w:rPr>
                <w:rFonts w:cs="Arial"/>
                <w:b/>
                <w:bCs/>
                <w:i/>
                <w:iCs/>
                <w:sz w:val="18"/>
                <w:szCs w:val="18"/>
              </w:rPr>
            </w:pPr>
            <w:r w:rsidRPr="004B1090">
              <w:rPr>
                <w:rFonts w:cs="Arial"/>
                <w:b/>
                <w:bCs/>
                <w:sz w:val="18"/>
                <w:szCs w:val="18"/>
              </w:rPr>
              <w:t>1,714</w:t>
            </w:r>
          </w:p>
        </w:tc>
        <w:tc>
          <w:tcPr>
            <w:tcW w:w="907" w:type="dxa"/>
            <w:noWrap/>
            <w:vAlign w:val="center"/>
          </w:tcPr>
          <w:p w14:paraId="47B9F434" w14:textId="095B4A8F" w:rsidR="00FC7989" w:rsidRPr="004B1090" w:rsidRDefault="00FC7989" w:rsidP="00FC7989">
            <w:pPr>
              <w:pStyle w:val="DHHStabletext"/>
              <w:spacing w:before="0" w:after="0"/>
              <w:jc w:val="center"/>
              <w:rPr>
                <w:rFonts w:cs="Arial"/>
                <w:b/>
                <w:bCs/>
                <w:i/>
                <w:iCs/>
                <w:sz w:val="18"/>
                <w:szCs w:val="18"/>
              </w:rPr>
            </w:pPr>
            <w:r w:rsidRPr="004B1090">
              <w:rPr>
                <w:rFonts w:cs="Arial"/>
                <w:b/>
                <w:bCs/>
                <w:sz w:val="18"/>
                <w:szCs w:val="18"/>
              </w:rPr>
              <w:t>$475</w:t>
            </w:r>
          </w:p>
        </w:tc>
        <w:tc>
          <w:tcPr>
            <w:tcW w:w="1163" w:type="dxa"/>
            <w:noWrap/>
            <w:vAlign w:val="center"/>
          </w:tcPr>
          <w:p w14:paraId="43DA370C" w14:textId="7B7BE0FB" w:rsidR="00FC7989" w:rsidRPr="004B1090" w:rsidRDefault="00FC7989" w:rsidP="00FC7989">
            <w:pPr>
              <w:pStyle w:val="DHHStabletext"/>
              <w:spacing w:before="0" w:after="0"/>
              <w:jc w:val="center"/>
              <w:rPr>
                <w:rFonts w:cs="Arial"/>
                <w:b/>
                <w:bCs/>
                <w:i/>
                <w:iCs/>
                <w:sz w:val="18"/>
                <w:szCs w:val="18"/>
              </w:rPr>
            </w:pPr>
            <w:r w:rsidRPr="004B1090">
              <w:rPr>
                <w:rFonts w:cs="Arial"/>
                <w:b/>
                <w:bCs/>
                <w:sz w:val="18"/>
                <w:szCs w:val="18"/>
              </w:rPr>
              <w:t>5.6%</w:t>
            </w:r>
          </w:p>
        </w:tc>
      </w:tr>
      <w:tr w:rsidR="00FC7989" w:rsidRPr="00211CFA" w14:paraId="1914F46B" w14:textId="77777777" w:rsidTr="00FC7989">
        <w:trPr>
          <w:trHeight w:val="283"/>
        </w:trPr>
        <w:tc>
          <w:tcPr>
            <w:tcW w:w="2835" w:type="dxa"/>
            <w:noWrap/>
            <w:vAlign w:val="center"/>
          </w:tcPr>
          <w:p w14:paraId="05851881" w14:textId="77777777" w:rsidR="00FC7989" w:rsidRPr="00211CFA" w:rsidRDefault="00FC7989" w:rsidP="00FC7989">
            <w:pPr>
              <w:pStyle w:val="DHHStabletext"/>
              <w:spacing w:before="0" w:after="0"/>
              <w:rPr>
                <w:rFonts w:cs="Arial"/>
                <w:sz w:val="18"/>
                <w:szCs w:val="18"/>
                <w:lang w:eastAsia="en-AU"/>
              </w:rPr>
            </w:pPr>
            <w:r w:rsidRPr="00211CFA">
              <w:rPr>
                <w:rFonts w:cs="Arial"/>
                <w:sz w:val="18"/>
                <w:szCs w:val="18"/>
                <w:lang w:eastAsia="en-AU"/>
              </w:rPr>
              <w:t>Bayside</w:t>
            </w:r>
          </w:p>
        </w:tc>
        <w:tc>
          <w:tcPr>
            <w:tcW w:w="907" w:type="dxa"/>
            <w:noWrap/>
            <w:vAlign w:val="center"/>
          </w:tcPr>
          <w:p w14:paraId="5E09CF66" w14:textId="05B7F8F4" w:rsidR="00FC7989" w:rsidRPr="00350FC6" w:rsidRDefault="00FC7989" w:rsidP="00FC7989">
            <w:pPr>
              <w:pStyle w:val="DHHStabletext"/>
              <w:spacing w:before="0" w:after="0"/>
              <w:jc w:val="center"/>
              <w:rPr>
                <w:rFonts w:cs="Arial"/>
                <w:sz w:val="18"/>
                <w:szCs w:val="18"/>
              </w:rPr>
            </w:pPr>
            <w:r w:rsidRPr="00350FC6">
              <w:rPr>
                <w:rFonts w:cs="Arial"/>
                <w:sz w:val="18"/>
                <w:szCs w:val="18"/>
              </w:rPr>
              <w:t>61</w:t>
            </w:r>
          </w:p>
        </w:tc>
        <w:tc>
          <w:tcPr>
            <w:tcW w:w="907" w:type="dxa"/>
            <w:noWrap/>
            <w:vAlign w:val="center"/>
          </w:tcPr>
          <w:p w14:paraId="39666149" w14:textId="24E62D92" w:rsidR="00FC7989" w:rsidRPr="00350FC6" w:rsidRDefault="00FC7989" w:rsidP="00FC7989">
            <w:pPr>
              <w:pStyle w:val="DHHStabletext"/>
              <w:spacing w:before="0" w:after="0"/>
              <w:jc w:val="center"/>
              <w:rPr>
                <w:rFonts w:cs="Arial"/>
                <w:sz w:val="18"/>
                <w:szCs w:val="18"/>
              </w:rPr>
            </w:pPr>
            <w:r w:rsidRPr="00350FC6">
              <w:rPr>
                <w:rFonts w:cs="Arial"/>
                <w:sz w:val="18"/>
                <w:szCs w:val="18"/>
              </w:rPr>
              <w:t>$350</w:t>
            </w:r>
          </w:p>
        </w:tc>
        <w:tc>
          <w:tcPr>
            <w:tcW w:w="1162" w:type="dxa"/>
            <w:noWrap/>
            <w:vAlign w:val="center"/>
          </w:tcPr>
          <w:p w14:paraId="27AEF035" w14:textId="16A88F74" w:rsidR="00FC7989" w:rsidRPr="00350FC6" w:rsidRDefault="00FC7989" w:rsidP="00FC7989">
            <w:pPr>
              <w:pStyle w:val="DHHStabletext"/>
              <w:spacing w:before="0" w:after="0"/>
              <w:jc w:val="center"/>
              <w:rPr>
                <w:rFonts w:cs="Arial"/>
                <w:sz w:val="18"/>
                <w:szCs w:val="18"/>
              </w:rPr>
            </w:pPr>
            <w:r w:rsidRPr="00350FC6">
              <w:rPr>
                <w:rFonts w:cs="Arial"/>
                <w:sz w:val="18"/>
                <w:szCs w:val="18"/>
              </w:rPr>
              <w:t>-4.1%</w:t>
            </w:r>
          </w:p>
        </w:tc>
        <w:tc>
          <w:tcPr>
            <w:tcW w:w="907" w:type="dxa"/>
            <w:noWrap/>
            <w:vAlign w:val="center"/>
          </w:tcPr>
          <w:p w14:paraId="7D41EE0D" w14:textId="57C83654" w:rsidR="00FC7989" w:rsidRPr="00350FC6" w:rsidRDefault="00FC7989" w:rsidP="00FC7989">
            <w:pPr>
              <w:pStyle w:val="DHHStabletext"/>
              <w:spacing w:before="0" w:after="0"/>
              <w:jc w:val="center"/>
              <w:rPr>
                <w:rFonts w:cs="Arial"/>
                <w:sz w:val="18"/>
                <w:szCs w:val="18"/>
              </w:rPr>
            </w:pPr>
            <w:r w:rsidRPr="00350FC6">
              <w:rPr>
                <w:rFonts w:cs="Arial"/>
                <w:sz w:val="18"/>
                <w:szCs w:val="18"/>
              </w:rPr>
              <w:t>256</w:t>
            </w:r>
          </w:p>
        </w:tc>
        <w:tc>
          <w:tcPr>
            <w:tcW w:w="907" w:type="dxa"/>
            <w:noWrap/>
            <w:vAlign w:val="center"/>
          </w:tcPr>
          <w:p w14:paraId="65566FE4" w14:textId="43D9DEC2" w:rsidR="00FC7989" w:rsidRPr="00350FC6" w:rsidRDefault="00FC7989" w:rsidP="00FC7989">
            <w:pPr>
              <w:pStyle w:val="DHHStabletext"/>
              <w:spacing w:before="0" w:after="0"/>
              <w:jc w:val="center"/>
              <w:rPr>
                <w:rFonts w:cs="Arial"/>
                <w:sz w:val="18"/>
                <w:szCs w:val="18"/>
              </w:rPr>
            </w:pPr>
            <w:r w:rsidRPr="00350FC6">
              <w:rPr>
                <w:rFonts w:cs="Arial"/>
                <w:sz w:val="18"/>
                <w:szCs w:val="18"/>
              </w:rPr>
              <w:t>$483</w:t>
            </w:r>
          </w:p>
        </w:tc>
        <w:tc>
          <w:tcPr>
            <w:tcW w:w="1163" w:type="dxa"/>
            <w:noWrap/>
            <w:vAlign w:val="center"/>
          </w:tcPr>
          <w:p w14:paraId="400F71BE" w14:textId="75FD2051" w:rsidR="00FC7989" w:rsidRPr="00350FC6" w:rsidRDefault="00FC7989" w:rsidP="00FC7989">
            <w:pPr>
              <w:pStyle w:val="DHHStabletext"/>
              <w:spacing w:before="0" w:after="0"/>
              <w:jc w:val="center"/>
              <w:rPr>
                <w:rFonts w:cs="Arial"/>
                <w:sz w:val="18"/>
                <w:szCs w:val="18"/>
              </w:rPr>
            </w:pPr>
            <w:r w:rsidRPr="00350FC6">
              <w:rPr>
                <w:rFonts w:cs="Arial"/>
                <w:sz w:val="18"/>
                <w:szCs w:val="18"/>
              </w:rPr>
              <w:t>0.6%</w:t>
            </w:r>
          </w:p>
        </w:tc>
        <w:tc>
          <w:tcPr>
            <w:tcW w:w="907" w:type="dxa"/>
            <w:noWrap/>
            <w:vAlign w:val="center"/>
          </w:tcPr>
          <w:p w14:paraId="2B8B5FCA" w14:textId="09D6E079" w:rsidR="00FC7989" w:rsidRPr="004B1090" w:rsidRDefault="00FC7989" w:rsidP="00FC7989">
            <w:pPr>
              <w:pStyle w:val="DHHStabletext"/>
              <w:spacing w:before="0" w:after="0"/>
              <w:jc w:val="center"/>
              <w:rPr>
                <w:rFonts w:cs="Arial"/>
                <w:sz w:val="18"/>
                <w:szCs w:val="18"/>
              </w:rPr>
            </w:pPr>
            <w:r w:rsidRPr="004B1090">
              <w:rPr>
                <w:rFonts w:cs="Arial"/>
                <w:sz w:val="18"/>
                <w:szCs w:val="18"/>
              </w:rPr>
              <w:t>41</w:t>
            </w:r>
          </w:p>
        </w:tc>
        <w:tc>
          <w:tcPr>
            <w:tcW w:w="907" w:type="dxa"/>
            <w:noWrap/>
            <w:vAlign w:val="center"/>
          </w:tcPr>
          <w:p w14:paraId="1CE69317" w14:textId="093DAFE2" w:rsidR="00FC7989" w:rsidRPr="004B1090" w:rsidRDefault="00FC7989" w:rsidP="00FC7989">
            <w:pPr>
              <w:pStyle w:val="DHHStabletext"/>
              <w:spacing w:before="0" w:after="0"/>
              <w:jc w:val="center"/>
              <w:rPr>
                <w:rFonts w:cs="Arial"/>
                <w:sz w:val="18"/>
                <w:szCs w:val="18"/>
              </w:rPr>
            </w:pPr>
            <w:r w:rsidRPr="004B1090">
              <w:rPr>
                <w:rFonts w:cs="Arial"/>
                <w:sz w:val="18"/>
                <w:szCs w:val="18"/>
              </w:rPr>
              <w:t>$515</w:t>
            </w:r>
          </w:p>
        </w:tc>
        <w:tc>
          <w:tcPr>
            <w:tcW w:w="1163" w:type="dxa"/>
            <w:noWrap/>
            <w:vAlign w:val="center"/>
          </w:tcPr>
          <w:p w14:paraId="54A59080" w14:textId="421DE8F6" w:rsidR="00FC7989" w:rsidRPr="004B1090" w:rsidRDefault="00FC7989" w:rsidP="00FC7989">
            <w:pPr>
              <w:pStyle w:val="DHHStabletext"/>
              <w:spacing w:before="0" w:after="0"/>
              <w:jc w:val="center"/>
              <w:rPr>
                <w:rFonts w:cs="Arial"/>
                <w:sz w:val="18"/>
                <w:szCs w:val="18"/>
              </w:rPr>
            </w:pPr>
            <w:r w:rsidRPr="004B1090">
              <w:rPr>
                <w:rFonts w:cs="Arial"/>
                <w:sz w:val="18"/>
                <w:szCs w:val="18"/>
              </w:rPr>
              <w:t>-2.8%</w:t>
            </w:r>
          </w:p>
        </w:tc>
        <w:tc>
          <w:tcPr>
            <w:tcW w:w="907" w:type="dxa"/>
            <w:noWrap/>
            <w:vAlign w:val="center"/>
          </w:tcPr>
          <w:p w14:paraId="6EA572B6" w14:textId="74B7F2E9" w:rsidR="00FC7989" w:rsidRPr="004B1090" w:rsidRDefault="00FC7989" w:rsidP="00FC7989">
            <w:pPr>
              <w:pStyle w:val="DHHStabletext"/>
              <w:spacing w:before="0" w:after="0"/>
              <w:jc w:val="center"/>
              <w:rPr>
                <w:rFonts w:cs="Arial"/>
                <w:sz w:val="18"/>
                <w:szCs w:val="18"/>
              </w:rPr>
            </w:pPr>
            <w:r w:rsidRPr="004B1090">
              <w:rPr>
                <w:rFonts w:cs="Arial"/>
                <w:sz w:val="18"/>
                <w:szCs w:val="18"/>
              </w:rPr>
              <w:t>141</w:t>
            </w:r>
          </w:p>
        </w:tc>
        <w:tc>
          <w:tcPr>
            <w:tcW w:w="907" w:type="dxa"/>
            <w:noWrap/>
            <w:vAlign w:val="center"/>
          </w:tcPr>
          <w:p w14:paraId="5C2EA5C1" w14:textId="198AAD72" w:rsidR="00FC7989" w:rsidRPr="004B1090" w:rsidRDefault="00FC7989" w:rsidP="00FC7989">
            <w:pPr>
              <w:pStyle w:val="DHHStabletext"/>
              <w:spacing w:before="0" w:after="0"/>
              <w:jc w:val="center"/>
              <w:rPr>
                <w:rFonts w:cs="Arial"/>
                <w:sz w:val="18"/>
                <w:szCs w:val="18"/>
              </w:rPr>
            </w:pPr>
            <w:r w:rsidRPr="004B1090">
              <w:rPr>
                <w:rFonts w:cs="Arial"/>
                <w:sz w:val="18"/>
                <w:szCs w:val="18"/>
              </w:rPr>
              <w:t>$780</w:t>
            </w:r>
          </w:p>
        </w:tc>
        <w:tc>
          <w:tcPr>
            <w:tcW w:w="1163" w:type="dxa"/>
            <w:noWrap/>
            <w:vAlign w:val="center"/>
          </w:tcPr>
          <w:p w14:paraId="0499BDDA" w14:textId="64179051" w:rsidR="00FC7989" w:rsidRPr="004B1090" w:rsidRDefault="00FC7989" w:rsidP="00FC7989">
            <w:pPr>
              <w:pStyle w:val="DHHStabletext"/>
              <w:spacing w:before="0" w:after="0"/>
              <w:jc w:val="center"/>
              <w:rPr>
                <w:rFonts w:cs="Arial"/>
                <w:sz w:val="18"/>
                <w:szCs w:val="18"/>
              </w:rPr>
            </w:pPr>
            <w:r w:rsidRPr="004B1090">
              <w:rPr>
                <w:rFonts w:cs="Arial"/>
                <w:sz w:val="18"/>
                <w:szCs w:val="18"/>
              </w:rPr>
              <w:t>4.0%</w:t>
            </w:r>
          </w:p>
        </w:tc>
      </w:tr>
      <w:tr w:rsidR="00FC7989" w:rsidRPr="00211CFA" w14:paraId="1B56FA41" w14:textId="77777777" w:rsidTr="00FC7989">
        <w:trPr>
          <w:trHeight w:val="283"/>
        </w:trPr>
        <w:tc>
          <w:tcPr>
            <w:tcW w:w="2835" w:type="dxa"/>
            <w:noWrap/>
            <w:vAlign w:val="center"/>
          </w:tcPr>
          <w:p w14:paraId="53F16464" w14:textId="77777777" w:rsidR="00FC7989" w:rsidRPr="00211CFA" w:rsidRDefault="00FC7989" w:rsidP="00FC7989">
            <w:pPr>
              <w:pStyle w:val="DHHStabletext"/>
              <w:spacing w:before="0" w:after="0"/>
              <w:rPr>
                <w:rFonts w:cs="Arial"/>
                <w:sz w:val="18"/>
                <w:szCs w:val="18"/>
                <w:lang w:eastAsia="en-AU"/>
              </w:rPr>
            </w:pPr>
            <w:r w:rsidRPr="00211CFA">
              <w:rPr>
                <w:rFonts w:cs="Arial"/>
                <w:sz w:val="18"/>
                <w:szCs w:val="18"/>
                <w:lang w:eastAsia="en-AU"/>
              </w:rPr>
              <w:t>Cardinia</w:t>
            </w:r>
          </w:p>
        </w:tc>
        <w:tc>
          <w:tcPr>
            <w:tcW w:w="907" w:type="dxa"/>
            <w:noWrap/>
            <w:vAlign w:val="center"/>
          </w:tcPr>
          <w:p w14:paraId="6EA54105" w14:textId="63111C38"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907" w:type="dxa"/>
            <w:noWrap/>
            <w:vAlign w:val="center"/>
          </w:tcPr>
          <w:p w14:paraId="54BC3DD9" w14:textId="6908C880"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1162" w:type="dxa"/>
            <w:noWrap/>
            <w:vAlign w:val="center"/>
          </w:tcPr>
          <w:p w14:paraId="549D905D" w14:textId="656AE964"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907" w:type="dxa"/>
            <w:noWrap/>
            <w:vAlign w:val="center"/>
          </w:tcPr>
          <w:p w14:paraId="3BB81428" w14:textId="00C3BA6E" w:rsidR="00FC7989" w:rsidRPr="00350FC6" w:rsidRDefault="00FC7989" w:rsidP="00FC7989">
            <w:pPr>
              <w:pStyle w:val="DHHStabletext"/>
              <w:spacing w:before="0" w:after="0"/>
              <w:jc w:val="center"/>
              <w:rPr>
                <w:rFonts w:cs="Arial"/>
                <w:sz w:val="18"/>
                <w:szCs w:val="18"/>
              </w:rPr>
            </w:pPr>
            <w:r w:rsidRPr="00350FC6">
              <w:rPr>
                <w:rFonts w:cs="Arial"/>
                <w:sz w:val="18"/>
                <w:szCs w:val="18"/>
              </w:rPr>
              <w:t>33</w:t>
            </w:r>
          </w:p>
        </w:tc>
        <w:tc>
          <w:tcPr>
            <w:tcW w:w="907" w:type="dxa"/>
            <w:noWrap/>
            <w:vAlign w:val="center"/>
          </w:tcPr>
          <w:p w14:paraId="1FEA0A3D" w14:textId="2749930A" w:rsidR="00FC7989" w:rsidRPr="00350FC6" w:rsidRDefault="00FC7989" w:rsidP="00FC7989">
            <w:pPr>
              <w:pStyle w:val="DHHStabletext"/>
              <w:spacing w:before="0" w:after="0"/>
              <w:jc w:val="center"/>
              <w:rPr>
                <w:rFonts w:cs="Arial"/>
                <w:sz w:val="18"/>
                <w:szCs w:val="18"/>
              </w:rPr>
            </w:pPr>
            <w:r w:rsidRPr="00350FC6">
              <w:rPr>
                <w:rFonts w:cs="Arial"/>
                <w:sz w:val="18"/>
                <w:szCs w:val="18"/>
              </w:rPr>
              <w:t>$340</w:t>
            </w:r>
          </w:p>
        </w:tc>
        <w:tc>
          <w:tcPr>
            <w:tcW w:w="1163" w:type="dxa"/>
            <w:noWrap/>
            <w:vAlign w:val="center"/>
          </w:tcPr>
          <w:p w14:paraId="7097997A" w14:textId="63AF237A" w:rsidR="00FC7989" w:rsidRPr="00350FC6" w:rsidRDefault="00FC7989" w:rsidP="00FC7989">
            <w:pPr>
              <w:pStyle w:val="DHHStabletext"/>
              <w:spacing w:before="0" w:after="0"/>
              <w:jc w:val="center"/>
              <w:rPr>
                <w:rFonts w:cs="Arial"/>
                <w:sz w:val="18"/>
                <w:szCs w:val="18"/>
              </w:rPr>
            </w:pPr>
            <w:r w:rsidRPr="00350FC6">
              <w:rPr>
                <w:rFonts w:cs="Arial"/>
                <w:sz w:val="18"/>
                <w:szCs w:val="18"/>
              </w:rPr>
              <w:t>6.3%</w:t>
            </w:r>
          </w:p>
        </w:tc>
        <w:tc>
          <w:tcPr>
            <w:tcW w:w="907" w:type="dxa"/>
            <w:noWrap/>
            <w:vAlign w:val="center"/>
          </w:tcPr>
          <w:p w14:paraId="02E7DCED" w14:textId="169FA353" w:rsidR="00FC7989" w:rsidRPr="004B1090" w:rsidRDefault="00FC7989" w:rsidP="00FC7989">
            <w:pPr>
              <w:pStyle w:val="DHHStabletext"/>
              <w:spacing w:before="0" w:after="0"/>
              <w:jc w:val="center"/>
              <w:rPr>
                <w:rFonts w:cs="Arial"/>
                <w:sz w:val="18"/>
                <w:szCs w:val="18"/>
              </w:rPr>
            </w:pPr>
            <w:r w:rsidRPr="004B1090">
              <w:rPr>
                <w:rFonts w:cs="Arial"/>
                <w:sz w:val="18"/>
                <w:szCs w:val="18"/>
              </w:rPr>
              <w:t>21</w:t>
            </w:r>
          </w:p>
        </w:tc>
        <w:tc>
          <w:tcPr>
            <w:tcW w:w="907" w:type="dxa"/>
            <w:noWrap/>
            <w:vAlign w:val="center"/>
          </w:tcPr>
          <w:p w14:paraId="14133077" w14:textId="6A3223A4" w:rsidR="00FC7989" w:rsidRPr="004B1090" w:rsidRDefault="00FC7989" w:rsidP="00FC7989">
            <w:pPr>
              <w:pStyle w:val="DHHStabletext"/>
              <w:spacing w:before="0" w:after="0"/>
              <w:jc w:val="center"/>
              <w:rPr>
                <w:rFonts w:cs="Arial"/>
                <w:sz w:val="18"/>
                <w:szCs w:val="18"/>
              </w:rPr>
            </w:pPr>
            <w:r w:rsidRPr="004B1090">
              <w:rPr>
                <w:rFonts w:cs="Arial"/>
                <w:sz w:val="18"/>
                <w:szCs w:val="18"/>
              </w:rPr>
              <w:t>$345</w:t>
            </w:r>
          </w:p>
        </w:tc>
        <w:tc>
          <w:tcPr>
            <w:tcW w:w="1163" w:type="dxa"/>
            <w:noWrap/>
            <w:vAlign w:val="center"/>
          </w:tcPr>
          <w:p w14:paraId="3F36F9D5" w14:textId="0B4E098F" w:rsidR="00FC7989" w:rsidRPr="004B1090" w:rsidRDefault="00FC7989" w:rsidP="00FC7989">
            <w:pPr>
              <w:pStyle w:val="DHHStabletext"/>
              <w:spacing w:before="0" w:after="0"/>
              <w:jc w:val="center"/>
              <w:rPr>
                <w:rFonts w:cs="Arial"/>
                <w:sz w:val="18"/>
                <w:szCs w:val="18"/>
              </w:rPr>
            </w:pPr>
            <w:r w:rsidRPr="004B1090">
              <w:rPr>
                <w:rFonts w:cs="Arial"/>
                <w:sz w:val="18"/>
                <w:szCs w:val="18"/>
              </w:rPr>
              <w:t>4.5%</w:t>
            </w:r>
          </w:p>
        </w:tc>
        <w:tc>
          <w:tcPr>
            <w:tcW w:w="907" w:type="dxa"/>
            <w:noWrap/>
            <w:vAlign w:val="center"/>
          </w:tcPr>
          <w:p w14:paraId="3B1B3E7D" w14:textId="3CDA23AF" w:rsidR="00FC7989" w:rsidRPr="004B1090" w:rsidRDefault="00FC7989" w:rsidP="00FC7989">
            <w:pPr>
              <w:pStyle w:val="DHHStabletext"/>
              <w:spacing w:before="0" w:after="0"/>
              <w:jc w:val="center"/>
              <w:rPr>
                <w:rFonts w:cs="Arial"/>
                <w:sz w:val="18"/>
                <w:szCs w:val="18"/>
              </w:rPr>
            </w:pPr>
            <w:r w:rsidRPr="004B1090">
              <w:rPr>
                <w:rFonts w:cs="Arial"/>
                <w:sz w:val="18"/>
                <w:szCs w:val="18"/>
              </w:rPr>
              <w:t>241</w:t>
            </w:r>
          </w:p>
        </w:tc>
        <w:tc>
          <w:tcPr>
            <w:tcW w:w="907" w:type="dxa"/>
            <w:noWrap/>
            <w:vAlign w:val="center"/>
          </w:tcPr>
          <w:p w14:paraId="1F3920A5" w14:textId="31AAFF4E" w:rsidR="00FC7989" w:rsidRPr="004B1090" w:rsidRDefault="00FC7989" w:rsidP="00FC7989">
            <w:pPr>
              <w:pStyle w:val="DHHStabletext"/>
              <w:spacing w:before="0" w:after="0"/>
              <w:jc w:val="center"/>
              <w:rPr>
                <w:rFonts w:cs="Arial"/>
                <w:sz w:val="18"/>
                <w:szCs w:val="18"/>
              </w:rPr>
            </w:pPr>
            <w:r w:rsidRPr="004B1090">
              <w:rPr>
                <w:rFonts w:cs="Arial"/>
                <w:sz w:val="18"/>
                <w:szCs w:val="18"/>
              </w:rPr>
              <w:t>$390</w:t>
            </w:r>
          </w:p>
        </w:tc>
        <w:tc>
          <w:tcPr>
            <w:tcW w:w="1163" w:type="dxa"/>
            <w:noWrap/>
            <w:vAlign w:val="center"/>
          </w:tcPr>
          <w:p w14:paraId="6DA62E9C" w14:textId="16D95F32" w:rsidR="00FC7989" w:rsidRPr="004B1090" w:rsidRDefault="00FC7989" w:rsidP="00FC7989">
            <w:pPr>
              <w:pStyle w:val="DHHStabletext"/>
              <w:spacing w:before="0" w:after="0"/>
              <w:jc w:val="center"/>
              <w:rPr>
                <w:rFonts w:cs="Arial"/>
                <w:sz w:val="18"/>
                <w:szCs w:val="18"/>
              </w:rPr>
            </w:pPr>
            <w:r w:rsidRPr="004B1090">
              <w:rPr>
                <w:rFonts w:cs="Arial"/>
                <w:sz w:val="18"/>
                <w:szCs w:val="18"/>
              </w:rPr>
              <w:t>8.3%</w:t>
            </w:r>
          </w:p>
        </w:tc>
      </w:tr>
      <w:tr w:rsidR="00FC7989" w:rsidRPr="00211CFA" w14:paraId="4299C028" w14:textId="77777777" w:rsidTr="00FC7989">
        <w:trPr>
          <w:trHeight w:val="283"/>
        </w:trPr>
        <w:tc>
          <w:tcPr>
            <w:tcW w:w="2835" w:type="dxa"/>
            <w:noWrap/>
            <w:vAlign w:val="center"/>
          </w:tcPr>
          <w:p w14:paraId="72CB5285" w14:textId="77777777" w:rsidR="00FC7989" w:rsidRPr="00211CFA" w:rsidRDefault="00FC7989" w:rsidP="00FC7989">
            <w:pPr>
              <w:pStyle w:val="DHHStabletext"/>
              <w:spacing w:before="0" w:after="0"/>
              <w:rPr>
                <w:rFonts w:cs="Arial"/>
                <w:sz w:val="18"/>
                <w:szCs w:val="18"/>
                <w:lang w:eastAsia="en-AU"/>
              </w:rPr>
            </w:pPr>
            <w:r w:rsidRPr="00211CFA">
              <w:rPr>
                <w:rFonts w:cs="Arial"/>
                <w:sz w:val="18"/>
                <w:szCs w:val="18"/>
                <w:lang w:eastAsia="en-AU"/>
              </w:rPr>
              <w:t>Casey</w:t>
            </w:r>
          </w:p>
        </w:tc>
        <w:tc>
          <w:tcPr>
            <w:tcW w:w="907" w:type="dxa"/>
            <w:noWrap/>
            <w:vAlign w:val="center"/>
          </w:tcPr>
          <w:p w14:paraId="7D29C062" w14:textId="4E69D9D5" w:rsidR="00FC7989" w:rsidRPr="00350FC6" w:rsidRDefault="00FC7989" w:rsidP="00FC7989">
            <w:pPr>
              <w:pStyle w:val="DHHStabletext"/>
              <w:spacing w:before="0" w:after="0"/>
              <w:jc w:val="center"/>
              <w:rPr>
                <w:rFonts w:cs="Arial"/>
                <w:sz w:val="18"/>
                <w:szCs w:val="18"/>
              </w:rPr>
            </w:pPr>
            <w:r w:rsidRPr="00350FC6">
              <w:rPr>
                <w:rFonts w:cs="Arial"/>
                <w:sz w:val="18"/>
                <w:szCs w:val="18"/>
              </w:rPr>
              <w:t>23</w:t>
            </w:r>
          </w:p>
        </w:tc>
        <w:tc>
          <w:tcPr>
            <w:tcW w:w="907" w:type="dxa"/>
            <w:noWrap/>
            <w:vAlign w:val="center"/>
          </w:tcPr>
          <w:p w14:paraId="45C66A69" w14:textId="3DF55BDC" w:rsidR="00FC7989" w:rsidRPr="00350FC6" w:rsidRDefault="00FC7989" w:rsidP="00FC7989">
            <w:pPr>
              <w:pStyle w:val="DHHStabletext"/>
              <w:spacing w:before="0" w:after="0"/>
              <w:jc w:val="center"/>
              <w:rPr>
                <w:rFonts w:cs="Arial"/>
                <w:sz w:val="18"/>
                <w:szCs w:val="18"/>
              </w:rPr>
            </w:pPr>
            <w:r w:rsidRPr="00350FC6">
              <w:rPr>
                <w:rFonts w:cs="Arial"/>
                <w:sz w:val="18"/>
                <w:szCs w:val="18"/>
              </w:rPr>
              <w:t>$300</w:t>
            </w:r>
          </w:p>
        </w:tc>
        <w:tc>
          <w:tcPr>
            <w:tcW w:w="1162" w:type="dxa"/>
            <w:noWrap/>
            <w:vAlign w:val="center"/>
          </w:tcPr>
          <w:p w14:paraId="67ED0CE4" w14:textId="760771C0" w:rsidR="00FC7989" w:rsidRPr="00350FC6" w:rsidRDefault="00FC7989" w:rsidP="00FC7989">
            <w:pPr>
              <w:pStyle w:val="DHHStabletext"/>
              <w:spacing w:before="0" w:after="0"/>
              <w:jc w:val="center"/>
              <w:rPr>
                <w:rFonts w:cs="Arial"/>
                <w:sz w:val="18"/>
                <w:szCs w:val="18"/>
              </w:rPr>
            </w:pPr>
            <w:r w:rsidRPr="00350FC6">
              <w:rPr>
                <w:rFonts w:cs="Arial"/>
                <w:sz w:val="18"/>
                <w:szCs w:val="18"/>
              </w:rPr>
              <w:t>7.1%</w:t>
            </w:r>
          </w:p>
        </w:tc>
        <w:tc>
          <w:tcPr>
            <w:tcW w:w="907" w:type="dxa"/>
            <w:noWrap/>
            <w:vAlign w:val="center"/>
          </w:tcPr>
          <w:p w14:paraId="0C14835D" w14:textId="25E66C21" w:rsidR="00FC7989" w:rsidRPr="00350FC6" w:rsidRDefault="00FC7989" w:rsidP="00FC7989">
            <w:pPr>
              <w:pStyle w:val="DHHStabletext"/>
              <w:spacing w:before="0" w:after="0"/>
              <w:jc w:val="center"/>
              <w:rPr>
                <w:rFonts w:cs="Arial"/>
                <w:sz w:val="18"/>
                <w:szCs w:val="18"/>
              </w:rPr>
            </w:pPr>
            <w:r w:rsidRPr="00350FC6">
              <w:rPr>
                <w:rFonts w:cs="Arial"/>
                <w:sz w:val="18"/>
                <w:szCs w:val="18"/>
              </w:rPr>
              <w:t>96</w:t>
            </w:r>
          </w:p>
        </w:tc>
        <w:tc>
          <w:tcPr>
            <w:tcW w:w="907" w:type="dxa"/>
            <w:noWrap/>
            <w:vAlign w:val="center"/>
          </w:tcPr>
          <w:p w14:paraId="0A0035EB" w14:textId="082A04AA" w:rsidR="00FC7989" w:rsidRPr="00350FC6" w:rsidRDefault="00FC7989" w:rsidP="00FC7989">
            <w:pPr>
              <w:pStyle w:val="DHHStabletext"/>
              <w:spacing w:before="0" w:after="0"/>
              <w:jc w:val="center"/>
              <w:rPr>
                <w:rFonts w:cs="Arial"/>
                <w:sz w:val="18"/>
                <w:szCs w:val="18"/>
              </w:rPr>
            </w:pPr>
            <w:r w:rsidRPr="00350FC6">
              <w:rPr>
                <w:rFonts w:cs="Arial"/>
                <w:sz w:val="18"/>
                <w:szCs w:val="18"/>
              </w:rPr>
              <w:t>$350</w:t>
            </w:r>
          </w:p>
        </w:tc>
        <w:tc>
          <w:tcPr>
            <w:tcW w:w="1163" w:type="dxa"/>
            <w:noWrap/>
            <w:vAlign w:val="center"/>
          </w:tcPr>
          <w:p w14:paraId="45213583" w14:textId="0F36CE15" w:rsidR="00FC7989" w:rsidRPr="00350FC6" w:rsidRDefault="00FC7989" w:rsidP="00FC7989">
            <w:pPr>
              <w:pStyle w:val="DHHStabletext"/>
              <w:spacing w:before="0" w:after="0"/>
              <w:jc w:val="center"/>
              <w:rPr>
                <w:rFonts w:cs="Arial"/>
                <w:sz w:val="18"/>
                <w:szCs w:val="18"/>
              </w:rPr>
            </w:pPr>
            <w:r w:rsidRPr="00350FC6">
              <w:rPr>
                <w:rFonts w:cs="Arial"/>
                <w:sz w:val="18"/>
                <w:szCs w:val="18"/>
              </w:rPr>
              <w:t>2.9%</w:t>
            </w:r>
          </w:p>
        </w:tc>
        <w:tc>
          <w:tcPr>
            <w:tcW w:w="907" w:type="dxa"/>
            <w:noWrap/>
            <w:vAlign w:val="center"/>
          </w:tcPr>
          <w:p w14:paraId="260EC4D3" w14:textId="3C8D14E4" w:rsidR="00FC7989" w:rsidRPr="004B1090" w:rsidRDefault="00FC7989" w:rsidP="00FC7989">
            <w:pPr>
              <w:pStyle w:val="DHHStabletext"/>
              <w:spacing w:before="0" w:after="0"/>
              <w:jc w:val="center"/>
              <w:rPr>
                <w:rFonts w:cs="Arial"/>
                <w:sz w:val="18"/>
                <w:szCs w:val="18"/>
              </w:rPr>
            </w:pPr>
            <w:r w:rsidRPr="004B1090">
              <w:rPr>
                <w:rFonts w:cs="Arial"/>
                <w:sz w:val="18"/>
                <w:szCs w:val="18"/>
              </w:rPr>
              <w:t>32</w:t>
            </w:r>
          </w:p>
        </w:tc>
        <w:tc>
          <w:tcPr>
            <w:tcW w:w="907" w:type="dxa"/>
            <w:noWrap/>
            <w:vAlign w:val="center"/>
          </w:tcPr>
          <w:p w14:paraId="1FA18B27" w14:textId="1261B08F" w:rsidR="00FC7989" w:rsidRPr="004B1090" w:rsidRDefault="00FC7989" w:rsidP="00FC7989">
            <w:pPr>
              <w:pStyle w:val="DHHStabletext"/>
              <w:spacing w:before="0" w:after="0"/>
              <w:jc w:val="center"/>
              <w:rPr>
                <w:rFonts w:cs="Arial"/>
                <w:sz w:val="18"/>
                <w:szCs w:val="18"/>
              </w:rPr>
            </w:pPr>
            <w:r w:rsidRPr="004B1090">
              <w:rPr>
                <w:rFonts w:cs="Arial"/>
                <w:sz w:val="18"/>
                <w:szCs w:val="18"/>
              </w:rPr>
              <w:t>$350</w:t>
            </w:r>
          </w:p>
        </w:tc>
        <w:tc>
          <w:tcPr>
            <w:tcW w:w="1163" w:type="dxa"/>
            <w:noWrap/>
            <w:vAlign w:val="center"/>
          </w:tcPr>
          <w:p w14:paraId="13640900" w14:textId="64711B40" w:rsidR="00FC7989" w:rsidRPr="004B1090" w:rsidRDefault="00FC7989" w:rsidP="00FC7989">
            <w:pPr>
              <w:pStyle w:val="DHHStabletext"/>
              <w:spacing w:before="0" w:after="0"/>
              <w:jc w:val="center"/>
              <w:rPr>
                <w:rFonts w:cs="Arial"/>
                <w:sz w:val="18"/>
                <w:szCs w:val="18"/>
              </w:rPr>
            </w:pPr>
            <w:r w:rsidRPr="004B1090">
              <w:rPr>
                <w:rFonts w:cs="Arial"/>
                <w:sz w:val="18"/>
                <w:szCs w:val="18"/>
              </w:rPr>
              <w:t>2.9%</w:t>
            </w:r>
          </w:p>
        </w:tc>
        <w:tc>
          <w:tcPr>
            <w:tcW w:w="907" w:type="dxa"/>
            <w:noWrap/>
            <w:vAlign w:val="center"/>
          </w:tcPr>
          <w:p w14:paraId="7FB9F074" w14:textId="4E43CFC7" w:rsidR="00FC7989" w:rsidRPr="004B1090" w:rsidRDefault="00FC7989" w:rsidP="00FC7989">
            <w:pPr>
              <w:pStyle w:val="DHHStabletext"/>
              <w:spacing w:before="0" w:after="0"/>
              <w:jc w:val="center"/>
              <w:rPr>
                <w:rFonts w:cs="Arial"/>
                <w:sz w:val="18"/>
                <w:szCs w:val="18"/>
              </w:rPr>
            </w:pPr>
            <w:r w:rsidRPr="004B1090">
              <w:rPr>
                <w:rFonts w:cs="Arial"/>
                <w:sz w:val="18"/>
                <w:szCs w:val="18"/>
              </w:rPr>
              <w:t>700</w:t>
            </w:r>
          </w:p>
        </w:tc>
        <w:tc>
          <w:tcPr>
            <w:tcW w:w="907" w:type="dxa"/>
            <w:noWrap/>
            <w:vAlign w:val="center"/>
          </w:tcPr>
          <w:p w14:paraId="1B4A9FD5" w14:textId="468F05F8" w:rsidR="00FC7989" w:rsidRPr="004B1090" w:rsidRDefault="00FC7989" w:rsidP="00FC7989">
            <w:pPr>
              <w:pStyle w:val="DHHStabletext"/>
              <w:spacing w:before="0" w:after="0"/>
              <w:jc w:val="center"/>
              <w:rPr>
                <w:rFonts w:cs="Arial"/>
                <w:sz w:val="18"/>
                <w:szCs w:val="18"/>
              </w:rPr>
            </w:pPr>
            <w:r w:rsidRPr="004B1090">
              <w:rPr>
                <w:rFonts w:cs="Arial"/>
                <w:sz w:val="18"/>
                <w:szCs w:val="18"/>
              </w:rPr>
              <w:t>$400</w:t>
            </w:r>
          </w:p>
        </w:tc>
        <w:tc>
          <w:tcPr>
            <w:tcW w:w="1163" w:type="dxa"/>
            <w:noWrap/>
            <w:vAlign w:val="center"/>
          </w:tcPr>
          <w:p w14:paraId="18E27471" w14:textId="1E2EC481" w:rsidR="00FC7989" w:rsidRPr="004B1090" w:rsidRDefault="00FC7989" w:rsidP="00FC7989">
            <w:pPr>
              <w:pStyle w:val="DHHStabletext"/>
              <w:spacing w:before="0" w:after="0"/>
              <w:jc w:val="center"/>
              <w:rPr>
                <w:rFonts w:cs="Arial"/>
                <w:sz w:val="18"/>
                <w:szCs w:val="18"/>
              </w:rPr>
            </w:pPr>
            <w:r w:rsidRPr="004B1090">
              <w:rPr>
                <w:rFonts w:cs="Arial"/>
                <w:sz w:val="18"/>
                <w:szCs w:val="18"/>
              </w:rPr>
              <w:t>6.7%</w:t>
            </w:r>
          </w:p>
        </w:tc>
      </w:tr>
      <w:tr w:rsidR="00FC7989" w:rsidRPr="00211CFA" w14:paraId="7FCF0069" w14:textId="77777777" w:rsidTr="00FC7989">
        <w:trPr>
          <w:trHeight w:val="283"/>
        </w:trPr>
        <w:tc>
          <w:tcPr>
            <w:tcW w:w="2835" w:type="dxa"/>
            <w:noWrap/>
            <w:vAlign w:val="center"/>
          </w:tcPr>
          <w:p w14:paraId="1F6DA5B6" w14:textId="77777777" w:rsidR="00FC7989" w:rsidRPr="00211CFA" w:rsidRDefault="00FC7989" w:rsidP="00FC7989">
            <w:pPr>
              <w:pStyle w:val="DHHStabletext"/>
              <w:spacing w:before="0" w:after="0"/>
              <w:rPr>
                <w:rFonts w:cs="Arial"/>
                <w:sz w:val="18"/>
                <w:szCs w:val="18"/>
                <w:lang w:eastAsia="en-AU"/>
              </w:rPr>
            </w:pPr>
            <w:r w:rsidRPr="00211CFA">
              <w:rPr>
                <w:rFonts w:cs="Arial"/>
                <w:sz w:val="18"/>
                <w:szCs w:val="18"/>
                <w:lang w:eastAsia="en-AU"/>
              </w:rPr>
              <w:t>Frankston</w:t>
            </w:r>
          </w:p>
        </w:tc>
        <w:tc>
          <w:tcPr>
            <w:tcW w:w="907" w:type="dxa"/>
            <w:noWrap/>
            <w:vAlign w:val="center"/>
          </w:tcPr>
          <w:p w14:paraId="4C7AEF2A" w14:textId="546B1671" w:rsidR="00FC7989" w:rsidRPr="00350FC6" w:rsidRDefault="00FC7989" w:rsidP="00FC7989">
            <w:pPr>
              <w:pStyle w:val="DHHStabletext"/>
              <w:spacing w:before="0" w:after="0"/>
              <w:jc w:val="center"/>
              <w:rPr>
                <w:rFonts w:cs="Arial"/>
                <w:sz w:val="18"/>
                <w:szCs w:val="18"/>
              </w:rPr>
            </w:pPr>
            <w:r w:rsidRPr="00350FC6">
              <w:rPr>
                <w:rFonts w:cs="Arial"/>
                <w:sz w:val="18"/>
                <w:szCs w:val="18"/>
              </w:rPr>
              <w:t>58</w:t>
            </w:r>
          </w:p>
        </w:tc>
        <w:tc>
          <w:tcPr>
            <w:tcW w:w="907" w:type="dxa"/>
            <w:noWrap/>
            <w:vAlign w:val="center"/>
          </w:tcPr>
          <w:p w14:paraId="2335F301" w14:textId="257E0DE0" w:rsidR="00FC7989" w:rsidRPr="00350FC6" w:rsidRDefault="00FC7989" w:rsidP="00FC7989">
            <w:pPr>
              <w:pStyle w:val="DHHStabletext"/>
              <w:spacing w:before="0" w:after="0"/>
              <w:jc w:val="center"/>
              <w:rPr>
                <w:rFonts w:cs="Arial"/>
                <w:sz w:val="18"/>
                <w:szCs w:val="18"/>
              </w:rPr>
            </w:pPr>
            <w:r w:rsidRPr="00350FC6">
              <w:rPr>
                <w:rFonts w:cs="Arial"/>
                <w:sz w:val="18"/>
                <w:szCs w:val="18"/>
              </w:rPr>
              <w:t>$260</w:t>
            </w:r>
          </w:p>
        </w:tc>
        <w:tc>
          <w:tcPr>
            <w:tcW w:w="1162" w:type="dxa"/>
            <w:noWrap/>
            <w:vAlign w:val="center"/>
          </w:tcPr>
          <w:p w14:paraId="67B8318C" w14:textId="0E65A630" w:rsidR="00FC7989" w:rsidRPr="00350FC6" w:rsidRDefault="00FC7989" w:rsidP="00FC7989">
            <w:pPr>
              <w:pStyle w:val="DHHStabletext"/>
              <w:spacing w:before="0" w:after="0"/>
              <w:jc w:val="center"/>
              <w:rPr>
                <w:rFonts w:cs="Arial"/>
                <w:sz w:val="18"/>
                <w:szCs w:val="18"/>
              </w:rPr>
            </w:pPr>
            <w:r w:rsidRPr="00350FC6">
              <w:rPr>
                <w:rFonts w:cs="Arial"/>
                <w:sz w:val="18"/>
                <w:szCs w:val="18"/>
              </w:rPr>
              <w:t>4.0%</w:t>
            </w:r>
          </w:p>
        </w:tc>
        <w:tc>
          <w:tcPr>
            <w:tcW w:w="907" w:type="dxa"/>
            <w:noWrap/>
            <w:vAlign w:val="center"/>
          </w:tcPr>
          <w:p w14:paraId="2051ACF1" w14:textId="16BC2269" w:rsidR="00FC7989" w:rsidRPr="00350FC6" w:rsidRDefault="00FC7989" w:rsidP="00FC7989">
            <w:pPr>
              <w:pStyle w:val="DHHStabletext"/>
              <w:spacing w:before="0" w:after="0"/>
              <w:jc w:val="center"/>
              <w:rPr>
                <w:rFonts w:cs="Arial"/>
                <w:sz w:val="18"/>
                <w:szCs w:val="18"/>
              </w:rPr>
            </w:pPr>
            <w:r w:rsidRPr="00350FC6">
              <w:rPr>
                <w:rFonts w:cs="Arial"/>
                <w:sz w:val="18"/>
                <w:szCs w:val="18"/>
              </w:rPr>
              <w:t>159</w:t>
            </w:r>
          </w:p>
        </w:tc>
        <w:tc>
          <w:tcPr>
            <w:tcW w:w="907" w:type="dxa"/>
            <w:noWrap/>
            <w:vAlign w:val="center"/>
          </w:tcPr>
          <w:p w14:paraId="78644E4C" w14:textId="49FD27D9" w:rsidR="00FC7989" w:rsidRPr="00350FC6" w:rsidRDefault="00FC7989" w:rsidP="00FC7989">
            <w:pPr>
              <w:pStyle w:val="DHHStabletext"/>
              <w:spacing w:before="0" w:after="0"/>
              <w:jc w:val="center"/>
              <w:rPr>
                <w:rFonts w:cs="Arial"/>
                <w:sz w:val="18"/>
                <w:szCs w:val="18"/>
              </w:rPr>
            </w:pPr>
            <w:r w:rsidRPr="00350FC6">
              <w:rPr>
                <w:rFonts w:cs="Arial"/>
                <w:sz w:val="18"/>
                <w:szCs w:val="18"/>
              </w:rPr>
              <w:t>$365</w:t>
            </w:r>
          </w:p>
        </w:tc>
        <w:tc>
          <w:tcPr>
            <w:tcW w:w="1163" w:type="dxa"/>
            <w:noWrap/>
            <w:vAlign w:val="center"/>
          </w:tcPr>
          <w:p w14:paraId="3B1CB504" w14:textId="4C38A7C3" w:rsidR="00FC7989" w:rsidRPr="00350FC6" w:rsidRDefault="00FC7989" w:rsidP="00FC7989">
            <w:pPr>
              <w:pStyle w:val="DHHStabletext"/>
              <w:spacing w:before="0" w:after="0"/>
              <w:jc w:val="center"/>
              <w:rPr>
                <w:rFonts w:cs="Arial"/>
                <w:sz w:val="18"/>
                <w:szCs w:val="18"/>
              </w:rPr>
            </w:pPr>
            <w:r w:rsidRPr="00350FC6">
              <w:rPr>
                <w:rFonts w:cs="Arial"/>
                <w:sz w:val="18"/>
                <w:szCs w:val="18"/>
              </w:rPr>
              <w:t>9.0%</w:t>
            </w:r>
          </w:p>
        </w:tc>
        <w:tc>
          <w:tcPr>
            <w:tcW w:w="907" w:type="dxa"/>
            <w:noWrap/>
            <w:vAlign w:val="center"/>
          </w:tcPr>
          <w:p w14:paraId="57593A96" w14:textId="2BDA2CF8" w:rsidR="00FC7989" w:rsidRPr="004B1090" w:rsidRDefault="00FC7989" w:rsidP="00FC7989">
            <w:pPr>
              <w:pStyle w:val="DHHStabletext"/>
              <w:spacing w:before="0" w:after="0"/>
              <w:jc w:val="center"/>
              <w:rPr>
                <w:rFonts w:cs="Arial"/>
                <w:sz w:val="18"/>
                <w:szCs w:val="18"/>
              </w:rPr>
            </w:pPr>
            <w:r w:rsidRPr="004B1090">
              <w:rPr>
                <w:rFonts w:cs="Arial"/>
                <w:sz w:val="18"/>
                <w:szCs w:val="18"/>
              </w:rPr>
              <w:t>49</w:t>
            </w:r>
          </w:p>
        </w:tc>
        <w:tc>
          <w:tcPr>
            <w:tcW w:w="907" w:type="dxa"/>
            <w:noWrap/>
            <w:vAlign w:val="center"/>
          </w:tcPr>
          <w:p w14:paraId="1529680F" w14:textId="3BF2AF62" w:rsidR="00FC7989" w:rsidRPr="004B1090" w:rsidRDefault="00FC7989" w:rsidP="00FC7989">
            <w:pPr>
              <w:pStyle w:val="DHHStabletext"/>
              <w:spacing w:before="0" w:after="0"/>
              <w:jc w:val="center"/>
              <w:rPr>
                <w:rFonts w:cs="Arial"/>
                <w:sz w:val="18"/>
                <w:szCs w:val="18"/>
              </w:rPr>
            </w:pPr>
            <w:r w:rsidRPr="004B1090">
              <w:rPr>
                <w:rFonts w:cs="Arial"/>
                <w:sz w:val="18"/>
                <w:szCs w:val="18"/>
              </w:rPr>
              <w:t>$375</w:t>
            </w:r>
          </w:p>
        </w:tc>
        <w:tc>
          <w:tcPr>
            <w:tcW w:w="1163" w:type="dxa"/>
            <w:noWrap/>
            <w:vAlign w:val="center"/>
          </w:tcPr>
          <w:p w14:paraId="7089B993" w14:textId="54F711F8" w:rsidR="00FC7989" w:rsidRPr="004B1090" w:rsidRDefault="00FC7989" w:rsidP="00FC7989">
            <w:pPr>
              <w:pStyle w:val="DHHStabletext"/>
              <w:spacing w:before="0" w:after="0"/>
              <w:jc w:val="center"/>
              <w:rPr>
                <w:rFonts w:cs="Arial"/>
                <w:sz w:val="18"/>
                <w:szCs w:val="18"/>
              </w:rPr>
            </w:pPr>
            <w:r w:rsidRPr="004B1090">
              <w:rPr>
                <w:rFonts w:cs="Arial"/>
                <w:sz w:val="18"/>
                <w:szCs w:val="18"/>
              </w:rPr>
              <w:t>4.2%</w:t>
            </w:r>
          </w:p>
        </w:tc>
        <w:tc>
          <w:tcPr>
            <w:tcW w:w="907" w:type="dxa"/>
            <w:noWrap/>
            <w:vAlign w:val="center"/>
          </w:tcPr>
          <w:p w14:paraId="6EA12A18" w14:textId="34E9D769" w:rsidR="00FC7989" w:rsidRPr="004B1090" w:rsidRDefault="00FC7989" w:rsidP="00FC7989">
            <w:pPr>
              <w:pStyle w:val="DHHStabletext"/>
              <w:spacing w:before="0" w:after="0"/>
              <w:jc w:val="center"/>
              <w:rPr>
                <w:rFonts w:cs="Arial"/>
                <w:sz w:val="18"/>
                <w:szCs w:val="18"/>
              </w:rPr>
            </w:pPr>
            <w:r w:rsidRPr="004B1090">
              <w:rPr>
                <w:rFonts w:cs="Arial"/>
                <w:sz w:val="18"/>
                <w:szCs w:val="18"/>
              </w:rPr>
              <w:t>311</w:t>
            </w:r>
          </w:p>
        </w:tc>
        <w:tc>
          <w:tcPr>
            <w:tcW w:w="907" w:type="dxa"/>
            <w:noWrap/>
            <w:vAlign w:val="center"/>
          </w:tcPr>
          <w:p w14:paraId="37D8D7ED" w14:textId="4B6F0090" w:rsidR="00FC7989" w:rsidRPr="004B1090" w:rsidRDefault="00FC7989" w:rsidP="00FC7989">
            <w:pPr>
              <w:pStyle w:val="DHHStabletext"/>
              <w:spacing w:before="0" w:after="0"/>
              <w:jc w:val="center"/>
              <w:rPr>
                <w:rFonts w:cs="Arial"/>
                <w:sz w:val="18"/>
                <w:szCs w:val="18"/>
              </w:rPr>
            </w:pPr>
            <w:r w:rsidRPr="004B1090">
              <w:rPr>
                <w:rFonts w:cs="Arial"/>
                <w:sz w:val="18"/>
                <w:szCs w:val="18"/>
              </w:rPr>
              <w:t>$440</w:t>
            </w:r>
          </w:p>
        </w:tc>
        <w:tc>
          <w:tcPr>
            <w:tcW w:w="1163" w:type="dxa"/>
            <w:noWrap/>
            <w:vAlign w:val="center"/>
          </w:tcPr>
          <w:p w14:paraId="14E066A8" w14:textId="40C1D7D2" w:rsidR="00FC7989" w:rsidRPr="004B1090" w:rsidRDefault="00FC7989" w:rsidP="00FC7989">
            <w:pPr>
              <w:pStyle w:val="DHHStabletext"/>
              <w:spacing w:before="0" w:after="0"/>
              <w:jc w:val="center"/>
              <w:rPr>
                <w:rFonts w:cs="Arial"/>
                <w:sz w:val="18"/>
                <w:szCs w:val="18"/>
              </w:rPr>
            </w:pPr>
            <w:r w:rsidRPr="004B1090">
              <w:rPr>
                <w:rFonts w:cs="Arial"/>
                <w:sz w:val="18"/>
                <w:szCs w:val="18"/>
              </w:rPr>
              <w:t>10.0%</w:t>
            </w:r>
          </w:p>
        </w:tc>
      </w:tr>
      <w:tr w:rsidR="00FC7989" w:rsidRPr="00211CFA" w14:paraId="2F020435" w14:textId="77777777" w:rsidTr="00FC7989">
        <w:trPr>
          <w:trHeight w:val="283"/>
        </w:trPr>
        <w:tc>
          <w:tcPr>
            <w:tcW w:w="2835" w:type="dxa"/>
            <w:noWrap/>
            <w:vAlign w:val="center"/>
          </w:tcPr>
          <w:p w14:paraId="434FC3FD" w14:textId="77777777" w:rsidR="00FC7989" w:rsidRPr="00211CFA" w:rsidRDefault="00FC7989" w:rsidP="00FC7989">
            <w:pPr>
              <w:pStyle w:val="DHHStabletext"/>
              <w:spacing w:before="0" w:after="0"/>
              <w:rPr>
                <w:rFonts w:cs="Arial"/>
                <w:sz w:val="18"/>
                <w:szCs w:val="18"/>
                <w:lang w:eastAsia="en-AU"/>
              </w:rPr>
            </w:pPr>
            <w:r w:rsidRPr="00211CFA">
              <w:rPr>
                <w:rFonts w:cs="Arial"/>
                <w:sz w:val="18"/>
                <w:szCs w:val="18"/>
                <w:lang w:eastAsia="en-AU"/>
              </w:rPr>
              <w:t>Glen Eira</w:t>
            </w:r>
          </w:p>
        </w:tc>
        <w:tc>
          <w:tcPr>
            <w:tcW w:w="907" w:type="dxa"/>
            <w:noWrap/>
            <w:vAlign w:val="center"/>
          </w:tcPr>
          <w:p w14:paraId="661EA6E3" w14:textId="78BE13F7" w:rsidR="00FC7989" w:rsidRPr="00350FC6" w:rsidRDefault="00FC7989" w:rsidP="00FC7989">
            <w:pPr>
              <w:pStyle w:val="DHHStabletext"/>
              <w:spacing w:before="0" w:after="0"/>
              <w:jc w:val="center"/>
              <w:rPr>
                <w:rFonts w:cs="Arial"/>
                <w:sz w:val="18"/>
                <w:szCs w:val="18"/>
              </w:rPr>
            </w:pPr>
            <w:r w:rsidRPr="00350FC6">
              <w:rPr>
                <w:rFonts w:cs="Arial"/>
                <w:sz w:val="18"/>
                <w:szCs w:val="18"/>
              </w:rPr>
              <w:t>508</w:t>
            </w:r>
          </w:p>
        </w:tc>
        <w:tc>
          <w:tcPr>
            <w:tcW w:w="907" w:type="dxa"/>
            <w:noWrap/>
            <w:vAlign w:val="center"/>
          </w:tcPr>
          <w:p w14:paraId="40F53479" w14:textId="33DE6981" w:rsidR="00FC7989" w:rsidRPr="00350FC6" w:rsidRDefault="00FC7989" w:rsidP="00FC7989">
            <w:pPr>
              <w:pStyle w:val="DHHStabletext"/>
              <w:spacing w:before="0" w:after="0"/>
              <w:jc w:val="center"/>
              <w:rPr>
                <w:rFonts w:cs="Arial"/>
                <w:sz w:val="18"/>
                <w:szCs w:val="18"/>
              </w:rPr>
            </w:pPr>
            <w:r w:rsidRPr="00350FC6">
              <w:rPr>
                <w:rFonts w:cs="Arial"/>
                <w:sz w:val="18"/>
                <w:szCs w:val="18"/>
              </w:rPr>
              <w:t>$290</w:t>
            </w:r>
          </w:p>
        </w:tc>
        <w:tc>
          <w:tcPr>
            <w:tcW w:w="1162" w:type="dxa"/>
            <w:noWrap/>
            <w:vAlign w:val="center"/>
          </w:tcPr>
          <w:p w14:paraId="19EACFEA" w14:textId="00A11444" w:rsidR="00FC7989" w:rsidRPr="00350FC6" w:rsidRDefault="00FC7989" w:rsidP="00FC7989">
            <w:pPr>
              <w:pStyle w:val="DHHStabletext"/>
              <w:spacing w:before="0" w:after="0"/>
              <w:jc w:val="center"/>
              <w:rPr>
                <w:rFonts w:cs="Arial"/>
                <w:sz w:val="18"/>
                <w:szCs w:val="18"/>
              </w:rPr>
            </w:pPr>
            <w:r w:rsidRPr="00350FC6">
              <w:rPr>
                <w:rFonts w:cs="Arial"/>
                <w:sz w:val="18"/>
                <w:szCs w:val="18"/>
              </w:rPr>
              <w:t>-3.3%</w:t>
            </w:r>
          </w:p>
        </w:tc>
        <w:tc>
          <w:tcPr>
            <w:tcW w:w="907" w:type="dxa"/>
            <w:noWrap/>
            <w:vAlign w:val="center"/>
          </w:tcPr>
          <w:p w14:paraId="60370232" w14:textId="2D6B0A8B" w:rsidR="00FC7989" w:rsidRPr="00350FC6" w:rsidRDefault="00FC7989" w:rsidP="00FC7989">
            <w:pPr>
              <w:pStyle w:val="DHHStabletext"/>
              <w:spacing w:before="0" w:after="0"/>
              <w:jc w:val="center"/>
              <w:rPr>
                <w:rFonts w:cs="Arial"/>
                <w:sz w:val="18"/>
                <w:szCs w:val="18"/>
              </w:rPr>
            </w:pPr>
            <w:r w:rsidRPr="00350FC6">
              <w:rPr>
                <w:rFonts w:cs="Arial"/>
                <w:sz w:val="18"/>
                <w:szCs w:val="18"/>
              </w:rPr>
              <w:t>882</w:t>
            </w:r>
          </w:p>
        </w:tc>
        <w:tc>
          <w:tcPr>
            <w:tcW w:w="907" w:type="dxa"/>
            <w:noWrap/>
            <w:vAlign w:val="center"/>
          </w:tcPr>
          <w:p w14:paraId="395C2F3A" w14:textId="180D4DA8" w:rsidR="00FC7989" w:rsidRPr="00350FC6" w:rsidRDefault="00FC7989" w:rsidP="00FC7989">
            <w:pPr>
              <w:pStyle w:val="DHHStabletext"/>
              <w:spacing w:before="0" w:after="0"/>
              <w:jc w:val="center"/>
              <w:rPr>
                <w:rFonts w:cs="Arial"/>
                <w:sz w:val="18"/>
                <w:szCs w:val="18"/>
              </w:rPr>
            </w:pPr>
            <w:r w:rsidRPr="00350FC6">
              <w:rPr>
                <w:rFonts w:cs="Arial"/>
                <w:sz w:val="18"/>
                <w:szCs w:val="18"/>
              </w:rPr>
              <w:t>$410</w:t>
            </w:r>
          </w:p>
        </w:tc>
        <w:tc>
          <w:tcPr>
            <w:tcW w:w="1163" w:type="dxa"/>
            <w:noWrap/>
            <w:vAlign w:val="center"/>
          </w:tcPr>
          <w:p w14:paraId="208C8F9A" w14:textId="3D702D48" w:rsidR="00FC7989" w:rsidRPr="00350FC6" w:rsidRDefault="00FC7989" w:rsidP="00FC7989">
            <w:pPr>
              <w:pStyle w:val="DHHStabletext"/>
              <w:spacing w:before="0" w:after="0"/>
              <w:jc w:val="center"/>
              <w:rPr>
                <w:rFonts w:cs="Arial"/>
                <w:sz w:val="18"/>
                <w:szCs w:val="18"/>
              </w:rPr>
            </w:pPr>
            <w:r w:rsidRPr="00350FC6">
              <w:rPr>
                <w:rFonts w:cs="Arial"/>
                <w:sz w:val="18"/>
                <w:szCs w:val="18"/>
              </w:rPr>
              <w:t>-2.4%</w:t>
            </w:r>
          </w:p>
        </w:tc>
        <w:tc>
          <w:tcPr>
            <w:tcW w:w="907" w:type="dxa"/>
            <w:noWrap/>
            <w:vAlign w:val="center"/>
          </w:tcPr>
          <w:p w14:paraId="4B6DBE04" w14:textId="6D2746EE" w:rsidR="00FC7989" w:rsidRPr="004B1090" w:rsidRDefault="00FC7989" w:rsidP="00FC7989">
            <w:pPr>
              <w:pStyle w:val="DHHStabletext"/>
              <w:spacing w:before="0" w:after="0"/>
              <w:jc w:val="center"/>
              <w:rPr>
                <w:rFonts w:cs="Arial"/>
                <w:sz w:val="18"/>
                <w:szCs w:val="18"/>
              </w:rPr>
            </w:pPr>
            <w:r w:rsidRPr="004B1090">
              <w:rPr>
                <w:rFonts w:cs="Arial"/>
                <w:sz w:val="18"/>
                <w:szCs w:val="18"/>
              </w:rPr>
              <w:t>72</w:t>
            </w:r>
          </w:p>
        </w:tc>
        <w:tc>
          <w:tcPr>
            <w:tcW w:w="907" w:type="dxa"/>
            <w:noWrap/>
            <w:vAlign w:val="center"/>
          </w:tcPr>
          <w:p w14:paraId="4C1F8CB3" w14:textId="213DC763" w:rsidR="00FC7989" w:rsidRPr="004B1090" w:rsidRDefault="00FC7989" w:rsidP="00FC7989">
            <w:pPr>
              <w:pStyle w:val="DHHStabletext"/>
              <w:spacing w:before="0" w:after="0"/>
              <w:jc w:val="center"/>
              <w:rPr>
                <w:rFonts w:cs="Arial"/>
                <w:sz w:val="18"/>
                <w:szCs w:val="18"/>
              </w:rPr>
            </w:pPr>
            <w:r w:rsidRPr="004B1090">
              <w:rPr>
                <w:rFonts w:cs="Arial"/>
                <w:sz w:val="18"/>
                <w:szCs w:val="18"/>
              </w:rPr>
              <w:t>$488</w:t>
            </w:r>
          </w:p>
        </w:tc>
        <w:tc>
          <w:tcPr>
            <w:tcW w:w="1163" w:type="dxa"/>
            <w:noWrap/>
            <w:vAlign w:val="center"/>
          </w:tcPr>
          <w:p w14:paraId="7165826B" w14:textId="3B228ABB" w:rsidR="00FC7989" w:rsidRPr="004B1090" w:rsidRDefault="00FC7989" w:rsidP="00FC7989">
            <w:pPr>
              <w:pStyle w:val="DHHStabletext"/>
              <w:spacing w:before="0" w:after="0"/>
              <w:jc w:val="center"/>
              <w:rPr>
                <w:rFonts w:cs="Arial"/>
                <w:sz w:val="18"/>
                <w:szCs w:val="18"/>
              </w:rPr>
            </w:pPr>
            <w:r w:rsidRPr="004B1090">
              <w:rPr>
                <w:rFonts w:cs="Arial"/>
                <w:sz w:val="18"/>
                <w:szCs w:val="18"/>
              </w:rPr>
              <w:t>-2.4%</w:t>
            </w:r>
          </w:p>
        </w:tc>
        <w:tc>
          <w:tcPr>
            <w:tcW w:w="907" w:type="dxa"/>
            <w:noWrap/>
            <w:vAlign w:val="center"/>
          </w:tcPr>
          <w:p w14:paraId="5E494971" w14:textId="6AA5A290" w:rsidR="00FC7989" w:rsidRPr="004B1090" w:rsidRDefault="00FC7989" w:rsidP="00FC7989">
            <w:pPr>
              <w:pStyle w:val="DHHStabletext"/>
              <w:spacing w:before="0" w:after="0"/>
              <w:jc w:val="center"/>
              <w:rPr>
                <w:rFonts w:cs="Arial"/>
                <w:sz w:val="18"/>
                <w:szCs w:val="18"/>
              </w:rPr>
            </w:pPr>
            <w:r w:rsidRPr="004B1090">
              <w:rPr>
                <w:rFonts w:cs="Arial"/>
                <w:sz w:val="18"/>
                <w:szCs w:val="18"/>
              </w:rPr>
              <w:t>226</w:t>
            </w:r>
          </w:p>
        </w:tc>
        <w:tc>
          <w:tcPr>
            <w:tcW w:w="907" w:type="dxa"/>
            <w:noWrap/>
            <w:vAlign w:val="center"/>
          </w:tcPr>
          <w:p w14:paraId="3C935695" w14:textId="769A25CF" w:rsidR="00FC7989" w:rsidRPr="004B1090" w:rsidRDefault="00FC7989" w:rsidP="00FC7989">
            <w:pPr>
              <w:pStyle w:val="DHHStabletext"/>
              <w:spacing w:before="0" w:after="0"/>
              <w:jc w:val="center"/>
              <w:rPr>
                <w:rFonts w:cs="Arial"/>
                <w:sz w:val="18"/>
                <w:szCs w:val="18"/>
              </w:rPr>
            </w:pPr>
            <w:r w:rsidRPr="004B1090">
              <w:rPr>
                <w:rFonts w:cs="Arial"/>
                <w:sz w:val="18"/>
                <w:szCs w:val="18"/>
              </w:rPr>
              <w:t>$620</w:t>
            </w:r>
          </w:p>
        </w:tc>
        <w:tc>
          <w:tcPr>
            <w:tcW w:w="1163" w:type="dxa"/>
            <w:noWrap/>
            <w:vAlign w:val="center"/>
          </w:tcPr>
          <w:p w14:paraId="7B6D667F" w14:textId="0A301F2B" w:rsidR="00FC7989" w:rsidRPr="004B1090" w:rsidRDefault="00FC7989" w:rsidP="00FC7989">
            <w:pPr>
              <w:pStyle w:val="DHHStabletext"/>
              <w:spacing w:before="0" w:after="0"/>
              <w:jc w:val="center"/>
              <w:rPr>
                <w:rFonts w:cs="Arial"/>
                <w:sz w:val="18"/>
                <w:szCs w:val="18"/>
              </w:rPr>
            </w:pPr>
            <w:r w:rsidRPr="004B1090">
              <w:rPr>
                <w:rFonts w:cs="Arial"/>
                <w:sz w:val="18"/>
                <w:szCs w:val="18"/>
              </w:rPr>
              <w:t>5.1%</w:t>
            </w:r>
          </w:p>
        </w:tc>
      </w:tr>
      <w:tr w:rsidR="00FC7989" w:rsidRPr="00211CFA" w14:paraId="47B9EADD" w14:textId="77777777" w:rsidTr="00FC7989">
        <w:trPr>
          <w:trHeight w:val="283"/>
        </w:trPr>
        <w:tc>
          <w:tcPr>
            <w:tcW w:w="2835" w:type="dxa"/>
            <w:noWrap/>
            <w:vAlign w:val="center"/>
          </w:tcPr>
          <w:p w14:paraId="7B6838A5" w14:textId="77777777" w:rsidR="00FC7989" w:rsidRPr="00211CFA" w:rsidRDefault="00FC7989" w:rsidP="00FC7989">
            <w:pPr>
              <w:pStyle w:val="DHHStabletext"/>
              <w:spacing w:before="0" w:after="0"/>
              <w:rPr>
                <w:rFonts w:cs="Arial"/>
                <w:sz w:val="18"/>
                <w:szCs w:val="18"/>
                <w:lang w:eastAsia="en-AU"/>
              </w:rPr>
            </w:pPr>
            <w:r w:rsidRPr="00211CFA">
              <w:rPr>
                <w:rFonts w:cs="Arial"/>
                <w:sz w:val="18"/>
                <w:szCs w:val="18"/>
                <w:lang w:eastAsia="en-AU"/>
              </w:rPr>
              <w:t>Greater Dandenong</w:t>
            </w:r>
          </w:p>
        </w:tc>
        <w:tc>
          <w:tcPr>
            <w:tcW w:w="907" w:type="dxa"/>
            <w:noWrap/>
            <w:vAlign w:val="center"/>
          </w:tcPr>
          <w:p w14:paraId="68521883" w14:textId="19DA7405" w:rsidR="00FC7989" w:rsidRPr="00350FC6" w:rsidRDefault="00FC7989" w:rsidP="00FC7989">
            <w:pPr>
              <w:pStyle w:val="DHHStabletext"/>
              <w:spacing w:before="0" w:after="0"/>
              <w:jc w:val="center"/>
              <w:rPr>
                <w:rFonts w:cs="Arial"/>
                <w:sz w:val="18"/>
                <w:szCs w:val="18"/>
              </w:rPr>
            </w:pPr>
            <w:r w:rsidRPr="00350FC6">
              <w:rPr>
                <w:rFonts w:cs="Arial"/>
                <w:sz w:val="18"/>
                <w:szCs w:val="18"/>
              </w:rPr>
              <w:t>125</w:t>
            </w:r>
          </w:p>
        </w:tc>
        <w:tc>
          <w:tcPr>
            <w:tcW w:w="907" w:type="dxa"/>
            <w:noWrap/>
            <w:vAlign w:val="center"/>
          </w:tcPr>
          <w:p w14:paraId="30833C1F" w14:textId="0ED6E2AE" w:rsidR="00FC7989" w:rsidRPr="00350FC6" w:rsidRDefault="00FC7989" w:rsidP="00FC7989">
            <w:pPr>
              <w:pStyle w:val="DHHStabletext"/>
              <w:spacing w:before="0" w:after="0"/>
              <w:jc w:val="center"/>
              <w:rPr>
                <w:rFonts w:cs="Arial"/>
                <w:sz w:val="18"/>
                <w:szCs w:val="18"/>
              </w:rPr>
            </w:pPr>
            <w:r w:rsidRPr="00350FC6">
              <w:rPr>
                <w:rFonts w:cs="Arial"/>
                <w:sz w:val="18"/>
                <w:szCs w:val="18"/>
              </w:rPr>
              <w:t>$260</w:t>
            </w:r>
          </w:p>
        </w:tc>
        <w:tc>
          <w:tcPr>
            <w:tcW w:w="1162" w:type="dxa"/>
            <w:noWrap/>
            <w:vAlign w:val="center"/>
          </w:tcPr>
          <w:p w14:paraId="35A645A2" w14:textId="2310132A" w:rsidR="00FC7989" w:rsidRPr="00350FC6" w:rsidRDefault="00FC7989" w:rsidP="00FC7989">
            <w:pPr>
              <w:pStyle w:val="DHHStabletext"/>
              <w:spacing w:before="0" w:after="0"/>
              <w:jc w:val="center"/>
              <w:rPr>
                <w:rFonts w:cs="Arial"/>
                <w:sz w:val="18"/>
                <w:szCs w:val="18"/>
              </w:rPr>
            </w:pPr>
            <w:r w:rsidRPr="00350FC6">
              <w:rPr>
                <w:rFonts w:cs="Arial"/>
                <w:sz w:val="18"/>
                <w:szCs w:val="18"/>
              </w:rPr>
              <w:t>0.0%</w:t>
            </w:r>
          </w:p>
        </w:tc>
        <w:tc>
          <w:tcPr>
            <w:tcW w:w="907" w:type="dxa"/>
            <w:noWrap/>
            <w:vAlign w:val="center"/>
          </w:tcPr>
          <w:p w14:paraId="46CA1F8F" w14:textId="57015C9A" w:rsidR="00FC7989" w:rsidRPr="00350FC6" w:rsidRDefault="00FC7989" w:rsidP="00FC7989">
            <w:pPr>
              <w:pStyle w:val="DHHStabletext"/>
              <w:spacing w:before="0" w:after="0"/>
              <w:jc w:val="center"/>
              <w:rPr>
                <w:rFonts w:cs="Arial"/>
                <w:sz w:val="18"/>
                <w:szCs w:val="18"/>
              </w:rPr>
            </w:pPr>
            <w:r w:rsidRPr="00350FC6">
              <w:rPr>
                <w:rFonts w:cs="Arial"/>
                <w:sz w:val="18"/>
                <w:szCs w:val="18"/>
              </w:rPr>
              <w:t>407</w:t>
            </w:r>
          </w:p>
        </w:tc>
        <w:tc>
          <w:tcPr>
            <w:tcW w:w="907" w:type="dxa"/>
            <w:noWrap/>
            <w:vAlign w:val="center"/>
          </w:tcPr>
          <w:p w14:paraId="53298445" w14:textId="459C1511" w:rsidR="00FC7989" w:rsidRPr="00350FC6" w:rsidRDefault="00FC7989" w:rsidP="00FC7989">
            <w:pPr>
              <w:pStyle w:val="DHHStabletext"/>
              <w:spacing w:before="0" w:after="0"/>
              <w:jc w:val="center"/>
              <w:rPr>
                <w:rFonts w:cs="Arial"/>
                <w:sz w:val="18"/>
                <w:szCs w:val="18"/>
              </w:rPr>
            </w:pPr>
            <w:r w:rsidRPr="00350FC6">
              <w:rPr>
                <w:rFonts w:cs="Arial"/>
                <w:sz w:val="18"/>
                <w:szCs w:val="18"/>
              </w:rPr>
              <w:t>$330</w:t>
            </w:r>
          </w:p>
        </w:tc>
        <w:tc>
          <w:tcPr>
            <w:tcW w:w="1163" w:type="dxa"/>
            <w:noWrap/>
            <w:vAlign w:val="center"/>
          </w:tcPr>
          <w:p w14:paraId="7AC4244E" w14:textId="4486D0C4" w:rsidR="00FC7989" w:rsidRPr="00350FC6" w:rsidRDefault="00FC7989" w:rsidP="00FC7989">
            <w:pPr>
              <w:pStyle w:val="DHHStabletext"/>
              <w:spacing w:before="0" w:after="0"/>
              <w:jc w:val="center"/>
              <w:rPr>
                <w:rFonts w:cs="Arial"/>
                <w:sz w:val="18"/>
                <w:szCs w:val="18"/>
              </w:rPr>
            </w:pPr>
            <w:r w:rsidRPr="00350FC6">
              <w:rPr>
                <w:rFonts w:cs="Arial"/>
                <w:sz w:val="18"/>
                <w:szCs w:val="18"/>
              </w:rPr>
              <w:t>3.1%</w:t>
            </w:r>
          </w:p>
        </w:tc>
        <w:tc>
          <w:tcPr>
            <w:tcW w:w="907" w:type="dxa"/>
            <w:noWrap/>
            <w:vAlign w:val="center"/>
          </w:tcPr>
          <w:p w14:paraId="51B1AAFD" w14:textId="71286D80" w:rsidR="00FC7989" w:rsidRPr="004B1090" w:rsidRDefault="00FC7989" w:rsidP="00FC7989">
            <w:pPr>
              <w:pStyle w:val="DHHStabletext"/>
              <w:spacing w:before="0" w:after="0"/>
              <w:jc w:val="center"/>
              <w:rPr>
                <w:rFonts w:cs="Arial"/>
                <w:sz w:val="18"/>
                <w:szCs w:val="18"/>
              </w:rPr>
            </w:pPr>
            <w:r w:rsidRPr="004B1090">
              <w:rPr>
                <w:rFonts w:cs="Arial"/>
                <w:sz w:val="18"/>
                <w:szCs w:val="18"/>
              </w:rPr>
              <w:t>36</w:t>
            </w:r>
          </w:p>
        </w:tc>
        <w:tc>
          <w:tcPr>
            <w:tcW w:w="907" w:type="dxa"/>
            <w:noWrap/>
            <w:vAlign w:val="center"/>
          </w:tcPr>
          <w:p w14:paraId="27F9800E" w14:textId="3ED7EDAD" w:rsidR="00FC7989" w:rsidRPr="004B1090" w:rsidRDefault="00FC7989" w:rsidP="00FC7989">
            <w:pPr>
              <w:pStyle w:val="DHHStabletext"/>
              <w:spacing w:before="0" w:after="0"/>
              <w:jc w:val="center"/>
              <w:rPr>
                <w:rFonts w:cs="Arial"/>
                <w:sz w:val="18"/>
                <w:szCs w:val="18"/>
              </w:rPr>
            </w:pPr>
            <w:r w:rsidRPr="004B1090">
              <w:rPr>
                <w:rFonts w:cs="Arial"/>
                <w:sz w:val="18"/>
                <w:szCs w:val="18"/>
              </w:rPr>
              <w:t>$360</w:t>
            </w:r>
          </w:p>
        </w:tc>
        <w:tc>
          <w:tcPr>
            <w:tcW w:w="1163" w:type="dxa"/>
            <w:noWrap/>
            <w:vAlign w:val="center"/>
          </w:tcPr>
          <w:p w14:paraId="29B27241" w14:textId="4C88271A" w:rsidR="00FC7989" w:rsidRPr="004B1090" w:rsidRDefault="00FC7989" w:rsidP="00FC7989">
            <w:pPr>
              <w:pStyle w:val="DHHStabletext"/>
              <w:spacing w:before="0" w:after="0"/>
              <w:jc w:val="center"/>
              <w:rPr>
                <w:rFonts w:cs="Arial"/>
                <w:sz w:val="18"/>
                <w:szCs w:val="18"/>
              </w:rPr>
            </w:pPr>
            <w:r w:rsidRPr="004B1090">
              <w:rPr>
                <w:rFonts w:cs="Arial"/>
                <w:sz w:val="18"/>
                <w:szCs w:val="18"/>
              </w:rPr>
              <w:t>2.9%</w:t>
            </w:r>
          </w:p>
        </w:tc>
        <w:tc>
          <w:tcPr>
            <w:tcW w:w="907" w:type="dxa"/>
            <w:noWrap/>
            <w:vAlign w:val="center"/>
          </w:tcPr>
          <w:p w14:paraId="3DD5E0EF" w14:textId="233E2CEA" w:rsidR="00FC7989" w:rsidRPr="004B1090" w:rsidRDefault="00FC7989" w:rsidP="00FC7989">
            <w:pPr>
              <w:pStyle w:val="DHHStabletext"/>
              <w:spacing w:before="0" w:after="0"/>
              <w:jc w:val="center"/>
              <w:rPr>
                <w:rFonts w:cs="Arial"/>
                <w:sz w:val="18"/>
                <w:szCs w:val="18"/>
              </w:rPr>
            </w:pPr>
            <w:r w:rsidRPr="004B1090">
              <w:rPr>
                <w:rFonts w:cs="Arial"/>
                <w:sz w:val="18"/>
                <w:szCs w:val="18"/>
              </w:rPr>
              <w:t>307</w:t>
            </w:r>
          </w:p>
        </w:tc>
        <w:tc>
          <w:tcPr>
            <w:tcW w:w="907" w:type="dxa"/>
            <w:noWrap/>
            <w:vAlign w:val="center"/>
          </w:tcPr>
          <w:p w14:paraId="512308F0" w14:textId="7C9E3B85" w:rsidR="00FC7989" w:rsidRPr="004B1090" w:rsidRDefault="00FC7989" w:rsidP="00FC7989">
            <w:pPr>
              <w:pStyle w:val="DHHStabletext"/>
              <w:spacing w:before="0" w:after="0"/>
              <w:jc w:val="center"/>
              <w:rPr>
                <w:rFonts w:cs="Arial"/>
                <w:sz w:val="18"/>
                <w:szCs w:val="18"/>
              </w:rPr>
            </w:pPr>
            <w:r w:rsidRPr="004B1090">
              <w:rPr>
                <w:rFonts w:cs="Arial"/>
                <w:sz w:val="18"/>
                <w:szCs w:val="18"/>
              </w:rPr>
              <w:t>$400</w:t>
            </w:r>
          </w:p>
        </w:tc>
        <w:tc>
          <w:tcPr>
            <w:tcW w:w="1163" w:type="dxa"/>
            <w:noWrap/>
            <w:vAlign w:val="center"/>
          </w:tcPr>
          <w:p w14:paraId="481AD067" w14:textId="08D781D3" w:rsidR="00FC7989" w:rsidRPr="004B1090" w:rsidRDefault="00FC7989" w:rsidP="00FC7989">
            <w:pPr>
              <w:pStyle w:val="DHHStabletext"/>
              <w:spacing w:before="0" w:after="0"/>
              <w:jc w:val="center"/>
              <w:rPr>
                <w:rFonts w:cs="Arial"/>
                <w:sz w:val="18"/>
                <w:szCs w:val="18"/>
              </w:rPr>
            </w:pPr>
            <w:r w:rsidRPr="004B1090">
              <w:rPr>
                <w:rFonts w:cs="Arial"/>
                <w:sz w:val="18"/>
                <w:szCs w:val="18"/>
              </w:rPr>
              <w:t>3.9%</w:t>
            </w:r>
          </w:p>
        </w:tc>
      </w:tr>
      <w:tr w:rsidR="00FC7989" w:rsidRPr="00211CFA" w14:paraId="685FD808" w14:textId="77777777" w:rsidTr="00FC7989">
        <w:trPr>
          <w:trHeight w:val="283"/>
        </w:trPr>
        <w:tc>
          <w:tcPr>
            <w:tcW w:w="2835" w:type="dxa"/>
            <w:noWrap/>
            <w:vAlign w:val="center"/>
          </w:tcPr>
          <w:p w14:paraId="42740C42" w14:textId="77777777" w:rsidR="00FC7989" w:rsidRPr="00211CFA" w:rsidRDefault="00FC7989" w:rsidP="00FC7989">
            <w:pPr>
              <w:pStyle w:val="DHHStabletext"/>
              <w:spacing w:before="0" w:after="0"/>
              <w:rPr>
                <w:rFonts w:cs="Arial"/>
                <w:sz w:val="18"/>
                <w:szCs w:val="18"/>
                <w:lang w:eastAsia="en-AU"/>
              </w:rPr>
            </w:pPr>
            <w:r w:rsidRPr="00211CFA">
              <w:rPr>
                <w:rFonts w:cs="Arial"/>
                <w:sz w:val="18"/>
                <w:szCs w:val="18"/>
                <w:lang w:eastAsia="en-AU"/>
              </w:rPr>
              <w:t>Kingston</w:t>
            </w:r>
          </w:p>
        </w:tc>
        <w:tc>
          <w:tcPr>
            <w:tcW w:w="907" w:type="dxa"/>
            <w:noWrap/>
            <w:vAlign w:val="center"/>
          </w:tcPr>
          <w:p w14:paraId="79070FFF" w14:textId="02B849EC" w:rsidR="00FC7989" w:rsidRPr="00350FC6" w:rsidRDefault="00FC7989" w:rsidP="00FC7989">
            <w:pPr>
              <w:pStyle w:val="DHHStabletext"/>
              <w:spacing w:before="0" w:after="0"/>
              <w:jc w:val="center"/>
              <w:rPr>
                <w:rFonts w:cs="Arial"/>
                <w:sz w:val="18"/>
                <w:szCs w:val="18"/>
              </w:rPr>
            </w:pPr>
            <w:r w:rsidRPr="00350FC6">
              <w:rPr>
                <w:rFonts w:cs="Arial"/>
                <w:sz w:val="18"/>
                <w:szCs w:val="18"/>
              </w:rPr>
              <w:t>112</w:t>
            </w:r>
          </w:p>
        </w:tc>
        <w:tc>
          <w:tcPr>
            <w:tcW w:w="907" w:type="dxa"/>
            <w:noWrap/>
            <w:vAlign w:val="center"/>
          </w:tcPr>
          <w:p w14:paraId="1EFDA98B" w14:textId="44965394" w:rsidR="00FC7989" w:rsidRPr="00350FC6" w:rsidRDefault="00FC7989" w:rsidP="00FC7989">
            <w:pPr>
              <w:pStyle w:val="DHHStabletext"/>
              <w:spacing w:before="0" w:after="0"/>
              <w:jc w:val="center"/>
              <w:rPr>
                <w:rFonts w:cs="Arial"/>
                <w:sz w:val="18"/>
                <w:szCs w:val="18"/>
              </w:rPr>
            </w:pPr>
            <w:r w:rsidRPr="00350FC6">
              <w:rPr>
                <w:rFonts w:cs="Arial"/>
                <w:sz w:val="18"/>
                <w:szCs w:val="18"/>
              </w:rPr>
              <w:t>$323</w:t>
            </w:r>
          </w:p>
        </w:tc>
        <w:tc>
          <w:tcPr>
            <w:tcW w:w="1162" w:type="dxa"/>
            <w:noWrap/>
            <w:vAlign w:val="center"/>
          </w:tcPr>
          <w:p w14:paraId="045DEF60" w14:textId="6B050FB0" w:rsidR="00FC7989" w:rsidRPr="00350FC6" w:rsidRDefault="00FC7989" w:rsidP="00FC7989">
            <w:pPr>
              <w:pStyle w:val="DHHStabletext"/>
              <w:spacing w:before="0" w:after="0"/>
              <w:jc w:val="center"/>
              <w:rPr>
                <w:rFonts w:cs="Arial"/>
                <w:sz w:val="18"/>
                <w:szCs w:val="18"/>
              </w:rPr>
            </w:pPr>
            <w:r w:rsidRPr="00350FC6">
              <w:rPr>
                <w:rFonts w:cs="Arial"/>
                <w:sz w:val="18"/>
                <w:szCs w:val="18"/>
              </w:rPr>
              <w:t>2.5%</w:t>
            </w:r>
          </w:p>
        </w:tc>
        <w:tc>
          <w:tcPr>
            <w:tcW w:w="907" w:type="dxa"/>
            <w:noWrap/>
            <w:vAlign w:val="center"/>
          </w:tcPr>
          <w:p w14:paraId="22B4D9FE" w14:textId="41140736" w:rsidR="00FC7989" w:rsidRPr="00350FC6" w:rsidRDefault="00FC7989" w:rsidP="00FC7989">
            <w:pPr>
              <w:pStyle w:val="DHHStabletext"/>
              <w:spacing w:before="0" w:after="0"/>
              <w:jc w:val="center"/>
              <w:rPr>
                <w:rFonts w:cs="Arial"/>
                <w:sz w:val="18"/>
                <w:szCs w:val="18"/>
              </w:rPr>
            </w:pPr>
            <w:r w:rsidRPr="00350FC6">
              <w:rPr>
                <w:rFonts w:cs="Arial"/>
                <w:sz w:val="18"/>
                <w:szCs w:val="18"/>
              </w:rPr>
              <w:t>481</w:t>
            </w:r>
          </w:p>
        </w:tc>
        <w:tc>
          <w:tcPr>
            <w:tcW w:w="907" w:type="dxa"/>
            <w:noWrap/>
            <w:vAlign w:val="center"/>
          </w:tcPr>
          <w:p w14:paraId="0F1BADE2" w14:textId="25C6A450" w:rsidR="00FC7989" w:rsidRPr="00350FC6" w:rsidRDefault="00FC7989" w:rsidP="00FC7989">
            <w:pPr>
              <w:pStyle w:val="DHHStabletext"/>
              <w:spacing w:before="0" w:after="0"/>
              <w:jc w:val="center"/>
              <w:rPr>
                <w:rFonts w:cs="Arial"/>
                <w:sz w:val="18"/>
                <w:szCs w:val="18"/>
              </w:rPr>
            </w:pPr>
            <w:r w:rsidRPr="00350FC6">
              <w:rPr>
                <w:rFonts w:cs="Arial"/>
                <w:sz w:val="18"/>
                <w:szCs w:val="18"/>
              </w:rPr>
              <w:t>$390</w:t>
            </w:r>
          </w:p>
        </w:tc>
        <w:tc>
          <w:tcPr>
            <w:tcW w:w="1163" w:type="dxa"/>
            <w:noWrap/>
            <w:vAlign w:val="center"/>
          </w:tcPr>
          <w:p w14:paraId="33EA6AF4" w14:textId="495E12A4" w:rsidR="00FC7989" w:rsidRPr="00350FC6" w:rsidRDefault="00FC7989" w:rsidP="00FC7989">
            <w:pPr>
              <w:pStyle w:val="DHHStabletext"/>
              <w:spacing w:before="0" w:after="0"/>
              <w:jc w:val="center"/>
              <w:rPr>
                <w:rFonts w:cs="Arial"/>
                <w:sz w:val="18"/>
                <w:szCs w:val="18"/>
              </w:rPr>
            </w:pPr>
            <w:r w:rsidRPr="00350FC6">
              <w:rPr>
                <w:rFonts w:cs="Arial"/>
                <w:sz w:val="18"/>
                <w:szCs w:val="18"/>
              </w:rPr>
              <w:t>-2.3%</w:t>
            </w:r>
          </w:p>
        </w:tc>
        <w:tc>
          <w:tcPr>
            <w:tcW w:w="907" w:type="dxa"/>
            <w:noWrap/>
            <w:vAlign w:val="center"/>
          </w:tcPr>
          <w:p w14:paraId="4315E0CA" w14:textId="59ABEC71" w:rsidR="00FC7989" w:rsidRPr="004B1090" w:rsidRDefault="00FC7989" w:rsidP="00FC7989">
            <w:pPr>
              <w:pStyle w:val="DHHStabletext"/>
              <w:spacing w:before="0" w:after="0"/>
              <w:jc w:val="center"/>
              <w:rPr>
                <w:rFonts w:cs="Arial"/>
                <w:sz w:val="18"/>
                <w:szCs w:val="18"/>
              </w:rPr>
            </w:pPr>
            <w:r w:rsidRPr="004B1090">
              <w:rPr>
                <w:rFonts w:cs="Arial"/>
                <w:sz w:val="18"/>
                <w:szCs w:val="18"/>
              </w:rPr>
              <w:t>49</w:t>
            </w:r>
          </w:p>
        </w:tc>
        <w:tc>
          <w:tcPr>
            <w:tcW w:w="907" w:type="dxa"/>
            <w:noWrap/>
            <w:vAlign w:val="center"/>
          </w:tcPr>
          <w:p w14:paraId="395D9088" w14:textId="4CCBAF43" w:rsidR="00FC7989" w:rsidRPr="004B1090" w:rsidRDefault="00FC7989" w:rsidP="00FC7989">
            <w:pPr>
              <w:pStyle w:val="DHHStabletext"/>
              <w:spacing w:before="0" w:after="0"/>
              <w:jc w:val="center"/>
              <w:rPr>
                <w:rFonts w:cs="Arial"/>
                <w:sz w:val="18"/>
                <w:szCs w:val="18"/>
              </w:rPr>
            </w:pPr>
            <w:r w:rsidRPr="004B1090">
              <w:rPr>
                <w:rFonts w:cs="Arial"/>
                <w:sz w:val="18"/>
                <w:szCs w:val="18"/>
              </w:rPr>
              <w:t>$450</w:t>
            </w:r>
          </w:p>
        </w:tc>
        <w:tc>
          <w:tcPr>
            <w:tcW w:w="1163" w:type="dxa"/>
            <w:noWrap/>
            <w:vAlign w:val="center"/>
          </w:tcPr>
          <w:p w14:paraId="557E8181" w14:textId="178C782B" w:rsidR="00FC7989" w:rsidRPr="004B1090" w:rsidRDefault="00FC7989" w:rsidP="00FC7989">
            <w:pPr>
              <w:pStyle w:val="DHHStabletext"/>
              <w:spacing w:before="0" w:after="0"/>
              <w:jc w:val="center"/>
              <w:rPr>
                <w:rFonts w:cs="Arial"/>
                <w:sz w:val="18"/>
                <w:szCs w:val="18"/>
              </w:rPr>
            </w:pPr>
            <w:r w:rsidRPr="004B1090">
              <w:rPr>
                <w:rFonts w:cs="Arial"/>
                <w:sz w:val="18"/>
                <w:szCs w:val="18"/>
              </w:rPr>
              <w:t>4.7%</w:t>
            </w:r>
          </w:p>
        </w:tc>
        <w:tc>
          <w:tcPr>
            <w:tcW w:w="907" w:type="dxa"/>
            <w:noWrap/>
            <w:vAlign w:val="center"/>
          </w:tcPr>
          <w:p w14:paraId="713B125E" w14:textId="02A1970B" w:rsidR="00FC7989" w:rsidRPr="004B1090" w:rsidRDefault="00FC7989" w:rsidP="00FC7989">
            <w:pPr>
              <w:pStyle w:val="DHHStabletext"/>
              <w:spacing w:before="0" w:after="0"/>
              <w:jc w:val="center"/>
              <w:rPr>
                <w:rFonts w:cs="Arial"/>
                <w:sz w:val="18"/>
                <w:szCs w:val="18"/>
              </w:rPr>
            </w:pPr>
            <w:r w:rsidRPr="004B1090">
              <w:rPr>
                <w:rFonts w:cs="Arial"/>
                <w:sz w:val="18"/>
                <w:szCs w:val="18"/>
              </w:rPr>
              <w:t>278</w:t>
            </w:r>
          </w:p>
        </w:tc>
        <w:tc>
          <w:tcPr>
            <w:tcW w:w="907" w:type="dxa"/>
            <w:noWrap/>
            <w:vAlign w:val="center"/>
          </w:tcPr>
          <w:p w14:paraId="023C9E8E" w14:textId="155C2059" w:rsidR="00FC7989" w:rsidRPr="004B1090" w:rsidRDefault="00FC7989" w:rsidP="00FC7989">
            <w:pPr>
              <w:pStyle w:val="DHHStabletext"/>
              <w:spacing w:before="0" w:after="0"/>
              <w:jc w:val="center"/>
              <w:rPr>
                <w:rFonts w:cs="Arial"/>
                <w:sz w:val="18"/>
                <w:szCs w:val="18"/>
              </w:rPr>
            </w:pPr>
            <w:r w:rsidRPr="004B1090">
              <w:rPr>
                <w:rFonts w:cs="Arial"/>
                <w:sz w:val="18"/>
                <w:szCs w:val="18"/>
              </w:rPr>
              <w:t>$523</w:t>
            </w:r>
          </w:p>
        </w:tc>
        <w:tc>
          <w:tcPr>
            <w:tcW w:w="1163" w:type="dxa"/>
            <w:noWrap/>
            <w:vAlign w:val="center"/>
          </w:tcPr>
          <w:p w14:paraId="6A9B718B" w14:textId="7B79A1FD" w:rsidR="00FC7989" w:rsidRPr="004B1090" w:rsidRDefault="00FC7989" w:rsidP="00FC7989">
            <w:pPr>
              <w:pStyle w:val="DHHStabletext"/>
              <w:spacing w:before="0" w:after="0"/>
              <w:jc w:val="center"/>
              <w:rPr>
                <w:rFonts w:cs="Arial"/>
                <w:sz w:val="18"/>
                <w:szCs w:val="18"/>
              </w:rPr>
            </w:pPr>
            <w:r w:rsidRPr="004B1090">
              <w:rPr>
                <w:rFonts w:cs="Arial"/>
                <w:sz w:val="18"/>
                <w:szCs w:val="18"/>
              </w:rPr>
              <w:t>4.6%</w:t>
            </w:r>
          </w:p>
        </w:tc>
      </w:tr>
      <w:tr w:rsidR="00FC7989" w:rsidRPr="00211CFA" w14:paraId="23848D8C" w14:textId="77777777" w:rsidTr="00FC7989">
        <w:trPr>
          <w:trHeight w:val="283"/>
        </w:trPr>
        <w:tc>
          <w:tcPr>
            <w:tcW w:w="2835" w:type="dxa"/>
            <w:noWrap/>
            <w:vAlign w:val="center"/>
          </w:tcPr>
          <w:p w14:paraId="3FEFA963" w14:textId="77777777" w:rsidR="00FC7989" w:rsidRPr="00211CFA" w:rsidRDefault="00FC7989" w:rsidP="00FC7989">
            <w:pPr>
              <w:pStyle w:val="DHHStabletext"/>
              <w:spacing w:before="0" w:after="0"/>
              <w:rPr>
                <w:rFonts w:cs="Arial"/>
                <w:sz w:val="18"/>
                <w:szCs w:val="18"/>
                <w:lang w:eastAsia="en-AU"/>
              </w:rPr>
            </w:pPr>
            <w:r w:rsidRPr="00211CFA">
              <w:rPr>
                <w:rFonts w:cs="Arial"/>
                <w:sz w:val="18"/>
                <w:szCs w:val="18"/>
                <w:lang w:eastAsia="en-AU"/>
              </w:rPr>
              <w:t>Mornington Peninsula</w:t>
            </w:r>
          </w:p>
        </w:tc>
        <w:tc>
          <w:tcPr>
            <w:tcW w:w="907" w:type="dxa"/>
            <w:noWrap/>
            <w:vAlign w:val="center"/>
          </w:tcPr>
          <w:p w14:paraId="684205D1" w14:textId="09203596"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907" w:type="dxa"/>
            <w:noWrap/>
            <w:vAlign w:val="center"/>
          </w:tcPr>
          <w:p w14:paraId="47E60E5F" w14:textId="2A7CA401"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1162" w:type="dxa"/>
            <w:noWrap/>
            <w:vAlign w:val="center"/>
          </w:tcPr>
          <w:p w14:paraId="5FC23E7B" w14:textId="14C4F9DB" w:rsidR="00FC7989" w:rsidRPr="00350FC6" w:rsidRDefault="00FC7989" w:rsidP="00FC7989">
            <w:pPr>
              <w:pStyle w:val="DHHStabletext"/>
              <w:spacing w:before="0" w:after="0"/>
              <w:jc w:val="center"/>
              <w:rPr>
                <w:rFonts w:cs="Arial"/>
                <w:sz w:val="18"/>
                <w:szCs w:val="18"/>
              </w:rPr>
            </w:pPr>
            <w:r w:rsidRPr="00350FC6">
              <w:rPr>
                <w:rFonts w:cs="Arial"/>
                <w:sz w:val="18"/>
                <w:szCs w:val="18"/>
              </w:rPr>
              <w:t>-</w:t>
            </w:r>
          </w:p>
        </w:tc>
        <w:tc>
          <w:tcPr>
            <w:tcW w:w="907" w:type="dxa"/>
            <w:noWrap/>
            <w:vAlign w:val="center"/>
          </w:tcPr>
          <w:p w14:paraId="39E3EB12" w14:textId="4121F6CA" w:rsidR="00FC7989" w:rsidRPr="00350FC6" w:rsidRDefault="00FC7989" w:rsidP="00FC7989">
            <w:pPr>
              <w:pStyle w:val="DHHStabletext"/>
              <w:spacing w:before="0" w:after="0"/>
              <w:jc w:val="center"/>
              <w:rPr>
                <w:rFonts w:cs="Arial"/>
                <w:sz w:val="18"/>
                <w:szCs w:val="18"/>
              </w:rPr>
            </w:pPr>
            <w:r w:rsidRPr="00350FC6">
              <w:rPr>
                <w:rFonts w:cs="Arial"/>
                <w:sz w:val="18"/>
                <w:szCs w:val="18"/>
              </w:rPr>
              <w:t>80</w:t>
            </w:r>
          </w:p>
        </w:tc>
        <w:tc>
          <w:tcPr>
            <w:tcW w:w="907" w:type="dxa"/>
            <w:noWrap/>
            <w:vAlign w:val="center"/>
          </w:tcPr>
          <w:p w14:paraId="77BDEB13" w14:textId="22599198" w:rsidR="00FC7989" w:rsidRPr="00350FC6" w:rsidRDefault="00FC7989" w:rsidP="00FC7989">
            <w:pPr>
              <w:pStyle w:val="DHHStabletext"/>
              <w:spacing w:before="0" w:after="0"/>
              <w:jc w:val="center"/>
              <w:rPr>
                <w:rFonts w:cs="Arial"/>
                <w:sz w:val="18"/>
                <w:szCs w:val="18"/>
              </w:rPr>
            </w:pPr>
            <w:r w:rsidRPr="00350FC6">
              <w:rPr>
                <w:rFonts w:cs="Arial"/>
                <w:sz w:val="18"/>
                <w:szCs w:val="18"/>
              </w:rPr>
              <w:t>$400</w:t>
            </w:r>
          </w:p>
        </w:tc>
        <w:tc>
          <w:tcPr>
            <w:tcW w:w="1163" w:type="dxa"/>
            <w:noWrap/>
            <w:vAlign w:val="center"/>
          </w:tcPr>
          <w:p w14:paraId="4BF03A6D" w14:textId="05B424BE" w:rsidR="00FC7989" w:rsidRPr="00350FC6" w:rsidRDefault="00FC7989" w:rsidP="00FC7989">
            <w:pPr>
              <w:pStyle w:val="DHHStabletext"/>
              <w:spacing w:before="0" w:after="0"/>
              <w:jc w:val="center"/>
              <w:rPr>
                <w:rFonts w:cs="Arial"/>
                <w:sz w:val="18"/>
                <w:szCs w:val="18"/>
              </w:rPr>
            </w:pPr>
            <w:r w:rsidRPr="00350FC6">
              <w:rPr>
                <w:rFonts w:cs="Arial"/>
                <w:sz w:val="18"/>
                <w:szCs w:val="18"/>
              </w:rPr>
              <w:t>11.1%</w:t>
            </w:r>
          </w:p>
        </w:tc>
        <w:tc>
          <w:tcPr>
            <w:tcW w:w="907" w:type="dxa"/>
            <w:noWrap/>
            <w:vAlign w:val="center"/>
          </w:tcPr>
          <w:p w14:paraId="59FE519F" w14:textId="680294CE" w:rsidR="00FC7989" w:rsidRPr="004B1090" w:rsidRDefault="00FC7989" w:rsidP="00FC7989">
            <w:pPr>
              <w:pStyle w:val="DHHStabletext"/>
              <w:spacing w:before="0" w:after="0"/>
              <w:jc w:val="center"/>
              <w:rPr>
                <w:rFonts w:cs="Arial"/>
                <w:sz w:val="18"/>
                <w:szCs w:val="18"/>
              </w:rPr>
            </w:pPr>
            <w:r w:rsidRPr="004B1090">
              <w:rPr>
                <w:rFonts w:cs="Arial"/>
                <w:sz w:val="18"/>
                <w:szCs w:val="18"/>
              </w:rPr>
              <w:t>42</w:t>
            </w:r>
          </w:p>
        </w:tc>
        <w:tc>
          <w:tcPr>
            <w:tcW w:w="907" w:type="dxa"/>
            <w:noWrap/>
            <w:vAlign w:val="center"/>
          </w:tcPr>
          <w:p w14:paraId="0C8E1B6E" w14:textId="779108C3" w:rsidR="00FC7989" w:rsidRPr="004B1090" w:rsidRDefault="00FC7989" w:rsidP="00FC7989">
            <w:pPr>
              <w:pStyle w:val="DHHStabletext"/>
              <w:spacing w:before="0" w:after="0"/>
              <w:jc w:val="center"/>
              <w:rPr>
                <w:rFonts w:cs="Arial"/>
                <w:sz w:val="18"/>
                <w:szCs w:val="18"/>
              </w:rPr>
            </w:pPr>
            <w:r w:rsidRPr="004B1090">
              <w:rPr>
                <w:rFonts w:cs="Arial"/>
                <w:sz w:val="18"/>
                <w:szCs w:val="18"/>
              </w:rPr>
              <w:t>$390</w:t>
            </w:r>
          </w:p>
        </w:tc>
        <w:tc>
          <w:tcPr>
            <w:tcW w:w="1163" w:type="dxa"/>
            <w:noWrap/>
            <w:vAlign w:val="center"/>
          </w:tcPr>
          <w:p w14:paraId="42BEF632" w14:textId="295A980D" w:rsidR="00FC7989" w:rsidRPr="004B1090" w:rsidRDefault="00FC7989" w:rsidP="00FC7989">
            <w:pPr>
              <w:pStyle w:val="DHHStabletext"/>
              <w:spacing w:before="0" w:after="0"/>
              <w:jc w:val="center"/>
              <w:rPr>
                <w:rFonts w:cs="Arial"/>
                <w:sz w:val="18"/>
                <w:szCs w:val="18"/>
              </w:rPr>
            </w:pPr>
            <w:r w:rsidRPr="004B1090">
              <w:rPr>
                <w:rFonts w:cs="Arial"/>
                <w:sz w:val="18"/>
                <w:szCs w:val="18"/>
              </w:rPr>
              <w:t>11.4%</w:t>
            </w:r>
          </w:p>
        </w:tc>
        <w:tc>
          <w:tcPr>
            <w:tcW w:w="907" w:type="dxa"/>
            <w:noWrap/>
            <w:vAlign w:val="center"/>
          </w:tcPr>
          <w:p w14:paraId="32F7AE96" w14:textId="645A7786" w:rsidR="00FC7989" w:rsidRPr="004B1090" w:rsidRDefault="00FC7989" w:rsidP="00FC7989">
            <w:pPr>
              <w:pStyle w:val="DHHStabletext"/>
              <w:spacing w:before="0" w:after="0"/>
              <w:jc w:val="center"/>
              <w:rPr>
                <w:rFonts w:cs="Arial"/>
                <w:sz w:val="18"/>
                <w:szCs w:val="18"/>
              </w:rPr>
            </w:pPr>
            <w:r w:rsidRPr="004B1090">
              <w:rPr>
                <w:rFonts w:cs="Arial"/>
                <w:sz w:val="18"/>
                <w:szCs w:val="18"/>
              </w:rPr>
              <w:t>247</w:t>
            </w:r>
          </w:p>
        </w:tc>
        <w:tc>
          <w:tcPr>
            <w:tcW w:w="907" w:type="dxa"/>
            <w:noWrap/>
            <w:vAlign w:val="center"/>
          </w:tcPr>
          <w:p w14:paraId="62F182D6" w14:textId="3CBFC644" w:rsidR="00FC7989" w:rsidRPr="004B1090" w:rsidRDefault="00FC7989" w:rsidP="00FC7989">
            <w:pPr>
              <w:pStyle w:val="DHHStabletext"/>
              <w:spacing w:before="0" w:after="0"/>
              <w:jc w:val="center"/>
              <w:rPr>
                <w:rFonts w:cs="Arial"/>
                <w:sz w:val="18"/>
                <w:szCs w:val="18"/>
              </w:rPr>
            </w:pPr>
            <w:r w:rsidRPr="004B1090">
              <w:rPr>
                <w:rFonts w:cs="Arial"/>
                <w:sz w:val="18"/>
                <w:szCs w:val="18"/>
              </w:rPr>
              <w:t>$500</w:t>
            </w:r>
          </w:p>
        </w:tc>
        <w:tc>
          <w:tcPr>
            <w:tcW w:w="1163" w:type="dxa"/>
            <w:noWrap/>
            <w:vAlign w:val="center"/>
          </w:tcPr>
          <w:p w14:paraId="66353D7B" w14:textId="5F1BC569" w:rsidR="00FC7989" w:rsidRPr="004B1090" w:rsidRDefault="00FC7989" w:rsidP="00FC7989">
            <w:pPr>
              <w:pStyle w:val="DHHStabletext"/>
              <w:spacing w:before="0" w:after="0"/>
              <w:jc w:val="center"/>
              <w:rPr>
                <w:rFonts w:cs="Arial"/>
                <w:sz w:val="18"/>
                <w:szCs w:val="18"/>
              </w:rPr>
            </w:pPr>
            <w:r w:rsidRPr="004B1090">
              <w:rPr>
                <w:rFonts w:cs="Arial"/>
                <w:sz w:val="18"/>
                <w:szCs w:val="18"/>
              </w:rPr>
              <w:t>8.7%</w:t>
            </w:r>
          </w:p>
        </w:tc>
      </w:tr>
      <w:tr w:rsidR="00FC7989" w:rsidRPr="00211CFA" w14:paraId="730336C7" w14:textId="77777777" w:rsidTr="00FC7989">
        <w:trPr>
          <w:trHeight w:val="283"/>
        </w:trPr>
        <w:tc>
          <w:tcPr>
            <w:tcW w:w="2835" w:type="dxa"/>
            <w:noWrap/>
            <w:vAlign w:val="center"/>
          </w:tcPr>
          <w:p w14:paraId="2F3702FC" w14:textId="77777777" w:rsidR="00FC7989" w:rsidRPr="00211CFA" w:rsidRDefault="00FC7989" w:rsidP="00FC7989">
            <w:pPr>
              <w:pStyle w:val="DHHStabletext"/>
              <w:spacing w:before="0" w:after="0"/>
              <w:rPr>
                <w:rFonts w:cs="Arial"/>
                <w:sz w:val="18"/>
                <w:szCs w:val="18"/>
                <w:lang w:eastAsia="en-AU"/>
              </w:rPr>
            </w:pPr>
            <w:r w:rsidRPr="00211CFA">
              <w:rPr>
                <w:rFonts w:cs="Arial"/>
                <w:sz w:val="18"/>
                <w:szCs w:val="18"/>
                <w:lang w:eastAsia="en-AU"/>
              </w:rPr>
              <w:t>Port Phillip</w:t>
            </w:r>
          </w:p>
        </w:tc>
        <w:tc>
          <w:tcPr>
            <w:tcW w:w="907" w:type="dxa"/>
            <w:noWrap/>
            <w:vAlign w:val="center"/>
          </w:tcPr>
          <w:p w14:paraId="6C7A5031" w14:textId="2AE417D4" w:rsidR="00FC7989" w:rsidRPr="00350FC6" w:rsidRDefault="00FC7989" w:rsidP="00FC7989">
            <w:pPr>
              <w:pStyle w:val="DHHStabletext"/>
              <w:spacing w:before="0" w:after="0"/>
              <w:jc w:val="center"/>
              <w:rPr>
                <w:rFonts w:cs="Arial"/>
                <w:sz w:val="18"/>
                <w:szCs w:val="18"/>
              </w:rPr>
            </w:pPr>
            <w:r w:rsidRPr="00350FC6">
              <w:rPr>
                <w:rFonts w:cs="Arial"/>
                <w:sz w:val="18"/>
                <w:szCs w:val="18"/>
              </w:rPr>
              <w:t>762</w:t>
            </w:r>
          </w:p>
        </w:tc>
        <w:tc>
          <w:tcPr>
            <w:tcW w:w="907" w:type="dxa"/>
            <w:noWrap/>
            <w:vAlign w:val="center"/>
          </w:tcPr>
          <w:p w14:paraId="2B634F0E" w14:textId="51DD1B47" w:rsidR="00FC7989" w:rsidRPr="00350FC6" w:rsidRDefault="00FC7989" w:rsidP="00FC7989">
            <w:pPr>
              <w:pStyle w:val="DHHStabletext"/>
              <w:spacing w:before="0" w:after="0"/>
              <w:jc w:val="center"/>
              <w:rPr>
                <w:rFonts w:cs="Arial"/>
                <w:sz w:val="18"/>
                <w:szCs w:val="18"/>
              </w:rPr>
            </w:pPr>
            <w:r w:rsidRPr="00350FC6">
              <w:rPr>
                <w:rFonts w:cs="Arial"/>
                <w:sz w:val="18"/>
                <w:szCs w:val="18"/>
              </w:rPr>
              <w:t>$330</w:t>
            </w:r>
          </w:p>
        </w:tc>
        <w:tc>
          <w:tcPr>
            <w:tcW w:w="1162" w:type="dxa"/>
            <w:noWrap/>
            <w:vAlign w:val="center"/>
          </w:tcPr>
          <w:p w14:paraId="1BDC8B41" w14:textId="18574DEE" w:rsidR="00FC7989" w:rsidRPr="00350FC6" w:rsidRDefault="00FC7989" w:rsidP="00FC7989">
            <w:pPr>
              <w:pStyle w:val="DHHStabletext"/>
              <w:spacing w:before="0" w:after="0"/>
              <w:jc w:val="center"/>
              <w:rPr>
                <w:rFonts w:cs="Arial"/>
                <w:sz w:val="18"/>
                <w:szCs w:val="18"/>
              </w:rPr>
            </w:pPr>
            <w:r w:rsidRPr="00350FC6">
              <w:rPr>
                <w:rFonts w:cs="Arial"/>
                <w:sz w:val="18"/>
                <w:szCs w:val="18"/>
              </w:rPr>
              <w:t>-5.7%</w:t>
            </w:r>
          </w:p>
        </w:tc>
        <w:tc>
          <w:tcPr>
            <w:tcW w:w="907" w:type="dxa"/>
            <w:noWrap/>
            <w:vAlign w:val="center"/>
          </w:tcPr>
          <w:p w14:paraId="76D6F4CE" w14:textId="2FE3451B" w:rsidR="00FC7989" w:rsidRPr="00350FC6" w:rsidRDefault="00FC7989" w:rsidP="00FC7989">
            <w:pPr>
              <w:pStyle w:val="DHHStabletext"/>
              <w:spacing w:before="0" w:after="0"/>
              <w:jc w:val="center"/>
              <w:rPr>
                <w:rFonts w:cs="Arial"/>
                <w:sz w:val="18"/>
                <w:szCs w:val="18"/>
              </w:rPr>
            </w:pPr>
            <w:r w:rsidRPr="00350FC6">
              <w:rPr>
                <w:rFonts w:cs="Arial"/>
                <w:sz w:val="18"/>
                <w:szCs w:val="18"/>
              </w:rPr>
              <w:t>916</w:t>
            </w:r>
          </w:p>
        </w:tc>
        <w:tc>
          <w:tcPr>
            <w:tcW w:w="907" w:type="dxa"/>
            <w:noWrap/>
            <w:vAlign w:val="center"/>
          </w:tcPr>
          <w:p w14:paraId="2F7A8BE2" w14:textId="50613336" w:rsidR="00FC7989" w:rsidRPr="00350FC6" w:rsidRDefault="00FC7989" w:rsidP="00FC7989">
            <w:pPr>
              <w:pStyle w:val="DHHStabletext"/>
              <w:spacing w:before="0" w:after="0"/>
              <w:jc w:val="center"/>
              <w:rPr>
                <w:rFonts w:cs="Arial"/>
                <w:sz w:val="18"/>
                <w:szCs w:val="18"/>
              </w:rPr>
            </w:pPr>
            <w:r w:rsidRPr="00350FC6">
              <w:rPr>
                <w:rFonts w:cs="Arial"/>
                <w:sz w:val="18"/>
                <w:szCs w:val="18"/>
              </w:rPr>
              <w:t>$450</w:t>
            </w:r>
          </w:p>
        </w:tc>
        <w:tc>
          <w:tcPr>
            <w:tcW w:w="1163" w:type="dxa"/>
            <w:noWrap/>
            <w:vAlign w:val="center"/>
          </w:tcPr>
          <w:p w14:paraId="0B55191F" w14:textId="7797E7C5" w:rsidR="00FC7989" w:rsidRPr="00350FC6" w:rsidRDefault="00FC7989" w:rsidP="00FC7989">
            <w:pPr>
              <w:pStyle w:val="DHHStabletext"/>
              <w:spacing w:before="0" w:after="0"/>
              <w:jc w:val="center"/>
              <w:rPr>
                <w:rFonts w:cs="Arial"/>
                <w:sz w:val="18"/>
                <w:szCs w:val="18"/>
              </w:rPr>
            </w:pPr>
            <w:r w:rsidRPr="00350FC6">
              <w:rPr>
                <w:rFonts w:cs="Arial"/>
                <w:sz w:val="18"/>
                <w:szCs w:val="18"/>
              </w:rPr>
              <w:t>0.0%</w:t>
            </w:r>
          </w:p>
        </w:tc>
        <w:tc>
          <w:tcPr>
            <w:tcW w:w="907" w:type="dxa"/>
            <w:noWrap/>
            <w:vAlign w:val="center"/>
          </w:tcPr>
          <w:p w14:paraId="5AB180B1" w14:textId="5AF722F5" w:rsidR="00FC7989" w:rsidRPr="004B1090" w:rsidRDefault="00FC7989" w:rsidP="00FC7989">
            <w:pPr>
              <w:pStyle w:val="DHHStabletext"/>
              <w:spacing w:before="0" w:after="0"/>
              <w:jc w:val="center"/>
              <w:rPr>
                <w:rFonts w:cs="Arial"/>
                <w:sz w:val="18"/>
                <w:szCs w:val="18"/>
              </w:rPr>
            </w:pPr>
            <w:r w:rsidRPr="004B1090">
              <w:rPr>
                <w:rFonts w:cs="Arial"/>
                <w:sz w:val="18"/>
                <w:szCs w:val="18"/>
              </w:rPr>
              <w:t>65</w:t>
            </w:r>
          </w:p>
        </w:tc>
        <w:tc>
          <w:tcPr>
            <w:tcW w:w="907" w:type="dxa"/>
            <w:noWrap/>
            <w:vAlign w:val="center"/>
          </w:tcPr>
          <w:p w14:paraId="66A2FC9C" w14:textId="1A247EEE" w:rsidR="00FC7989" w:rsidRPr="004B1090" w:rsidRDefault="00FC7989" w:rsidP="00FC7989">
            <w:pPr>
              <w:pStyle w:val="DHHStabletext"/>
              <w:spacing w:before="0" w:after="0"/>
              <w:jc w:val="center"/>
              <w:rPr>
                <w:rFonts w:cs="Arial"/>
                <w:sz w:val="18"/>
                <w:szCs w:val="18"/>
              </w:rPr>
            </w:pPr>
            <w:r w:rsidRPr="004B1090">
              <w:rPr>
                <w:rFonts w:cs="Arial"/>
                <w:sz w:val="18"/>
                <w:szCs w:val="18"/>
              </w:rPr>
              <w:t>$650</w:t>
            </w:r>
          </w:p>
        </w:tc>
        <w:tc>
          <w:tcPr>
            <w:tcW w:w="1163" w:type="dxa"/>
            <w:noWrap/>
            <w:vAlign w:val="center"/>
          </w:tcPr>
          <w:p w14:paraId="15C1E59C" w14:textId="25D2A21E" w:rsidR="00FC7989" w:rsidRPr="004B1090" w:rsidRDefault="00FC7989" w:rsidP="00FC7989">
            <w:pPr>
              <w:pStyle w:val="DHHStabletext"/>
              <w:spacing w:before="0" w:after="0"/>
              <w:jc w:val="center"/>
              <w:rPr>
                <w:rFonts w:cs="Arial"/>
                <w:sz w:val="18"/>
                <w:szCs w:val="18"/>
              </w:rPr>
            </w:pPr>
            <w:r w:rsidRPr="004B1090">
              <w:rPr>
                <w:rFonts w:cs="Arial"/>
                <w:sz w:val="18"/>
                <w:szCs w:val="18"/>
              </w:rPr>
              <w:t>9.2%</w:t>
            </w:r>
          </w:p>
        </w:tc>
        <w:tc>
          <w:tcPr>
            <w:tcW w:w="907" w:type="dxa"/>
            <w:noWrap/>
            <w:vAlign w:val="center"/>
          </w:tcPr>
          <w:p w14:paraId="4A924B97" w14:textId="115F7DED" w:rsidR="00FC7989" w:rsidRPr="004B1090" w:rsidRDefault="00FC7989" w:rsidP="00FC7989">
            <w:pPr>
              <w:pStyle w:val="DHHStabletext"/>
              <w:spacing w:before="0" w:after="0"/>
              <w:jc w:val="center"/>
              <w:rPr>
                <w:rFonts w:cs="Arial"/>
                <w:sz w:val="18"/>
                <w:szCs w:val="18"/>
              </w:rPr>
            </w:pPr>
            <w:r w:rsidRPr="004B1090">
              <w:rPr>
                <w:rFonts w:cs="Arial"/>
                <w:sz w:val="18"/>
                <w:szCs w:val="18"/>
              </w:rPr>
              <w:t>116</w:t>
            </w:r>
          </w:p>
        </w:tc>
        <w:tc>
          <w:tcPr>
            <w:tcW w:w="907" w:type="dxa"/>
            <w:noWrap/>
            <w:vAlign w:val="center"/>
          </w:tcPr>
          <w:p w14:paraId="696AC95A" w14:textId="0D0F96AD" w:rsidR="00FC7989" w:rsidRPr="004B1090" w:rsidRDefault="00FC7989" w:rsidP="00FC7989">
            <w:pPr>
              <w:pStyle w:val="DHHStabletext"/>
              <w:spacing w:before="0" w:after="0"/>
              <w:jc w:val="center"/>
              <w:rPr>
                <w:rFonts w:cs="Arial"/>
                <w:sz w:val="18"/>
                <w:szCs w:val="18"/>
              </w:rPr>
            </w:pPr>
            <w:r w:rsidRPr="004B1090">
              <w:rPr>
                <w:rFonts w:cs="Arial"/>
                <w:sz w:val="18"/>
                <w:szCs w:val="18"/>
              </w:rPr>
              <w:t>$798</w:t>
            </w:r>
          </w:p>
        </w:tc>
        <w:tc>
          <w:tcPr>
            <w:tcW w:w="1163" w:type="dxa"/>
            <w:noWrap/>
            <w:vAlign w:val="center"/>
          </w:tcPr>
          <w:p w14:paraId="40BB784F" w14:textId="633D8C68" w:rsidR="00FC7989" w:rsidRPr="004B1090" w:rsidRDefault="00FC7989" w:rsidP="00FC7989">
            <w:pPr>
              <w:pStyle w:val="DHHStabletext"/>
              <w:spacing w:before="0" w:after="0"/>
              <w:jc w:val="center"/>
              <w:rPr>
                <w:rFonts w:cs="Arial"/>
                <w:sz w:val="18"/>
                <w:szCs w:val="18"/>
              </w:rPr>
            </w:pPr>
            <w:r w:rsidRPr="004B1090">
              <w:rPr>
                <w:rFonts w:cs="Arial"/>
                <w:sz w:val="18"/>
                <w:szCs w:val="18"/>
              </w:rPr>
              <w:t>-1.5%</w:t>
            </w:r>
          </w:p>
        </w:tc>
      </w:tr>
      <w:tr w:rsidR="00FC7989" w:rsidRPr="00211CFA" w14:paraId="1BF192DC" w14:textId="77777777" w:rsidTr="00FC7989">
        <w:trPr>
          <w:trHeight w:val="283"/>
        </w:trPr>
        <w:tc>
          <w:tcPr>
            <w:tcW w:w="2835" w:type="dxa"/>
            <w:noWrap/>
            <w:vAlign w:val="center"/>
          </w:tcPr>
          <w:p w14:paraId="5D596674" w14:textId="77777777" w:rsidR="00FC7989" w:rsidRPr="00211CFA" w:rsidRDefault="00FC7989" w:rsidP="00FC7989">
            <w:pPr>
              <w:pStyle w:val="DHHStabletext"/>
              <w:spacing w:before="0" w:after="0"/>
              <w:rPr>
                <w:rFonts w:cs="Arial"/>
                <w:sz w:val="18"/>
                <w:szCs w:val="18"/>
                <w:lang w:eastAsia="en-AU"/>
              </w:rPr>
            </w:pPr>
            <w:r w:rsidRPr="00211CFA">
              <w:rPr>
                <w:rFonts w:cs="Arial"/>
                <w:sz w:val="18"/>
                <w:szCs w:val="18"/>
                <w:lang w:eastAsia="en-AU"/>
              </w:rPr>
              <w:t>Stonnington</w:t>
            </w:r>
          </w:p>
        </w:tc>
        <w:tc>
          <w:tcPr>
            <w:tcW w:w="907" w:type="dxa"/>
            <w:noWrap/>
            <w:vAlign w:val="center"/>
          </w:tcPr>
          <w:p w14:paraId="49BC5B36" w14:textId="435277D5" w:rsidR="00FC7989" w:rsidRPr="00350FC6" w:rsidRDefault="00FC7989" w:rsidP="00FC7989">
            <w:pPr>
              <w:pStyle w:val="DHHStabletext"/>
              <w:spacing w:before="0" w:after="0"/>
              <w:jc w:val="center"/>
              <w:rPr>
                <w:rFonts w:cs="Arial"/>
                <w:sz w:val="18"/>
                <w:szCs w:val="18"/>
              </w:rPr>
            </w:pPr>
            <w:r w:rsidRPr="00350FC6">
              <w:rPr>
                <w:rFonts w:cs="Arial"/>
                <w:sz w:val="18"/>
                <w:szCs w:val="18"/>
              </w:rPr>
              <w:t>888</w:t>
            </w:r>
          </w:p>
        </w:tc>
        <w:tc>
          <w:tcPr>
            <w:tcW w:w="907" w:type="dxa"/>
            <w:noWrap/>
            <w:vAlign w:val="center"/>
          </w:tcPr>
          <w:p w14:paraId="5A04161C" w14:textId="2411EE76" w:rsidR="00FC7989" w:rsidRPr="00350FC6" w:rsidRDefault="00FC7989" w:rsidP="00FC7989">
            <w:pPr>
              <w:pStyle w:val="DHHStabletext"/>
              <w:spacing w:before="0" w:after="0"/>
              <w:jc w:val="center"/>
              <w:rPr>
                <w:rFonts w:cs="Arial"/>
                <w:sz w:val="18"/>
                <w:szCs w:val="18"/>
              </w:rPr>
            </w:pPr>
            <w:r w:rsidRPr="00350FC6">
              <w:rPr>
                <w:rFonts w:cs="Arial"/>
                <w:sz w:val="18"/>
                <w:szCs w:val="18"/>
              </w:rPr>
              <w:t>$320</w:t>
            </w:r>
          </w:p>
        </w:tc>
        <w:tc>
          <w:tcPr>
            <w:tcW w:w="1162" w:type="dxa"/>
            <w:noWrap/>
            <w:vAlign w:val="center"/>
          </w:tcPr>
          <w:p w14:paraId="69D114CC" w14:textId="1A25C660" w:rsidR="00FC7989" w:rsidRPr="00350FC6" w:rsidRDefault="00FC7989" w:rsidP="00FC7989">
            <w:pPr>
              <w:pStyle w:val="DHHStabletext"/>
              <w:spacing w:before="0" w:after="0"/>
              <w:jc w:val="center"/>
              <w:rPr>
                <w:rFonts w:cs="Arial"/>
                <w:sz w:val="18"/>
                <w:szCs w:val="18"/>
              </w:rPr>
            </w:pPr>
            <w:r w:rsidRPr="00350FC6">
              <w:rPr>
                <w:rFonts w:cs="Arial"/>
                <w:sz w:val="18"/>
                <w:szCs w:val="18"/>
              </w:rPr>
              <w:t>-5.9%</w:t>
            </w:r>
          </w:p>
        </w:tc>
        <w:tc>
          <w:tcPr>
            <w:tcW w:w="907" w:type="dxa"/>
            <w:noWrap/>
            <w:vAlign w:val="center"/>
          </w:tcPr>
          <w:p w14:paraId="1517D424" w14:textId="1DF1E389" w:rsidR="00FC7989" w:rsidRPr="00350FC6" w:rsidRDefault="00FC7989" w:rsidP="00FC7989">
            <w:pPr>
              <w:pStyle w:val="DHHStabletext"/>
              <w:spacing w:before="0" w:after="0"/>
              <w:jc w:val="center"/>
              <w:rPr>
                <w:rFonts w:cs="Arial"/>
                <w:sz w:val="18"/>
                <w:szCs w:val="18"/>
              </w:rPr>
            </w:pPr>
            <w:r w:rsidRPr="00350FC6">
              <w:rPr>
                <w:rFonts w:cs="Arial"/>
                <w:sz w:val="18"/>
                <w:szCs w:val="18"/>
              </w:rPr>
              <w:t>916</w:t>
            </w:r>
          </w:p>
        </w:tc>
        <w:tc>
          <w:tcPr>
            <w:tcW w:w="907" w:type="dxa"/>
            <w:noWrap/>
            <w:vAlign w:val="center"/>
          </w:tcPr>
          <w:p w14:paraId="4E32307C" w14:textId="592ACF88" w:rsidR="00FC7989" w:rsidRPr="00350FC6" w:rsidRDefault="00FC7989" w:rsidP="00FC7989">
            <w:pPr>
              <w:pStyle w:val="DHHStabletext"/>
              <w:spacing w:before="0" w:after="0"/>
              <w:jc w:val="center"/>
              <w:rPr>
                <w:rFonts w:cs="Arial"/>
                <w:sz w:val="18"/>
                <w:szCs w:val="18"/>
              </w:rPr>
            </w:pPr>
            <w:r w:rsidRPr="00350FC6">
              <w:rPr>
                <w:rFonts w:cs="Arial"/>
                <w:sz w:val="18"/>
                <w:szCs w:val="18"/>
              </w:rPr>
              <w:t>$450</w:t>
            </w:r>
          </w:p>
        </w:tc>
        <w:tc>
          <w:tcPr>
            <w:tcW w:w="1163" w:type="dxa"/>
            <w:noWrap/>
            <w:vAlign w:val="center"/>
          </w:tcPr>
          <w:p w14:paraId="767AE2DB" w14:textId="75FDBA2A" w:rsidR="00FC7989" w:rsidRPr="00350FC6" w:rsidRDefault="00FC7989" w:rsidP="00FC7989">
            <w:pPr>
              <w:pStyle w:val="DHHStabletext"/>
              <w:spacing w:before="0" w:after="0"/>
              <w:jc w:val="center"/>
              <w:rPr>
                <w:rFonts w:cs="Arial"/>
                <w:sz w:val="18"/>
                <w:szCs w:val="18"/>
              </w:rPr>
            </w:pPr>
            <w:r w:rsidRPr="00350FC6">
              <w:rPr>
                <w:rFonts w:cs="Arial"/>
                <w:sz w:val="18"/>
                <w:szCs w:val="18"/>
              </w:rPr>
              <w:t>0.0%</w:t>
            </w:r>
          </w:p>
        </w:tc>
        <w:tc>
          <w:tcPr>
            <w:tcW w:w="907" w:type="dxa"/>
            <w:noWrap/>
            <w:vAlign w:val="center"/>
          </w:tcPr>
          <w:p w14:paraId="635DD548" w14:textId="7DDE1634" w:rsidR="00FC7989" w:rsidRPr="004B1090" w:rsidRDefault="00FC7989" w:rsidP="00FC7989">
            <w:pPr>
              <w:pStyle w:val="DHHStabletext"/>
              <w:spacing w:before="0" w:after="0"/>
              <w:jc w:val="center"/>
              <w:rPr>
                <w:rFonts w:cs="Arial"/>
                <w:sz w:val="18"/>
                <w:szCs w:val="18"/>
              </w:rPr>
            </w:pPr>
            <w:r w:rsidRPr="004B1090">
              <w:rPr>
                <w:rFonts w:cs="Arial"/>
                <w:sz w:val="18"/>
                <w:szCs w:val="18"/>
              </w:rPr>
              <w:t>98</w:t>
            </w:r>
          </w:p>
        </w:tc>
        <w:tc>
          <w:tcPr>
            <w:tcW w:w="907" w:type="dxa"/>
            <w:noWrap/>
            <w:vAlign w:val="center"/>
          </w:tcPr>
          <w:p w14:paraId="21CC1063" w14:textId="3C5A6416" w:rsidR="00FC7989" w:rsidRPr="004B1090" w:rsidRDefault="00FC7989" w:rsidP="00FC7989">
            <w:pPr>
              <w:pStyle w:val="DHHStabletext"/>
              <w:spacing w:before="0" w:after="0"/>
              <w:jc w:val="center"/>
              <w:rPr>
                <w:rFonts w:cs="Arial"/>
                <w:sz w:val="18"/>
                <w:szCs w:val="18"/>
              </w:rPr>
            </w:pPr>
            <w:r w:rsidRPr="004B1090">
              <w:rPr>
                <w:rFonts w:cs="Arial"/>
                <w:sz w:val="18"/>
                <w:szCs w:val="18"/>
              </w:rPr>
              <w:t>$630</w:t>
            </w:r>
          </w:p>
        </w:tc>
        <w:tc>
          <w:tcPr>
            <w:tcW w:w="1163" w:type="dxa"/>
            <w:noWrap/>
            <w:vAlign w:val="center"/>
          </w:tcPr>
          <w:p w14:paraId="2C9D68A7" w14:textId="0EB3E4CE" w:rsidR="00FC7989" w:rsidRPr="004B1090" w:rsidRDefault="00FC7989" w:rsidP="00FC7989">
            <w:pPr>
              <w:pStyle w:val="DHHStabletext"/>
              <w:spacing w:before="0" w:after="0"/>
              <w:jc w:val="center"/>
              <w:rPr>
                <w:rFonts w:cs="Arial"/>
                <w:sz w:val="18"/>
                <w:szCs w:val="18"/>
              </w:rPr>
            </w:pPr>
            <w:r w:rsidRPr="004B1090">
              <w:rPr>
                <w:rFonts w:cs="Arial"/>
                <w:sz w:val="18"/>
                <w:szCs w:val="18"/>
              </w:rPr>
              <w:t>5.9%</w:t>
            </w:r>
          </w:p>
        </w:tc>
        <w:tc>
          <w:tcPr>
            <w:tcW w:w="907" w:type="dxa"/>
            <w:noWrap/>
            <w:vAlign w:val="center"/>
          </w:tcPr>
          <w:p w14:paraId="2DC49B79" w14:textId="6B6C773A" w:rsidR="00FC7989" w:rsidRPr="004B1090" w:rsidRDefault="00FC7989" w:rsidP="00FC7989">
            <w:pPr>
              <w:pStyle w:val="DHHStabletext"/>
              <w:spacing w:before="0" w:after="0"/>
              <w:jc w:val="center"/>
              <w:rPr>
                <w:rFonts w:cs="Arial"/>
                <w:sz w:val="18"/>
                <w:szCs w:val="18"/>
              </w:rPr>
            </w:pPr>
            <w:r w:rsidRPr="004B1090">
              <w:rPr>
                <w:rFonts w:cs="Arial"/>
                <w:sz w:val="18"/>
                <w:szCs w:val="18"/>
              </w:rPr>
              <w:t>146</w:t>
            </w:r>
          </w:p>
        </w:tc>
        <w:tc>
          <w:tcPr>
            <w:tcW w:w="907" w:type="dxa"/>
            <w:noWrap/>
            <w:vAlign w:val="center"/>
          </w:tcPr>
          <w:p w14:paraId="6A8D2B66" w14:textId="5E51960A" w:rsidR="00FC7989" w:rsidRPr="004B1090" w:rsidRDefault="00FC7989" w:rsidP="00FC7989">
            <w:pPr>
              <w:pStyle w:val="DHHStabletext"/>
              <w:spacing w:before="0" w:after="0"/>
              <w:jc w:val="center"/>
              <w:rPr>
                <w:rFonts w:cs="Arial"/>
                <w:sz w:val="18"/>
                <w:szCs w:val="18"/>
              </w:rPr>
            </w:pPr>
            <w:r w:rsidRPr="004B1090">
              <w:rPr>
                <w:rFonts w:cs="Arial"/>
                <w:sz w:val="18"/>
                <w:szCs w:val="18"/>
              </w:rPr>
              <w:t>$773</w:t>
            </w:r>
          </w:p>
        </w:tc>
        <w:tc>
          <w:tcPr>
            <w:tcW w:w="1163" w:type="dxa"/>
            <w:noWrap/>
            <w:vAlign w:val="center"/>
          </w:tcPr>
          <w:p w14:paraId="44C6DBF8" w14:textId="4574A1D3" w:rsidR="00FC7989" w:rsidRPr="004B1090" w:rsidRDefault="00FC7989" w:rsidP="00FC7989">
            <w:pPr>
              <w:pStyle w:val="DHHStabletext"/>
              <w:spacing w:before="0" w:after="0"/>
              <w:jc w:val="center"/>
              <w:rPr>
                <w:rFonts w:cs="Arial"/>
                <w:sz w:val="18"/>
                <w:szCs w:val="18"/>
              </w:rPr>
            </w:pPr>
            <w:r w:rsidRPr="004B1090">
              <w:rPr>
                <w:rFonts w:cs="Arial"/>
                <w:sz w:val="18"/>
                <w:szCs w:val="18"/>
              </w:rPr>
              <w:t>3.1%</w:t>
            </w:r>
          </w:p>
        </w:tc>
      </w:tr>
      <w:tr w:rsidR="00FC7989" w:rsidRPr="00211CFA" w14:paraId="2D8E0BC5" w14:textId="77777777" w:rsidTr="00FC7989">
        <w:trPr>
          <w:trHeight w:val="397"/>
        </w:trPr>
        <w:tc>
          <w:tcPr>
            <w:tcW w:w="2835" w:type="dxa"/>
            <w:noWrap/>
            <w:vAlign w:val="center"/>
          </w:tcPr>
          <w:p w14:paraId="1D9BCCA1" w14:textId="77777777" w:rsidR="00FC7989" w:rsidRPr="00211CFA" w:rsidRDefault="00FC7989" w:rsidP="00FC7989">
            <w:pPr>
              <w:pStyle w:val="DHHStabletext"/>
              <w:spacing w:before="0" w:after="0"/>
              <w:jc w:val="right"/>
              <w:rPr>
                <w:rFonts w:cs="Arial"/>
                <w:b/>
                <w:sz w:val="18"/>
                <w:szCs w:val="18"/>
                <w:lang w:eastAsia="en-AU"/>
              </w:rPr>
            </w:pPr>
            <w:r w:rsidRPr="00211CFA">
              <w:rPr>
                <w:rFonts w:cs="Arial"/>
                <w:b/>
                <w:sz w:val="18"/>
                <w:szCs w:val="18"/>
                <w:lang w:eastAsia="en-AU"/>
              </w:rPr>
              <w:t>Southern Metro</w:t>
            </w:r>
          </w:p>
        </w:tc>
        <w:tc>
          <w:tcPr>
            <w:tcW w:w="907" w:type="dxa"/>
            <w:noWrap/>
            <w:vAlign w:val="center"/>
          </w:tcPr>
          <w:p w14:paraId="7D05F3A2" w14:textId="554B138D" w:rsidR="00FC7989" w:rsidRPr="00350FC6" w:rsidRDefault="00FC7989" w:rsidP="00FC7989">
            <w:pPr>
              <w:pStyle w:val="DHHStabletext"/>
              <w:spacing w:before="0" w:after="0"/>
              <w:jc w:val="center"/>
              <w:rPr>
                <w:rFonts w:cs="Arial"/>
                <w:b/>
                <w:bCs/>
                <w:i/>
                <w:iCs/>
                <w:sz w:val="18"/>
                <w:szCs w:val="18"/>
              </w:rPr>
            </w:pPr>
            <w:r w:rsidRPr="00350FC6">
              <w:rPr>
                <w:rFonts w:cs="Arial"/>
                <w:b/>
                <w:bCs/>
                <w:i/>
                <w:iCs/>
                <w:sz w:val="18"/>
                <w:szCs w:val="18"/>
              </w:rPr>
              <w:t>2,552</w:t>
            </w:r>
          </w:p>
        </w:tc>
        <w:tc>
          <w:tcPr>
            <w:tcW w:w="907" w:type="dxa"/>
            <w:noWrap/>
            <w:vAlign w:val="center"/>
          </w:tcPr>
          <w:p w14:paraId="68608210" w14:textId="172EA89F" w:rsidR="00FC7989" w:rsidRPr="00350FC6" w:rsidRDefault="00FC7989" w:rsidP="00FC7989">
            <w:pPr>
              <w:pStyle w:val="DHHStabletext"/>
              <w:spacing w:before="0" w:after="0"/>
              <w:jc w:val="center"/>
              <w:rPr>
                <w:rFonts w:cs="Arial"/>
                <w:b/>
                <w:bCs/>
                <w:i/>
                <w:iCs/>
                <w:sz w:val="18"/>
                <w:szCs w:val="18"/>
              </w:rPr>
            </w:pPr>
            <w:r w:rsidRPr="00350FC6">
              <w:rPr>
                <w:rFonts w:cs="Arial"/>
                <w:b/>
                <w:bCs/>
                <w:i/>
                <w:iCs/>
                <w:sz w:val="18"/>
                <w:szCs w:val="18"/>
              </w:rPr>
              <w:t>$310</w:t>
            </w:r>
          </w:p>
        </w:tc>
        <w:tc>
          <w:tcPr>
            <w:tcW w:w="1162" w:type="dxa"/>
            <w:noWrap/>
            <w:vAlign w:val="center"/>
          </w:tcPr>
          <w:p w14:paraId="596A9586" w14:textId="614E25FC" w:rsidR="00FC7989" w:rsidRPr="00350FC6" w:rsidRDefault="00FC7989" w:rsidP="00FC7989">
            <w:pPr>
              <w:pStyle w:val="DHHStabletext"/>
              <w:spacing w:before="0" w:after="0"/>
              <w:jc w:val="center"/>
              <w:rPr>
                <w:rFonts w:cs="Arial"/>
                <w:b/>
                <w:bCs/>
                <w:i/>
                <w:iCs/>
                <w:sz w:val="18"/>
                <w:szCs w:val="18"/>
              </w:rPr>
            </w:pPr>
            <w:r w:rsidRPr="00350FC6">
              <w:rPr>
                <w:rFonts w:cs="Arial"/>
                <w:b/>
                <w:bCs/>
                <w:i/>
                <w:iCs/>
                <w:sz w:val="18"/>
                <w:szCs w:val="18"/>
              </w:rPr>
              <w:t>-4.6%</w:t>
            </w:r>
          </w:p>
        </w:tc>
        <w:tc>
          <w:tcPr>
            <w:tcW w:w="907" w:type="dxa"/>
            <w:noWrap/>
            <w:vAlign w:val="center"/>
          </w:tcPr>
          <w:p w14:paraId="68F71D3A" w14:textId="36109441" w:rsidR="00FC7989" w:rsidRPr="00350FC6" w:rsidRDefault="00FC7989" w:rsidP="00FC7989">
            <w:pPr>
              <w:pStyle w:val="DHHStabletext"/>
              <w:spacing w:before="0" w:after="0"/>
              <w:jc w:val="center"/>
              <w:rPr>
                <w:rFonts w:cs="Arial"/>
                <w:b/>
                <w:bCs/>
                <w:i/>
                <w:iCs/>
                <w:sz w:val="18"/>
                <w:szCs w:val="18"/>
              </w:rPr>
            </w:pPr>
            <w:r w:rsidRPr="00350FC6">
              <w:rPr>
                <w:rFonts w:cs="Arial"/>
                <w:b/>
                <w:bCs/>
                <w:i/>
                <w:iCs/>
                <w:sz w:val="18"/>
                <w:szCs w:val="18"/>
              </w:rPr>
              <w:t>4,226</w:t>
            </w:r>
          </w:p>
        </w:tc>
        <w:tc>
          <w:tcPr>
            <w:tcW w:w="907" w:type="dxa"/>
            <w:noWrap/>
            <w:vAlign w:val="center"/>
          </w:tcPr>
          <w:p w14:paraId="6B293B52" w14:textId="66CC1C6B" w:rsidR="00FC7989" w:rsidRPr="00350FC6" w:rsidRDefault="00FC7989" w:rsidP="00FC7989">
            <w:pPr>
              <w:pStyle w:val="DHHStabletext"/>
              <w:spacing w:before="0" w:after="0"/>
              <w:jc w:val="center"/>
              <w:rPr>
                <w:rFonts w:cs="Arial"/>
                <w:b/>
                <w:bCs/>
                <w:i/>
                <w:iCs/>
                <w:sz w:val="18"/>
                <w:szCs w:val="18"/>
              </w:rPr>
            </w:pPr>
            <w:r w:rsidRPr="00350FC6">
              <w:rPr>
                <w:rFonts w:cs="Arial"/>
                <w:b/>
                <w:bCs/>
                <w:i/>
                <w:iCs/>
                <w:sz w:val="18"/>
                <w:szCs w:val="18"/>
              </w:rPr>
              <w:t>$410</w:t>
            </w:r>
          </w:p>
        </w:tc>
        <w:tc>
          <w:tcPr>
            <w:tcW w:w="1163" w:type="dxa"/>
            <w:noWrap/>
            <w:vAlign w:val="center"/>
          </w:tcPr>
          <w:p w14:paraId="27D59F4B" w14:textId="0A9B9CB9" w:rsidR="00FC7989" w:rsidRPr="00350FC6" w:rsidRDefault="00FC7989" w:rsidP="00FC7989">
            <w:pPr>
              <w:pStyle w:val="DHHStabletext"/>
              <w:spacing w:before="0" w:after="0"/>
              <w:jc w:val="center"/>
              <w:rPr>
                <w:rFonts w:cs="Arial"/>
                <w:b/>
                <w:bCs/>
                <w:i/>
                <w:iCs/>
                <w:sz w:val="18"/>
                <w:szCs w:val="18"/>
              </w:rPr>
            </w:pPr>
            <w:r w:rsidRPr="00350FC6">
              <w:rPr>
                <w:rFonts w:cs="Arial"/>
                <w:b/>
                <w:bCs/>
                <w:i/>
                <w:iCs/>
                <w:sz w:val="18"/>
                <w:szCs w:val="18"/>
              </w:rPr>
              <w:t>-1.2%</w:t>
            </w:r>
          </w:p>
        </w:tc>
        <w:tc>
          <w:tcPr>
            <w:tcW w:w="907" w:type="dxa"/>
            <w:noWrap/>
            <w:vAlign w:val="center"/>
          </w:tcPr>
          <w:p w14:paraId="494CC64E" w14:textId="5891DCE8" w:rsidR="00FC7989" w:rsidRPr="004B1090" w:rsidRDefault="00FC7989" w:rsidP="00FC7989">
            <w:pPr>
              <w:pStyle w:val="DHHStabletext"/>
              <w:spacing w:before="0" w:after="0"/>
              <w:jc w:val="center"/>
              <w:rPr>
                <w:rFonts w:cs="Arial"/>
                <w:b/>
                <w:bCs/>
                <w:i/>
                <w:iCs/>
                <w:sz w:val="18"/>
                <w:szCs w:val="18"/>
              </w:rPr>
            </w:pPr>
            <w:r w:rsidRPr="004B1090">
              <w:rPr>
                <w:rFonts w:cs="Arial"/>
                <w:b/>
                <w:bCs/>
                <w:sz w:val="18"/>
                <w:szCs w:val="18"/>
              </w:rPr>
              <w:t>505</w:t>
            </w:r>
          </w:p>
        </w:tc>
        <w:tc>
          <w:tcPr>
            <w:tcW w:w="907" w:type="dxa"/>
            <w:noWrap/>
            <w:vAlign w:val="center"/>
          </w:tcPr>
          <w:p w14:paraId="216071CF" w14:textId="6D477BF6" w:rsidR="00FC7989" w:rsidRPr="004B1090" w:rsidRDefault="00FC7989" w:rsidP="00FC7989">
            <w:pPr>
              <w:pStyle w:val="DHHStabletext"/>
              <w:spacing w:before="0" w:after="0"/>
              <w:jc w:val="center"/>
              <w:rPr>
                <w:rFonts w:cs="Arial"/>
                <w:b/>
                <w:bCs/>
                <w:i/>
                <w:iCs/>
                <w:sz w:val="18"/>
                <w:szCs w:val="18"/>
              </w:rPr>
            </w:pPr>
            <w:r w:rsidRPr="004B1090">
              <w:rPr>
                <w:rFonts w:cs="Arial"/>
                <w:b/>
                <w:bCs/>
                <w:sz w:val="18"/>
                <w:szCs w:val="18"/>
              </w:rPr>
              <w:t>$470</w:t>
            </w:r>
          </w:p>
        </w:tc>
        <w:tc>
          <w:tcPr>
            <w:tcW w:w="1163" w:type="dxa"/>
            <w:noWrap/>
            <w:vAlign w:val="center"/>
          </w:tcPr>
          <w:p w14:paraId="0BFAD304" w14:textId="3A951371" w:rsidR="00FC7989" w:rsidRPr="004B1090" w:rsidRDefault="00FC7989" w:rsidP="00FC7989">
            <w:pPr>
              <w:pStyle w:val="DHHStabletext"/>
              <w:spacing w:before="0" w:after="0"/>
              <w:jc w:val="center"/>
              <w:rPr>
                <w:rFonts w:cs="Arial"/>
                <w:b/>
                <w:bCs/>
                <w:i/>
                <w:iCs/>
                <w:sz w:val="18"/>
                <w:szCs w:val="18"/>
              </w:rPr>
            </w:pPr>
            <w:r w:rsidRPr="004B1090">
              <w:rPr>
                <w:rFonts w:cs="Arial"/>
                <w:b/>
                <w:bCs/>
                <w:sz w:val="18"/>
                <w:szCs w:val="18"/>
              </w:rPr>
              <w:t>-4.1%</w:t>
            </w:r>
          </w:p>
        </w:tc>
        <w:tc>
          <w:tcPr>
            <w:tcW w:w="907" w:type="dxa"/>
            <w:noWrap/>
            <w:vAlign w:val="center"/>
          </w:tcPr>
          <w:p w14:paraId="307DF880" w14:textId="1BFA2D0C" w:rsidR="00FC7989" w:rsidRPr="004B1090" w:rsidRDefault="00FC7989" w:rsidP="00FC7989">
            <w:pPr>
              <w:pStyle w:val="DHHStabletext"/>
              <w:spacing w:before="0" w:after="0"/>
              <w:jc w:val="center"/>
              <w:rPr>
                <w:rFonts w:cs="Arial"/>
                <w:b/>
                <w:bCs/>
                <w:i/>
                <w:iCs/>
                <w:sz w:val="18"/>
                <w:szCs w:val="18"/>
              </w:rPr>
            </w:pPr>
            <w:r w:rsidRPr="004B1090">
              <w:rPr>
                <w:rFonts w:cs="Arial"/>
                <w:b/>
                <w:bCs/>
                <w:sz w:val="18"/>
                <w:szCs w:val="18"/>
              </w:rPr>
              <w:t>2,713</w:t>
            </w:r>
          </w:p>
        </w:tc>
        <w:tc>
          <w:tcPr>
            <w:tcW w:w="907" w:type="dxa"/>
            <w:noWrap/>
            <w:vAlign w:val="center"/>
          </w:tcPr>
          <w:p w14:paraId="6BB31B3E" w14:textId="53A3BEE8" w:rsidR="00FC7989" w:rsidRPr="004B1090" w:rsidRDefault="00FC7989" w:rsidP="00FC7989">
            <w:pPr>
              <w:pStyle w:val="DHHStabletext"/>
              <w:spacing w:before="0" w:after="0"/>
              <w:jc w:val="center"/>
              <w:rPr>
                <w:rFonts w:cs="Arial"/>
                <w:b/>
                <w:bCs/>
                <w:i/>
                <w:iCs/>
                <w:sz w:val="18"/>
                <w:szCs w:val="18"/>
              </w:rPr>
            </w:pPr>
            <w:r w:rsidRPr="004B1090">
              <w:rPr>
                <w:rFonts w:cs="Arial"/>
                <w:b/>
                <w:bCs/>
                <w:sz w:val="18"/>
                <w:szCs w:val="18"/>
              </w:rPr>
              <w:t>$440</w:t>
            </w:r>
          </w:p>
        </w:tc>
        <w:tc>
          <w:tcPr>
            <w:tcW w:w="1163" w:type="dxa"/>
            <w:noWrap/>
            <w:vAlign w:val="center"/>
          </w:tcPr>
          <w:p w14:paraId="51290412" w14:textId="5D04324E" w:rsidR="00FC7989" w:rsidRPr="004B1090" w:rsidRDefault="00FC7989" w:rsidP="00FC7989">
            <w:pPr>
              <w:pStyle w:val="DHHStabletext"/>
              <w:spacing w:before="0" w:after="0"/>
              <w:jc w:val="center"/>
              <w:rPr>
                <w:rFonts w:cs="Arial"/>
                <w:b/>
                <w:bCs/>
                <w:i/>
                <w:iCs/>
                <w:sz w:val="18"/>
                <w:szCs w:val="18"/>
              </w:rPr>
            </w:pPr>
            <w:r w:rsidRPr="004B1090">
              <w:rPr>
                <w:rFonts w:cs="Arial"/>
                <w:b/>
                <w:bCs/>
                <w:sz w:val="18"/>
                <w:szCs w:val="18"/>
              </w:rPr>
              <w:t>10.0%</w:t>
            </w:r>
          </w:p>
        </w:tc>
      </w:tr>
    </w:tbl>
    <w:p w14:paraId="590BDEAE" w14:textId="77777777" w:rsidR="00815F58" w:rsidRDefault="00815F58" w:rsidP="00744889">
      <w:pPr>
        <w:pStyle w:val="DHHStabletext"/>
        <w:spacing w:before="0" w:after="0"/>
        <w:jc w:val="center"/>
      </w:pPr>
      <w:bookmarkStart w:id="96" w:name="_Toc64302816"/>
    </w:p>
    <w:p w14:paraId="0F2DA4AC" w14:textId="77777777" w:rsidR="00815F58" w:rsidRDefault="00815F58" w:rsidP="00815F58">
      <w:pPr>
        <w:pStyle w:val="DHHSbody"/>
      </w:pPr>
      <w:r>
        <w:br w:type="page"/>
      </w:r>
    </w:p>
    <w:p w14:paraId="3D664741" w14:textId="1C48B9DA" w:rsidR="00FB393C" w:rsidRDefault="00FB393C" w:rsidP="005A6749">
      <w:pPr>
        <w:pStyle w:val="DHHSfigurecaption"/>
        <w:spacing w:after="0"/>
      </w:pPr>
      <w:bookmarkStart w:id="97" w:name="_Toc90541942"/>
      <w:r w:rsidRPr="0030108E">
        <w:t xml:space="preserve">Table </w:t>
      </w:r>
      <w:r>
        <w:rPr>
          <w:noProof/>
        </w:rPr>
        <w:fldChar w:fldCharType="begin"/>
      </w:r>
      <w:r>
        <w:rPr>
          <w:noProof/>
        </w:rPr>
        <w:instrText xml:space="preserve"> SEQ Table \* ARABIC </w:instrText>
      </w:r>
      <w:r>
        <w:rPr>
          <w:noProof/>
        </w:rPr>
        <w:fldChar w:fldCharType="separate"/>
      </w:r>
      <w:r w:rsidR="00F02E26">
        <w:rPr>
          <w:noProof/>
        </w:rPr>
        <w:t>13</w:t>
      </w:r>
      <w:r>
        <w:rPr>
          <w:noProof/>
        </w:rPr>
        <w:fldChar w:fldCharType="end"/>
      </w:r>
      <w:r w:rsidRPr="0030108E">
        <w:t>: Affordable lettings for Local Government Areas</w:t>
      </w:r>
      <w:bookmarkEnd w:id="96"/>
      <w:bookmarkEnd w:id="97"/>
    </w:p>
    <w:p w14:paraId="17C8556B" w14:textId="77777777" w:rsidR="00FB393C" w:rsidRPr="0030108E" w:rsidRDefault="00FB393C" w:rsidP="005A6749">
      <w:pPr>
        <w:pStyle w:val="DHHSbody"/>
      </w:pPr>
      <w:r w:rsidRPr="0030108E">
        <w:t>(See Note 8 on method)</w:t>
      </w:r>
    </w:p>
    <w:tbl>
      <w:tblPr>
        <w:tblStyle w:val="TableGrid"/>
        <w:tblW w:w="0" w:type="auto"/>
        <w:tblLook w:val="0420" w:firstRow="1" w:lastRow="0" w:firstColumn="0" w:lastColumn="0" w:noHBand="0" w:noVBand="1"/>
      </w:tblPr>
      <w:tblGrid>
        <w:gridCol w:w="2552"/>
        <w:gridCol w:w="1021"/>
        <w:gridCol w:w="1021"/>
        <w:gridCol w:w="1021"/>
        <w:gridCol w:w="1021"/>
        <w:gridCol w:w="1021"/>
        <w:gridCol w:w="1021"/>
        <w:gridCol w:w="1021"/>
        <w:gridCol w:w="1021"/>
        <w:gridCol w:w="1021"/>
        <w:gridCol w:w="1021"/>
      </w:tblGrid>
      <w:tr w:rsidR="00FB393C" w:rsidRPr="00BC4D20" w14:paraId="73BB5BAB" w14:textId="77777777" w:rsidTr="00D471AB">
        <w:trPr>
          <w:cnfStyle w:val="100000000000" w:firstRow="1" w:lastRow="0" w:firstColumn="0" w:lastColumn="0" w:oddVBand="0" w:evenVBand="0" w:oddHBand="0" w:evenHBand="0" w:firstRowFirstColumn="0" w:firstRowLastColumn="0" w:lastRowFirstColumn="0" w:lastRowLastColumn="0"/>
          <w:trHeight w:val="397"/>
          <w:tblHeader/>
        </w:trPr>
        <w:tc>
          <w:tcPr>
            <w:tcW w:w="2552" w:type="dxa"/>
            <w:vMerge w:val="restart"/>
            <w:noWrap/>
            <w:vAlign w:val="center"/>
          </w:tcPr>
          <w:p w14:paraId="7B81A450" w14:textId="77777777" w:rsidR="00FB393C" w:rsidRPr="00BC4D20" w:rsidRDefault="00FB393C" w:rsidP="00D471AB">
            <w:pPr>
              <w:pStyle w:val="DHHStablecolhead"/>
              <w:spacing w:before="0" w:after="0"/>
              <w:rPr>
                <w:lang w:eastAsia="en-AU"/>
              </w:rPr>
            </w:pPr>
            <w:r w:rsidRPr="00BC4D20">
              <w:rPr>
                <w:lang w:eastAsia="en-AU"/>
              </w:rPr>
              <w:t>LGA</w:t>
            </w:r>
          </w:p>
        </w:tc>
        <w:tc>
          <w:tcPr>
            <w:tcW w:w="2042" w:type="dxa"/>
            <w:gridSpan w:val="2"/>
            <w:noWrap/>
            <w:vAlign w:val="center"/>
          </w:tcPr>
          <w:p w14:paraId="378984FA" w14:textId="77777777" w:rsidR="00FB393C" w:rsidRPr="00BC4D20" w:rsidRDefault="00FB393C" w:rsidP="00D471AB">
            <w:pPr>
              <w:pStyle w:val="DHHStablecolhead"/>
              <w:spacing w:before="0" w:after="0"/>
              <w:jc w:val="center"/>
              <w:rPr>
                <w:lang w:eastAsia="en-AU"/>
              </w:rPr>
            </w:pPr>
            <w:r w:rsidRPr="00BC4D20">
              <w:rPr>
                <w:lang w:eastAsia="en-AU"/>
              </w:rPr>
              <w:t>1 Bedroom</w:t>
            </w:r>
          </w:p>
        </w:tc>
        <w:tc>
          <w:tcPr>
            <w:tcW w:w="2042" w:type="dxa"/>
            <w:gridSpan w:val="2"/>
            <w:noWrap/>
            <w:vAlign w:val="center"/>
          </w:tcPr>
          <w:p w14:paraId="31BF44A9" w14:textId="77777777" w:rsidR="00FB393C" w:rsidRPr="00BC4D20" w:rsidRDefault="00FB393C" w:rsidP="00D471AB">
            <w:pPr>
              <w:pStyle w:val="DHHStablecolhead"/>
              <w:spacing w:before="0" w:after="0"/>
              <w:jc w:val="center"/>
              <w:rPr>
                <w:lang w:eastAsia="en-AU"/>
              </w:rPr>
            </w:pPr>
            <w:r w:rsidRPr="00BC4D20">
              <w:rPr>
                <w:lang w:eastAsia="en-AU"/>
              </w:rPr>
              <w:t>2 Bedrooms</w:t>
            </w:r>
          </w:p>
        </w:tc>
        <w:tc>
          <w:tcPr>
            <w:tcW w:w="2042" w:type="dxa"/>
            <w:gridSpan w:val="2"/>
            <w:noWrap/>
            <w:vAlign w:val="center"/>
          </w:tcPr>
          <w:p w14:paraId="11B9D912" w14:textId="77777777" w:rsidR="00FB393C" w:rsidRPr="00BC4D20" w:rsidRDefault="00FB393C" w:rsidP="00D471AB">
            <w:pPr>
              <w:pStyle w:val="DHHStablecolhead"/>
              <w:spacing w:before="0" w:after="0"/>
              <w:jc w:val="center"/>
              <w:rPr>
                <w:lang w:eastAsia="en-AU"/>
              </w:rPr>
            </w:pPr>
            <w:r w:rsidRPr="00BC4D20">
              <w:rPr>
                <w:lang w:eastAsia="en-AU"/>
              </w:rPr>
              <w:t>3 Bedrooms</w:t>
            </w:r>
          </w:p>
        </w:tc>
        <w:tc>
          <w:tcPr>
            <w:tcW w:w="2042" w:type="dxa"/>
            <w:gridSpan w:val="2"/>
            <w:noWrap/>
            <w:vAlign w:val="center"/>
          </w:tcPr>
          <w:p w14:paraId="21C93A91" w14:textId="77777777" w:rsidR="00FB393C" w:rsidRPr="00BC4D20" w:rsidRDefault="00FB393C" w:rsidP="00D471AB">
            <w:pPr>
              <w:pStyle w:val="DHHStablecolhead"/>
              <w:spacing w:before="0" w:after="0"/>
              <w:jc w:val="center"/>
              <w:rPr>
                <w:lang w:eastAsia="en-AU"/>
              </w:rPr>
            </w:pPr>
            <w:r w:rsidRPr="00BC4D20">
              <w:rPr>
                <w:lang w:eastAsia="en-AU"/>
              </w:rPr>
              <w:t>4+ Bedrooms</w:t>
            </w:r>
          </w:p>
        </w:tc>
        <w:tc>
          <w:tcPr>
            <w:tcW w:w="2042" w:type="dxa"/>
            <w:gridSpan w:val="2"/>
            <w:noWrap/>
            <w:vAlign w:val="center"/>
          </w:tcPr>
          <w:p w14:paraId="3FD89AE7" w14:textId="77777777" w:rsidR="00FB393C" w:rsidRPr="00BC4D20" w:rsidRDefault="00FB393C" w:rsidP="00D471AB">
            <w:pPr>
              <w:pStyle w:val="DHHStablecolhead"/>
              <w:spacing w:before="0" w:after="0"/>
              <w:jc w:val="center"/>
              <w:rPr>
                <w:lang w:eastAsia="en-AU"/>
              </w:rPr>
            </w:pPr>
            <w:r w:rsidRPr="00BC4D20">
              <w:rPr>
                <w:lang w:eastAsia="en-AU"/>
              </w:rPr>
              <w:t>Total</w:t>
            </w:r>
          </w:p>
        </w:tc>
      </w:tr>
      <w:tr w:rsidR="00FB393C" w:rsidRPr="00BC4D20" w14:paraId="6042494A" w14:textId="77777777" w:rsidTr="00D471AB">
        <w:trPr>
          <w:cnfStyle w:val="100000000000" w:firstRow="1" w:lastRow="0" w:firstColumn="0" w:lastColumn="0" w:oddVBand="0" w:evenVBand="0" w:oddHBand="0" w:evenHBand="0" w:firstRowFirstColumn="0" w:firstRowLastColumn="0" w:lastRowFirstColumn="0" w:lastRowLastColumn="0"/>
          <w:trHeight w:val="255"/>
          <w:tblHeader/>
        </w:trPr>
        <w:tc>
          <w:tcPr>
            <w:tcW w:w="2552" w:type="dxa"/>
            <w:vMerge/>
            <w:noWrap/>
          </w:tcPr>
          <w:p w14:paraId="75B8A175" w14:textId="77777777" w:rsidR="00FB393C" w:rsidRPr="00BC4D20" w:rsidRDefault="00FB393C" w:rsidP="003F511E">
            <w:pPr>
              <w:rPr>
                <w:b/>
                <w:lang w:eastAsia="en-AU"/>
              </w:rPr>
            </w:pPr>
          </w:p>
        </w:tc>
        <w:tc>
          <w:tcPr>
            <w:tcW w:w="1021" w:type="dxa"/>
            <w:noWrap/>
            <w:vAlign w:val="center"/>
          </w:tcPr>
          <w:p w14:paraId="47170CE6" w14:textId="77777777" w:rsidR="00FB393C" w:rsidRPr="0029491F" w:rsidRDefault="00FB393C" w:rsidP="00D471AB">
            <w:pPr>
              <w:pStyle w:val="DHHStabletext"/>
              <w:spacing w:before="0" w:after="0"/>
              <w:jc w:val="center"/>
              <w:rPr>
                <w:color w:val="FFFFFF" w:themeColor="background1"/>
              </w:rPr>
            </w:pPr>
            <w:r w:rsidRPr="0029491F">
              <w:rPr>
                <w:color w:val="FFFFFF" w:themeColor="background1"/>
              </w:rPr>
              <w:t>#</w:t>
            </w:r>
          </w:p>
        </w:tc>
        <w:tc>
          <w:tcPr>
            <w:tcW w:w="1021" w:type="dxa"/>
            <w:noWrap/>
            <w:vAlign w:val="center"/>
          </w:tcPr>
          <w:p w14:paraId="5A56B616" w14:textId="77777777" w:rsidR="00FB393C" w:rsidRPr="0029491F" w:rsidRDefault="00FB393C" w:rsidP="00D471AB">
            <w:pPr>
              <w:pStyle w:val="DHHStabletext"/>
              <w:spacing w:before="0" w:after="0"/>
              <w:jc w:val="center"/>
              <w:rPr>
                <w:color w:val="FFFFFF" w:themeColor="background1"/>
              </w:rPr>
            </w:pPr>
            <w:r w:rsidRPr="0029491F">
              <w:rPr>
                <w:color w:val="FFFFFF" w:themeColor="background1"/>
              </w:rPr>
              <w:t>%</w:t>
            </w:r>
          </w:p>
        </w:tc>
        <w:tc>
          <w:tcPr>
            <w:tcW w:w="1021" w:type="dxa"/>
            <w:noWrap/>
            <w:vAlign w:val="center"/>
          </w:tcPr>
          <w:p w14:paraId="4B943E5C" w14:textId="77777777" w:rsidR="00FB393C" w:rsidRPr="0029491F" w:rsidRDefault="00FB393C" w:rsidP="00D471AB">
            <w:pPr>
              <w:pStyle w:val="DHHStabletext"/>
              <w:spacing w:before="0" w:after="0"/>
              <w:jc w:val="center"/>
              <w:rPr>
                <w:color w:val="FFFFFF" w:themeColor="background1"/>
              </w:rPr>
            </w:pPr>
            <w:r w:rsidRPr="0029491F">
              <w:rPr>
                <w:color w:val="FFFFFF" w:themeColor="background1"/>
              </w:rPr>
              <w:t>#</w:t>
            </w:r>
          </w:p>
        </w:tc>
        <w:tc>
          <w:tcPr>
            <w:tcW w:w="1021" w:type="dxa"/>
            <w:noWrap/>
            <w:vAlign w:val="center"/>
          </w:tcPr>
          <w:p w14:paraId="11293D7F" w14:textId="77777777" w:rsidR="00FB393C" w:rsidRPr="0029491F" w:rsidRDefault="00FB393C" w:rsidP="00D471AB">
            <w:pPr>
              <w:pStyle w:val="DHHStabletext"/>
              <w:spacing w:before="0" w:after="0"/>
              <w:jc w:val="center"/>
              <w:rPr>
                <w:color w:val="FFFFFF" w:themeColor="background1"/>
              </w:rPr>
            </w:pPr>
            <w:r w:rsidRPr="0029491F">
              <w:rPr>
                <w:color w:val="FFFFFF" w:themeColor="background1"/>
              </w:rPr>
              <w:t>%</w:t>
            </w:r>
          </w:p>
        </w:tc>
        <w:tc>
          <w:tcPr>
            <w:tcW w:w="1021" w:type="dxa"/>
            <w:noWrap/>
            <w:vAlign w:val="center"/>
          </w:tcPr>
          <w:p w14:paraId="7628DE17" w14:textId="77777777" w:rsidR="00FB393C" w:rsidRPr="0029491F" w:rsidRDefault="00FB393C" w:rsidP="00D471AB">
            <w:pPr>
              <w:pStyle w:val="DHHStabletext"/>
              <w:spacing w:before="0" w:after="0"/>
              <w:jc w:val="center"/>
              <w:rPr>
                <w:color w:val="FFFFFF" w:themeColor="background1"/>
              </w:rPr>
            </w:pPr>
            <w:r w:rsidRPr="0029491F">
              <w:rPr>
                <w:color w:val="FFFFFF" w:themeColor="background1"/>
              </w:rPr>
              <w:t>#</w:t>
            </w:r>
          </w:p>
        </w:tc>
        <w:tc>
          <w:tcPr>
            <w:tcW w:w="1021" w:type="dxa"/>
            <w:noWrap/>
            <w:vAlign w:val="center"/>
          </w:tcPr>
          <w:p w14:paraId="18DD17F6" w14:textId="77777777" w:rsidR="00FB393C" w:rsidRPr="0029491F" w:rsidRDefault="00FB393C" w:rsidP="00D471AB">
            <w:pPr>
              <w:pStyle w:val="DHHStabletext"/>
              <w:spacing w:before="0" w:after="0"/>
              <w:jc w:val="center"/>
              <w:rPr>
                <w:color w:val="FFFFFF" w:themeColor="background1"/>
              </w:rPr>
            </w:pPr>
            <w:r w:rsidRPr="0029491F">
              <w:rPr>
                <w:color w:val="FFFFFF" w:themeColor="background1"/>
              </w:rPr>
              <w:t>%</w:t>
            </w:r>
          </w:p>
        </w:tc>
        <w:tc>
          <w:tcPr>
            <w:tcW w:w="1021" w:type="dxa"/>
            <w:noWrap/>
            <w:vAlign w:val="center"/>
          </w:tcPr>
          <w:p w14:paraId="74ECF8BA" w14:textId="77777777" w:rsidR="00FB393C" w:rsidRPr="0029491F" w:rsidRDefault="00FB393C" w:rsidP="00D471AB">
            <w:pPr>
              <w:pStyle w:val="DHHStabletext"/>
              <w:spacing w:before="0" w:after="0"/>
              <w:jc w:val="center"/>
              <w:rPr>
                <w:color w:val="FFFFFF" w:themeColor="background1"/>
              </w:rPr>
            </w:pPr>
            <w:r w:rsidRPr="0029491F">
              <w:rPr>
                <w:color w:val="FFFFFF" w:themeColor="background1"/>
              </w:rPr>
              <w:t>#</w:t>
            </w:r>
          </w:p>
        </w:tc>
        <w:tc>
          <w:tcPr>
            <w:tcW w:w="1021" w:type="dxa"/>
            <w:noWrap/>
            <w:vAlign w:val="center"/>
          </w:tcPr>
          <w:p w14:paraId="420EF8E6" w14:textId="77777777" w:rsidR="00FB393C" w:rsidRPr="0029491F" w:rsidRDefault="00FB393C" w:rsidP="00D471AB">
            <w:pPr>
              <w:pStyle w:val="DHHStabletext"/>
              <w:spacing w:before="0" w:after="0"/>
              <w:jc w:val="center"/>
              <w:rPr>
                <w:color w:val="FFFFFF" w:themeColor="background1"/>
              </w:rPr>
            </w:pPr>
            <w:r w:rsidRPr="0029491F">
              <w:rPr>
                <w:color w:val="FFFFFF" w:themeColor="background1"/>
              </w:rPr>
              <w:t>%</w:t>
            </w:r>
          </w:p>
        </w:tc>
        <w:tc>
          <w:tcPr>
            <w:tcW w:w="1021" w:type="dxa"/>
            <w:noWrap/>
            <w:vAlign w:val="center"/>
          </w:tcPr>
          <w:p w14:paraId="536F56D0" w14:textId="77777777" w:rsidR="00FB393C" w:rsidRPr="0029491F" w:rsidRDefault="00FB393C" w:rsidP="00D471AB">
            <w:pPr>
              <w:pStyle w:val="DHHStabletext"/>
              <w:spacing w:before="0" w:after="0"/>
              <w:jc w:val="center"/>
              <w:rPr>
                <w:color w:val="FFFFFF" w:themeColor="background1"/>
              </w:rPr>
            </w:pPr>
            <w:r w:rsidRPr="0029491F">
              <w:rPr>
                <w:color w:val="FFFFFF" w:themeColor="background1"/>
              </w:rPr>
              <w:t>#</w:t>
            </w:r>
          </w:p>
        </w:tc>
        <w:tc>
          <w:tcPr>
            <w:tcW w:w="1021" w:type="dxa"/>
            <w:noWrap/>
            <w:vAlign w:val="center"/>
          </w:tcPr>
          <w:p w14:paraId="7162396F" w14:textId="77777777" w:rsidR="00FB393C" w:rsidRPr="0029491F" w:rsidRDefault="00FB393C" w:rsidP="00D471AB">
            <w:pPr>
              <w:pStyle w:val="DHHStabletext"/>
              <w:spacing w:before="0" w:after="0"/>
              <w:jc w:val="center"/>
              <w:rPr>
                <w:color w:val="FFFFFF" w:themeColor="background1"/>
              </w:rPr>
            </w:pPr>
            <w:r w:rsidRPr="0029491F">
              <w:rPr>
                <w:color w:val="FFFFFF" w:themeColor="background1"/>
              </w:rPr>
              <w:t>%</w:t>
            </w:r>
          </w:p>
        </w:tc>
      </w:tr>
      <w:tr w:rsidR="00350FC6" w:rsidRPr="004B11C2" w14:paraId="3E7299C1" w14:textId="77777777" w:rsidTr="00350FC6">
        <w:trPr>
          <w:trHeight w:val="283"/>
        </w:trPr>
        <w:tc>
          <w:tcPr>
            <w:tcW w:w="2552" w:type="dxa"/>
            <w:noWrap/>
            <w:vAlign w:val="center"/>
          </w:tcPr>
          <w:p w14:paraId="6A02805C" w14:textId="77777777" w:rsidR="00350FC6" w:rsidRPr="004B11C2" w:rsidRDefault="00350FC6" w:rsidP="00350FC6">
            <w:pPr>
              <w:pStyle w:val="DHHStabletext"/>
              <w:spacing w:before="0" w:after="0"/>
              <w:rPr>
                <w:rFonts w:cs="Arial"/>
                <w:sz w:val="18"/>
                <w:szCs w:val="18"/>
                <w:lang w:eastAsia="en-AU"/>
              </w:rPr>
            </w:pPr>
            <w:r w:rsidRPr="004B11C2">
              <w:rPr>
                <w:rFonts w:cs="Arial"/>
                <w:sz w:val="18"/>
                <w:szCs w:val="18"/>
                <w:lang w:eastAsia="en-AU"/>
              </w:rPr>
              <w:t>Alpine</w:t>
            </w:r>
          </w:p>
        </w:tc>
        <w:tc>
          <w:tcPr>
            <w:tcW w:w="1021" w:type="dxa"/>
            <w:noWrap/>
            <w:vAlign w:val="center"/>
          </w:tcPr>
          <w:p w14:paraId="7D033983" w14:textId="4DF4A19B"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0</w:t>
            </w:r>
          </w:p>
        </w:tc>
        <w:tc>
          <w:tcPr>
            <w:tcW w:w="1021" w:type="dxa"/>
            <w:noWrap/>
            <w:vAlign w:val="center"/>
          </w:tcPr>
          <w:p w14:paraId="7FC24C99" w14:textId="4337635E"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0.0%</w:t>
            </w:r>
          </w:p>
        </w:tc>
        <w:tc>
          <w:tcPr>
            <w:tcW w:w="1021" w:type="dxa"/>
            <w:noWrap/>
            <w:vAlign w:val="center"/>
          </w:tcPr>
          <w:p w14:paraId="5C018D14" w14:textId="7D289123"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5</w:t>
            </w:r>
          </w:p>
        </w:tc>
        <w:tc>
          <w:tcPr>
            <w:tcW w:w="1021" w:type="dxa"/>
            <w:noWrap/>
            <w:vAlign w:val="center"/>
          </w:tcPr>
          <w:p w14:paraId="428E3013" w14:textId="0B1C9D05"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18.5%</w:t>
            </w:r>
          </w:p>
        </w:tc>
        <w:tc>
          <w:tcPr>
            <w:tcW w:w="1021" w:type="dxa"/>
            <w:noWrap/>
            <w:vAlign w:val="center"/>
          </w:tcPr>
          <w:p w14:paraId="63D733C0" w14:textId="6864D253"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12</w:t>
            </w:r>
          </w:p>
        </w:tc>
        <w:tc>
          <w:tcPr>
            <w:tcW w:w="1021" w:type="dxa"/>
            <w:noWrap/>
            <w:vAlign w:val="center"/>
          </w:tcPr>
          <w:p w14:paraId="51E92756" w14:textId="4AE68C5D"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38.7%</w:t>
            </w:r>
          </w:p>
        </w:tc>
        <w:tc>
          <w:tcPr>
            <w:tcW w:w="1021" w:type="dxa"/>
            <w:noWrap/>
            <w:vAlign w:val="center"/>
          </w:tcPr>
          <w:p w14:paraId="7896FF3B" w14:textId="6785AC3E"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3</w:t>
            </w:r>
          </w:p>
        </w:tc>
        <w:tc>
          <w:tcPr>
            <w:tcW w:w="1021" w:type="dxa"/>
            <w:noWrap/>
            <w:vAlign w:val="center"/>
          </w:tcPr>
          <w:p w14:paraId="53CA7757" w14:textId="08CC91AF"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42.9%</w:t>
            </w:r>
          </w:p>
        </w:tc>
        <w:tc>
          <w:tcPr>
            <w:tcW w:w="1021" w:type="dxa"/>
            <w:noWrap/>
            <w:vAlign w:val="center"/>
          </w:tcPr>
          <w:p w14:paraId="195116A8" w14:textId="5D5F3E27"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20</w:t>
            </w:r>
          </w:p>
        </w:tc>
        <w:tc>
          <w:tcPr>
            <w:tcW w:w="1021" w:type="dxa"/>
            <w:noWrap/>
            <w:vAlign w:val="center"/>
          </w:tcPr>
          <w:p w14:paraId="56DEDA89" w14:textId="1C4F99B1"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29.0%</w:t>
            </w:r>
          </w:p>
        </w:tc>
      </w:tr>
      <w:tr w:rsidR="00350FC6" w:rsidRPr="004B11C2" w14:paraId="733BA63D" w14:textId="77777777" w:rsidTr="00350FC6">
        <w:trPr>
          <w:trHeight w:val="283"/>
        </w:trPr>
        <w:tc>
          <w:tcPr>
            <w:tcW w:w="2552" w:type="dxa"/>
            <w:noWrap/>
            <w:vAlign w:val="center"/>
          </w:tcPr>
          <w:p w14:paraId="4D814EBD" w14:textId="77777777" w:rsidR="00350FC6" w:rsidRPr="004B11C2" w:rsidRDefault="00350FC6" w:rsidP="00350FC6">
            <w:pPr>
              <w:pStyle w:val="DHHStabletext"/>
              <w:spacing w:before="0" w:after="0"/>
              <w:rPr>
                <w:rFonts w:cs="Arial"/>
                <w:sz w:val="18"/>
                <w:szCs w:val="18"/>
                <w:lang w:eastAsia="en-AU"/>
              </w:rPr>
            </w:pPr>
            <w:r w:rsidRPr="004B11C2">
              <w:rPr>
                <w:rFonts w:cs="Arial"/>
                <w:sz w:val="18"/>
                <w:szCs w:val="18"/>
                <w:lang w:eastAsia="en-AU"/>
              </w:rPr>
              <w:t>Ararat</w:t>
            </w:r>
          </w:p>
        </w:tc>
        <w:tc>
          <w:tcPr>
            <w:tcW w:w="1021" w:type="dxa"/>
            <w:noWrap/>
            <w:vAlign w:val="center"/>
          </w:tcPr>
          <w:p w14:paraId="74B68964" w14:textId="712370A7"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0</w:t>
            </w:r>
          </w:p>
        </w:tc>
        <w:tc>
          <w:tcPr>
            <w:tcW w:w="1021" w:type="dxa"/>
            <w:noWrap/>
            <w:vAlign w:val="center"/>
          </w:tcPr>
          <w:p w14:paraId="19C1AE47" w14:textId="271B4C2A"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0.0%</w:t>
            </w:r>
          </w:p>
        </w:tc>
        <w:tc>
          <w:tcPr>
            <w:tcW w:w="1021" w:type="dxa"/>
            <w:noWrap/>
            <w:vAlign w:val="center"/>
          </w:tcPr>
          <w:p w14:paraId="36479177" w14:textId="537EA242"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12</w:t>
            </w:r>
          </w:p>
        </w:tc>
        <w:tc>
          <w:tcPr>
            <w:tcW w:w="1021" w:type="dxa"/>
            <w:noWrap/>
            <w:vAlign w:val="center"/>
          </w:tcPr>
          <w:p w14:paraId="72A45A7E" w14:textId="3FF956C4"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63.2%</w:t>
            </w:r>
          </w:p>
        </w:tc>
        <w:tc>
          <w:tcPr>
            <w:tcW w:w="1021" w:type="dxa"/>
            <w:noWrap/>
            <w:vAlign w:val="center"/>
          </w:tcPr>
          <w:p w14:paraId="263092EE" w14:textId="368DF923"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23</w:t>
            </w:r>
          </w:p>
        </w:tc>
        <w:tc>
          <w:tcPr>
            <w:tcW w:w="1021" w:type="dxa"/>
            <w:noWrap/>
            <w:vAlign w:val="center"/>
          </w:tcPr>
          <w:p w14:paraId="30817161" w14:textId="09E37CAE"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71.9%</w:t>
            </w:r>
          </w:p>
        </w:tc>
        <w:tc>
          <w:tcPr>
            <w:tcW w:w="1021" w:type="dxa"/>
            <w:noWrap/>
            <w:vAlign w:val="center"/>
          </w:tcPr>
          <w:p w14:paraId="70E76390" w14:textId="7516EC9B"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5</w:t>
            </w:r>
          </w:p>
        </w:tc>
        <w:tc>
          <w:tcPr>
            <w:tcW w:w="1021" w:type="dxa"/>
            <w:noWrap/>
            <w:vAlign w:val="center"/>
          </w:tcPr>
          <w:p w14:paraId="77E37688" w14:textId="446EF060"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71.4%</w:t>
            </w:r>
          </w:p>
        </w:tc>
        <w:tc>
          <w:tcPr>
            <w:tcW w:w="1021" w:type="dxa"/>
            <w:noWrap/>
            <w:vAlign w:val="center"/>
          </w:tcPr>
          <w:p w14:paraId="6C473CE9" w14:textId="30F79D63"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40</w:t>
            </w:r>
          </w:p>
        </w:tc>
        <w:tc>
          <w:tcPr>
            <w:tcW w:w="1021" w:type="dxa"/>
            <w:noWrap/>
            <w:vAlign w:val="center"/>
          </w:tcPr>
          <w:p w14:paraId="03F89A14" w14:textId="72AA5DF9"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66.7%</w:t>
            </w:r>
          </w:p>
        </w:tc>
      </w:tr>
      <w:tr w:rsidR="00350FC6" w:rsidRPr="004B11C2" w14:paraId="3FCADCC7" w14:textId="77777777" w:rsidTr="00350FC6">
        <w:trPr>
          <w:trHeight w:val="283"/>
        </w:trPr>
        <w:tc>
          <w:tcPr>
            <w:tcW w:w="2552" w:type="dxa"/>
            <w:noWrap/>
            <w:vAlign w:val="center"/>
          </w:tcPr>
          <w:p w14:paraId="52655C1C" w14:textId="77777777" w:rsidR="00350FC6" w:rsidRPr="004B11C2" w:rsidRDefault="00350FC6" w:rsidP="00350FC6">
            <w:pPr>
              <w:pStyle w:val="DHHStabletext"/>
              <w:spacing w:before="0" w:after="0"/>
              <w:rPr>
                <w:rFonts w:cs="Arial"/>
                <w:sz w:val="18"/>
                <w:szCs w:val="18"/>
                <w:lang w:eastAsia="en-AU"/>
              </w:rPr>
            </w:pPr>
            <w:r w:rsidRPr="004B11C2">
              <w:rPr>
                <w:rFonts w:cs="Arial"/>
                <w:sz w:val="18"/>
                <w:szCs w:val="18"/>
                <w:lang w:eastAsia="en-AU"/>
              </w:rPr>
              <w:t>Ballarat</w:t>
            </w:r>
          </w:p>
        </w:tc>
        <w:tc>
          <w:tcPr>
            <w:tcW w:w="1021" w:type="dxa"/>
            <w:noWrap/>
            <w:vAlign w:val="center"/>
          </w:tcPr>
          <w:p w14:paraId="158B7205" w14:textId="24B0C60B"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w:t>
            </w:r>
          </w:p>
        </w:tc>
        <w:tc>
          <w:tcPr>
            <w:tcW w:w="1021" w:type="dxa"/>
            <w:noWrap/>
            <w:vAlign w:val="center"/>
          </w:tcPr>
          <w:p w14:paraId="21A1E71C" w14:textId="1BD25B24"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3.7%</w:t>
            </w:r>
          </w:p>
        </w:tc>
        <w:tc>
          <w:tcPr>
            <w:tcW w:w="1021" w:type="dxa"/>
            <w:noWrap/>
            <w:vAlign w:val="center"/>
          </w:tcPr>
          <w:p w14:paraId="5B2BE6FA" w14:textId="2B1E9E71"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54</w:t>
            </w:r>
          </w:p>
        </w:tc>
        <w:tc>
          <w:tcPr>
            <w:tcW w:w="1021" w:type="dxa"/>
            <w:noWrap/>
            <w:vAlign w:val="center"/>
          </w:tcPr>
          <w:p w14:paraId="3E48DB70" w14:textId="3386EA5F"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26.7%</w:t>
            </w:r>
          </w:p>
        </w:tc>
        <w:tc>
          <w:tcPr>
            <w:tcW w:w="1021" w:type="dxa"/>
            <w:noWrap/>
            <w:vAlign w:val="center"/>
          </w:tcPr>
          <w:p w14:paraId="0C1730A2" w14:textId="1B69EE76"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203</w:t>
            </w:r>
          </w:p>
        </w:tc>
        <w:tc>
          <w:tcPr>
            <w:tcW w:w="1021" w:type="dxa"/>
            <w:noWrap/>
            <w:vAlign w:val="center"/>
          </w:tcPr>
          <w:p w14:paraId="70B15B44" w14:textId="463AE680"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45.5%</w:t>
            </w:r>
          </w:p>
        </w:tc>
        <w:tc>
          <w:tcPr>
            <w:tcW w:w="1021" w:type="dxa"/>
            <w:noWrap/>
            <w:vAlign w:val="center"/>
          </w:tcPr>
          <w:p w14:paraId="5F07242E" w14:textId="717D9353"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177</w:t>
            </w:r>
          </w:p>
        </w:tc>
        <w:tc>
          <w:tcPr>
            <w:tcW w:w="1021" w:type="dxa"/>
            <w:noWrap/>
            <w:vAlign w:val="center"/>
          </w:tcPr>
          <w:p w14:paraId="3003E8E1" w14:textId="385C8CB4"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60.6%</w:t>
            </w:r>
          </w:p>
        </w:tc>
        <w:tc>
          <w:tcPr>
            <w:tcW w:w="1021" w:type="dxa"/>
            <w:noWrap/>
            <w:vAlign w:val="center"/>
          </w:tcPr>
          <w:p w14:paraId="2109D65C" w14:textId="678F5701"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436</w:t>
            </w:r>
          </w:p>
        </w:tc>
        <w:tc>
          <w:tcPr>
            <w:tcW w:w="1021" w:type="dxa"/>
            <w:noWrap/>
            <w:vAlign w:val="center"/>
          </w:tcPr>
          <w:p w14:paraId="11713A00" w14:textId="6A7C9593"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43.9%</w:t>
            </w:r>
          </w:p>
        </w:tc>
      </w:tr>
      <w:tr w:rsidR="00350FC6" w:rsidRPr="004B11C2" w14:paraId="1BD6984B" w14:textId="77777777" w:rsidTr="00350FC6">
        <w:trPr>
          <w:trHeight w:val="283"/>
        </w:trPr>
        <w:tc>
          <w:tcPr>
            <w:tcW w:w="2552" w:type="dxa"/>
            <w:noWrap/>
            <w:vAlign w:val="center"/>
          </w:tcPr>
          <w:p w14:paraId="6484A2C5" w14:textId="77777777" w:rsidR="00350FC6" w:rsidRPr="004B11C2" w:rsidRDefault="00350FC6" w:rsidP="00350FC6">
            <w:pPr>
              <w:pStyle w:val="DHHStabletext"/>
              <w:spacing w:before="0" w:after="0"/>
              <w:rPr>
                <w:rFonts w:cs="Arial"/>
                <w:sz w:val="18"/>
                <w:szCs w:val="18"/>
                <w:lang w:eastAsia="en-AU"/>
              </w:rPr>
            </w:pPr>
            <w:r w:rsidRPr="004B11C2">
              <w:rPr>
                <w:rFonts w:cs="Arial"/>
                <w:sz w:val="18"/>
                <w:szCs w:val="18"/>
                <w:lang w:eastAsia="en-AU"/>
              </w:rPr>
              <w:t>Banyule</w:t>
            </w:r>
          </w:p>
        </w:tc>
        <w:tc>
          <w:tcPr>
            <w:tcW w:w="1021" w:type="dxa"/>
            <w:noWrap/>
            <w:vAlign w:val="center"/>
          </w:tcPr>
          <w:p w14:paraId="4F654FA9" w14:textId="6927318C"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0</w:t>
            </w:r>
          </w:p>
        </w:tc>
        <w:tc>
          <w:tcPr>
            <w:tcW w:w="1021" w:type="dxa"/>
            <w:noWrap/>
            <w:vAlign w:val="center"/>
          </w:tcPr>
          <w:p w14:paraId="7CADD60A" w14:textId="0E908B84"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0.0%</w:t>
            </w:r>
          </w:p>
        </w:tc>
        <w:tc>
          <w:tcPr>
            <w:tcW w:w="1021" w:type="dxa"/>
            <w:noWrap/>
            <w:vAlign w:val="center"/>
          </w:tcPr>
          <w:p w14:paraId="33F9410F" w14:textId="2328810F"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4</w:t>
            </w:r>
          </w:p>
        </w:tc>
        <w:tc>
          <w:tcPr>
            <w:tcW w:w="1021" w:type="dxa"/>
            <w:noWrap/>
            <w:vAlign w:val="center"/>
          </w:tcPr>
          <w:p w14:paraId="7C41A700" w14:textId="698E9D84"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0.9%</w:t>
            </w:r>
          </w:p>
        </w:tc>
        <w:tc>
          <w:tcPr>
            <w:tcW w:w="1021" w:type="dxa"/>
            <w:noWrap/>
            <w:vAlign w:val="center"/>
          </w:tcPr>
          <w:p w14:paraId="7DB0A0EF" w14:textId="1F7FB4DF"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20</w:t>
            </w:r>
          </w:p>
        </w:tc>
        <w:tc>
          <w:tcPr>
            <w:tcW w:w="1021" w:type="dxa"/>
            <w:noWrap/>
            <w:vAlign w:val="center"/>
          </w:tcPr>
          <w:p w14:paraId="7C1AED6D" w14:textId="26343C47"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4.8%</w:t>
            </w:r>
          </w:p>
        </w:tc>
        <w:tc>
          <w:tcPr>
            <w:tcW w:w="1021" w:type="dxa"/>
            <w:noWrap/>
            <w:vAlign w:val="center"/>
          </w:tcPr>
          <w:p w14:paraId="30137180" w14:textId="3F462EA9"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9</w:t>
            </w:r>
          </w:p>
        </w:tc>
        <w:tc>
          <w:tcPr>
            <w:tcW w:w="1021" w:type="dxa"/>
            <w:noWrap/>
            <w:vAlign w:val="center"/>
          </w:tcPr>
          <w:p w14:paraId="74F5FB90" w14:textId="7092FEE9"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7.3%</w:t>
            </w:r>
          </w:p>
        </w:tc>
        <w:tc>
          <w:tcPr>
            <w:tcW w:w="1021" w:type="dxa"/>
            <w:noWrap/>
            <w:vAlign w:val="center"/>
          </w:tcPr>
          <w:p w14:paraId="1BC0A8C5" w14:textId="7F2D6C86"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33</w:t>
            </w:r>
          </w:p>
        </w:tc>
        <w:tc>
          <w:tcPr>
            <w:tcW w:w="1021" w:type="dxa"/>
            <w:noWrap/>
            <w:vAlign w:val="center"/>
          </w:tcPr>
          <w:p w14:paraId="49173EF2" w14:textId="562664B5"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3.0%</w:t>
            </w:r>
          </w:p>
        </w:tc>
      </w:tr>
      <w:tr w:rsidR="00350FC6" w:rsidRPr="004B11C2" w14:paraId="5492BE74" w14:textId="77777777" w:rsidTr="00350FC6">
        <w:trPr>
          <w:trHeight w:val="283"/>
        </w:trPr>
        <w:tc>
          <w:tcPr>
            <w:tcW w:w="2552" w:type="dxa"/>
            <w:noWrap/>
            <w:vAlign w:val="center"/>
          </w:tcPr>
          <w:p w14:paraId="129D2893" w14:textId="77777777" w:rsidR="00350FC6" w:rsidRPr="004B11C2" w:rsidRDefault="00350FC6" w:rsidP="00350FC6">
            <w:pPr>
              <w:pStyle w:val="DHHStabletext"/>
              <w:spacing w:before="0" w:after="0"/>
              <w:rPr>
                <w:rFonts w:cs="Arial"/>
                <w:sz w:val="18"/>
                <w:szCs w:val="18"/>
                <w:lang w:eastAsia="en-AU"/>
              </w:rPr>
            </w:pPr>
            <w:r w:rsidRPr="004B11C2">
              <w:rPr>
                <w:rFonts w:cs="Arial"/>
                <w:sz w:val="18"/>
                <w:szCs w:val="18"/>
                <w:lang w:eastAsia="en-AU"/>
              </w:rPr>
              <w:t>Bass Coast</w:t>
            </w:r>
          </w:p>
        </w:tc>
        <w:tc>
          <w:tcPr>
            <w:tcW w:w="1021" w:type="dxa"/>
            <w:noWrap/>
            <w:vAlign w:val="center"/>
          </w:tcPr>
          <w:p w14:paraId="322A5324" w14:textId="01779C4C"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w:t>
            </w:r>
          </w:p>
        </w:tc>
        <w:tc>
          <w:tcPr>
            <w:tcW w:w="1021" w:type="dxa"/>
            <w:noWrap/>
            <w:vAlign w:val="center"/>
          </w:tcPr>
          <w:p w14:paraId="1CC44759" w14:textId="5F97D16E"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25.0%</w:t>
            </w:r>
          </w:p>
        </w:tc>
        <w:tc>
          <w:tcPr>
            <w:tcW w:w="1021" w:type="dxa"/>
            <w:noWrap/>
            <w:vAlign w:val="center"/>
          </w:tcPr>
          <w:p w14:paraId="30F1EECF" w14:textId="6566DC4F"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w:t>
            </w:r>
          </w:p>
        </w:tc>
        <w:tc>
          <w:tcPr>
            <w:tcW w:w="1021" w:type="dxa"/>
            <w:noWrap/>
            <w:vAlign w:val="center"/>
          </w:tcPr>
          <w:p w14:paraId="4C634DFF" w14:textId="5498300E"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5.4%</w:t>
            </w:r>
          </w:p>
        </w:tc>
        <w:tc>
          <w:tcPr>
            <w:tcW w:w="1021" w:type="dxa"/>
            <w:noWrap/>
            <w:vAlign w:val="center"/>
          </w:tcPr>
          <w:p w14:paraId="18B3FE77" w14:textId="4088D7F9"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18</w:t>
            </w:r>
          </w:p>
        </w:tc>
        <w:tc>
          <w:tcPr>
            <w:tcW w:w="1021" w:type="dxa"/>
            <w:noWrap/>
            <w:vAlign w:val="center"/>
          </w:tcPr>
          <w:p w14:paraId="4C35D201" w14:textId="0B06B748"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18.8%</w:t>
            </w:r>
          </w:p>
        </w:tc>
        <w:tc>
          <w:tcPr>
            <w:tcW w:w="1021" w:type="dxa"/>
            <w:noWrap/>
            <w:vAlign w:val="center"/>
          </w:tcPr>
          <w:p w14:paraId="47C641BC" w14:textId="18A44D9C"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9</w:t>
            </w:r>
          </w:p>
        </w:tc>
        <w:tc>
          <w:tcPr>
            <w:tcW w:w="1021" w:type="dxa"/>
            <w:noWrap/>
            <w:vAlign w:val="center"/>
          </w:tcPr>
          <w:p w14:paraId="1BD4AD2E" w14:textId="6AE83D82"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19.1%</w:t>
            </w:r>
          </w:p>
        </w:tc>
        <w:tc>
          <w:tcPr>
            <w:tcW w:w="1021" w:type="dxa"/>
            <w:noWrap/>
            <w:vAlign w:val="center"/>
          </w:tcPr>
          <w:p w14:paraId="4904760F" w14:textId="2FB26B8A"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30</w:t>
            </w:r>
          </w:p>
        </w:tc>
        <w:tc>
          <w:tcPr>
            <w:tcW w:w="1021" w:type="dxa"/>
            <w:noWrap/>
            <w:vAlign w:val="center"/>
          </w:tcPr>
          <w:p w14:paraId="4B31E7B4" w14:textId="6DAAFC3A"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16.3%</w:t>
            </w:r>
          </w:p>
        </w:tc>
      </w:tr>
      <w:tr w:rsidR="00350FC6" w:rsidRPr="004B11C2" w14:paraId="2C94B35D" w14:textId="77777777" w:rsidTr="00350FC6">
        <w:trPr>
          <w:trHeight w:val="283"/>
        </w:trPr>
        <w:tc>
          <w:tcPr>
            <w:tcW w:w="2552" w:type="dxa"/>
            <w:noWrap/>
            <w:vAlign w:val="center"/>
          </w:tcPr>
          <w:p w14:paraId="1CA14EB8" w14:textId="77777777" w:rsidR="00350FC6" w:rsidRPr="004B11C2" w:rsidRDefault="00350FC6" w:rsidP="00350FC6">
            <w:pPr>
              <w:pStyle w:val="DHHStabletext"/>
              <w:spacing w:before="0" w:after="0"/>
              <w:rPr>
                <w:rFonts w:cs="Arial"/>
                <w:sz w:val="18"/>
                <w:szCs w:val="18"/>
                <w:lang w:eastAsia="en-AU"/>
              </w:rPr>
            </w:pPr>
            <w:r w:rsidRPr="004B11C2">
              <w:rPr>
                <w:rFonts w:cs="Arial"/>
                <w:sz w:val="18"/>
                <w:szCs w:val="18"/>
                <w:lang w:eastAsia="en-AU"/>
              </w:rPr>
              <w:t xml:space="preserve">Baw </w:t>
            </w:r>
            <w:proofErr w:type="spellStart"/>
            <w:r w:rsidRPr="004B11C2">
              <w:rPr>
                <w:rFonts w:cs="Arial"/>
                <w:sz w:val="18"/>
                <w:szCs w:val="18"/>
                <w:lang w:eastAsia="en-AU"/>
              </w:rPr>
              <w:t>Baw</w:t>
            </w:r>
            <w:proofErr w:type="spellEnd"/>
          </w:p>
        </w:tc>
        <w:tc>
          <w:tcPr>
            <w:tcW w:w="1021" w:type="dxa"/>
            <w:noWrap/>
            <w:vAlign w:val="center"/>
          </w:tcPr>
          <w:p w14:paraId="7355B5DE" w14:textId="035CD145"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0</w:t>
            </w:r>
          </w:p>
        </w:tc>
        <w:tc>
          <w:tcPr>
            <w:tcW w:w="1021" w:type="dxa"/>
            <w:noWrap/>
            <w:vAlign w:val="center"/>
          </w:tcPr>
          <w:p w14:paraId="3A2EFB5D" w14:textId="7737C085"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0.0%</w:t>
            </w:r>
          </w:p>
        </w:tc>
        <w:tc>
          <w:tcPr>
            <w:tcW w:w="1021" w:type="dxa"/>
            <w:noWrap/>
            <w:vAlign w:val="center"/>
          </w:tcPr>
          <w:p w14:paraId="376DE00C" w14:textId="59C93A7A"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5</w:t>
            </w:r>
          </w:p>
        </w:tc>
        <w:tc>
          <w:tcPr>
            <w:tcW w:w="1021" w:type="dxa"/>
            <w:noWrap/>
            <w:vAlign w:val="center"/>
          </w:tcPr>
          <w:p w14:paraId="0D390E38" w14:textId="6C555700"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8.6%</w:t>
            </w:r>
          </w:p>
        </w:tc>
        <w:tc>
          <w:tcPr>
            <w:tcW w:w="1021" w:type="dxa"/>
            <w:noWrap/>
            <w:vAlign w:val="center"/>
          </w:tcPr>
          <w:p w14:paraId="60E3365C" w14:textId="52DC7029"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23</w:t>
            </w:r>
          </w:p>
        </w:tc>
        <w:tc>
          <w:tcPr>
            <w:tcW w:w="1021" w:type="dxa"/>
            <w:noWrap/>
            <w:vAlign w:val="center"/>
          </w:tcPr>
          <w:p w14:paraId="07A95439" w14:textId="22C33A3C"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21.3%</w:t>
            </w:r>
          </w:p>
        </w:tc>
        <w:tc>
          <w:tcPr>
            <w:tcW w:w="1021" w:type="dxa"/>
            <w:noWrap/>
            <w:vAlign w:val="center"/>
          </w:tcPr>
          <w:p w14:paraId="0610B84C" w14:textId="60DFBD7E"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27</w:t>
            </w:r>
          </w:p>
        </w:tc>
        <w:tc>
          <w:tcPr>
            <w:tcW w:w="1021" w:type="dxa"/>
            <w:noWrap/>
            <w:vAlign w:val="center"/>
          </w:tcPr>
          <w:p w14:paraId="4A7AE7D1" w14:textId="6E1D1BA2"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36.0%</w:t>
            </w:r>
          </w:p>
        </w:tc>
        <w:tc>
          <w:tcPr>
            <w:tcW w:w="1021" w:type="dxa"/>
            <w:noWrap/>
            <w:vAlign w:val="center"/>
          </w:tcPr>
          <w:p w14:paraId="681C1D35" w14:textId="15D34C70"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55</w:t>
            </w:r>
          </w:p>
        </w:tc>
        <w:tc>
          <w:tcPr>
            <w:tcW w:w="1021" w:type="dxa"/>
            <w:noWrap/>
            <w:vAlign w:val="center"/>
          </w:tcPr>
          <w:p w14:paraId="199963C1" w14:textId="2CD1C24F"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22.2%</w:t>
            </w:r>
          </w:p>
        </w:tc>
      </w:tr>
      <w:tr w:rsidR="00350FC6" w:rsidRPr="004B11C2" w14:paraId="1170D694" w14:textId="77777777" w:rsidTr="00350FC6">
        <w:trPr>
          <w:trHeight w:val="283"/>
        </w:trPr>
        <w:tc>
          <w:tcPr>
            <w:tcW w:w="2552" w:type="dxa"/>
            <w:noWrap/>
            <w:vAlign w:val="center"/>
          </w:tcPr>
          <w:p w14:paraId="5FB1BEDD" w14:textId="77777777" w:rsidR="00350FC6" w:rsidRPr="004B11C2" w:rsidRDefault="00350FC6" w:rsidP="00350FC6">
            <w:pPr>
              <w:pStyle w:val="DHHStabletext"/>
              <w:spacing w:before="0" w:after="0"/>
              <w:rPr>
                <w:rFonts w:cs="Arial"/>
                <w:sz w:val="18"/>
                <w:szCs w:val="18"/>
                <w:lang w:eastAsia="en-AU"/>
              </w:rPr>
            </w:pPr>
            <w:r w:rsidRPr="004B11C2">
              <w:rPr>
                <w:rFonts w:cs="Arial"/>
                <w:sz w:val="18"/>
                <w:szCs w:val="18"/>
                <w:lang w:eastAsia="en-AU"/>
              </w:rPr>
              <w:t>Bayside</w:t>
            </w:r>
          </w:p>
        </w:tc>
        <w:tc>
          <w:tcPr>
            <w:tcW w:w="1021" w:type="dxa"/>
            <w:noWrap/>
            <w:vAlign w:val="center"/>
          </w:tcPr>
          <w:p w14:paraId="40F41A73" w14:textId="6561A19E"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w:t>
            </w:r>
          </w:p>
        </w:tc>
        <w:tc>
          <w:tcPr>
            <w:tcW w:w="1021" w:type="dxa"/>
            <w:noWrap/>
            <w:vAlign w:val="center"/>
          </w:tcPr>
          <w:p w14:paraId="6FA77269" w14:textId="324ACE6B"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1.6%</w:t>
            </w:r>
          </w:p>
        </w:tc>
        <w:tc>
          <w:tcPr>
            <w:tcW w:w="1021" w:type="dxa"/>
            <w:noWrap/>
            <w:vAlign w:val="center"/>
          </w:tcPr>
          <w:p w14:paraId="05DD0EAC" w14:textId="22862386"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w:t>
            </w:r>
          </w:p>
        </w:tc>
        <w:tc>
          <w:tcPr>
            <w:tcW w:w="1021" w:type="dxa"/>
            <w:noWrap/>
            <w:vAlign w:val="center"/>
          </w:tcPr>
          <w:p w14:paraId="0C889EF3" w14:textId="139A75CB"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0.3%</w:t>
            </w:r>
          </w:p>
        </w:tc>
        <w:tc>
          <w:tcPr>
            <w:tcW w:w="1021" w:type="dxa"/>
            <w:noWrap/>
            <w:vAlign w:val="center"/>
          </w:tcPr>
          <w:p w14:paraId="7046882C" w14:textId="18C9B354"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w:t>
            </w:r>
          </w:p>
        </w:tc>
        <w:tc>
          <w:tcPr>
            <w:tcW w:w="1021" w:type="dxa"/>
            <w:noWrap/>
            <w:vAlign w:val="center"/>
          </w:tcPr>
          <w:p w14:paraId="5CE2ED27" w14:textId="236ED2E9"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0.4%</w:t>
            </w:r>
          </w:p>
        </w:tc>
        <w:tc>
          <w:tcPr>
            <w:tcW w:w="1021" w:type="dxa"/>
            <w:noWrap/>
            <w:vAlign w:val="center"/>
          </w:tcPr>
          <w:p w14:paraId="08B0E409" w14:textId="5F0F7139"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w:t>
            </w:r>
          </w:p>
        </w:tc>
        <w:tc>
          <w:tcPr>
            <w:tcW w:w="1021" w:type="dxa"/>
            <w:noWrap/>
            <w:vAlign w:val="center"/>
          </w:tcPr>
          <w:p w14:paraId="0528F235" w14:textId="7AC131B2"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0.7%</w:t>
            </w:r>
          </w:p>
        </w:tc>
        <w:tc>
          <w:tcPr>
            <w:tcW w:w="1021" w:type="dxa"/>
            <w:noWrap/>
            <w:vAlign w:val="center"/>
          </w:tcPr>
          <w:p w14:paraId="0EE092EE" w14:textId="6D72119A"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4</w:t>
            </w:r>
          </w:p>
        </w:tc>
        <w:tc>
          <w:tcPr>
            <w:tcW w:w="1021" w:type="dxa"/>
            <w:noWrap/>
            <w:vAlign w:val="center"/>
          </w:tcPr>
          <w:p w14:paraId="5871665D" w14:textId="22626D3F"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0.5%</w:t>
            </w:r>
          </w:p>
        </w:tc>
      </w:tr>
      <w:tr w:rsidR="00350FC6" w:rsidRPr="004B11C2" w14:paraId="06FBD62D" w14:textId="77777777" w:rsidTr="00350FC6">
        <w:trPr>
          <w:trHeight w:val="283"/>
        </w:trPr>
        <w:tc>
          <w:tcPr>
            <w:tcW w:w="2552" w:type="dxa"/>
            <w:noWrap/>
            <w:vAlign w:val="center"/>
          </w:tcPr>
          <w:p w14:paraId="30E4A89C" w14:textId="77777777" w:rsidR="00350FC6" w:rsidRPr="004B11C2" w:rsidRDefault="00350FC6" w:rsidP="00350FC6">
            <w:pPr>
              <w:pStyle w:val="DHHStabletext"/>
              <w:spacing w:before="0" w:after="0"/>
              <w:rPr>
                <w:rFonts w:cs="Arial"/>
                <w:sz w:val="18"/>
                <w:szCs w:val="18"/>
                <w:lang w:eastAsia="en-AU"/>
              </w:rPr>
            </w:pPr>
            <w:r w:rsidRPr="004B11C2">
              <w:rPr>
                <w:rFonts w:cs="Arial"/>
                <w:sz w:val="18"/>
                <w:szCs w:val="18"/>
                <w:lang w:eastAsia="en-AU"/>
              </w:rPr>
              <w:t>Benalla</w:t>
            </w:r>
          </w:p>
        </w:tc>
        <w:tc>
          <w:tcPr>
            <w:tcW w:w="1021" w:type="dxa"/>
            <w:noWrap/>
            <w:vAlign w:val="center"/>
          </w:tcPr>
          <w:p w14:paraId="4F252F07" w14:textId="3A9CEF2B"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0</w:t>
            </w:r>
          </w:p>
        </w:tc>
        <w:tc>
          <w:tcPr>
            <w:tcW w:w="1021" w:type="dxa"/>
            <w:noWrap/>
            <w:vAlign w:val="center"/>
          </w:tcPr>
          <w:p w14:paraId="608A0EE2" w14:textId="02C7B134"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0.0%</w:t>
            </w:r>
          </w:p>
        </w:tc>
        <w:tc>
          <w:tcPr>
            <w:tcW w:w="1021" w:type="dxa"/>
            <w:noWrap/>
            <w:vAlign w:val="center"/>
          </w:tcPr>
          <w:p w14:paraId="2B69F129" w14:textId="293BB55E"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5</w:t>
            </w:r>
          </w:p>
        </w:tc>
        <w:tc>
          <w:tcPr>
            <w:tcW w:w="1021" w:type="dxa"/>
            <w:noWrap/>
            <w:vAlign w:val="center"/>
          </w:tcPr>
          <w:p w14:paraId="1A556B71" w14:textId="6DB6681B"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25.0%</w:t>
            </w:r>
          </w:p>
        </w:tc>
        <w:tc>
          <w:tcPr>
            <w:tcW w:w="1021" w:type="dxa"/>
            <w:noWrap/>
            <w:vAlign w:val="center"/>
          </w:tcPr>
          <w:p w14:paraId="5A0794B5" w14:textId="5ACD7976"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5</w:t>
            </w:r>
          </w:p>
        </w:tc>
        <w:tc>
          <w:tcPr>
            <w:tcW w:w="1021" w:type="dxa"/>
            <w:noWrap/>
            <w:vAlign w:val="center"/>
          </w:tcPr>
          <w:p w14:paraId="6FE0C89B" w14:textId="4551554F"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22.7%</w:t>
            </w:r>
          </w:p>
        </w:tc>
        <w:tc>
          <w:tcPr>
            <w:tcW w:w="1021" w:type="dxa"/>
            <w:noWrap/>
            <w:vAlign w:val="center"/>
          </w:tcPr>
          <w:p w14:paraId="1D7CCEE2" w14:textId="01BF0255"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w:t>
            </w:r>
          </w:p>
        </w:tc>
        <w:tc>
          <w:tcPr>
            <w:tcW w:w="1021" w:type="dxa"/>
            <w:noWrap/>
            <w:vAlign w:val="center"/>
          </w:tcPr>
          <w:p w14:paraId="58196F38" w14:textId="1D1143B9"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20.0%</w:t>
            </w:r>
          </w:p>
        </w:tc>
        <w:tc>
          <w:tcPr>
            <w:tcW w:w="1021" w:type="dxa"/>
            <w:noWrap/>
            <w:vAlign w:val="center"/>
          </w:tcPr>
          <w:p w14:paraId="62CC9D3F" w14:textId="0B77AD7C"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12</w:t>
            </w:r>
          </w:p>
        </w:tc>
        <w:tc>
          <w:tcPr>
            <w:tcW w:w="1021" w:type="dxa"/>
            <w:noWrap/>
            <w:vAlign w:val="center"/>
          </w:tcPr>
          <w:p w14:paraId="5EB954EC" w14:textId="09C998C0"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18.8%</w:t>
            </w:r>
          </w:p>
        </w:tc>
      </w:tr>
      <w:tr w:rsidR="00350FC6" w:rsidRPr="004B11C2" w14:paraId="485B8BB4" w14:textId="77777777" w:rsidTr="00350FC6">
        <w:trPr>
          <w:trHeight w:val="283"/>
        </w:trPr>
        <w:tc>
          <w:tcPr>
            <w:tcW w:w="2552" w:type="dxa"/>
            <w:noWrap/>
            <w:vAlign w:val="center"/>
          </w:tcPr>
          <w:p w14:paraId="06543A2B" w14:textId="77777777" w:rsidR="00350FC6" w:rsidRPr="004B11C2" w:rsidRDefault="00350FC6" w:rsidP="00350FC6">
            <w:pPr>
              <w:pStyle w:val="DHHStabletext"/>
              <w:spacing w:before="0" w:after="0"/>
              <w:rPr>
                <w:rFonts w:cs="Arial"/>
                <w:sz w:val="18"/>
                <w:szCs w:val="18"/>
                <w:lang w:eastAsia="en-AU"/>
              </w:rPr>
            </w:pPr>
            <w:r w:rsidRPr="004B11C2">
              <w:rPr>
                <w:rFonts w:cs="Arial"/>
                <w:sz w:val="18"/>
                <w:szCs w:val="18"/>
                <w:lang w:eastAsia="en-AU"/>
              </w:rPr>
              <w:t>Boroondara</w:t>
            </w:r>
          </w:p>
        </w:tc>
        <w:tc>
          <w:tcPr>
            <w:tcW w:w="1021" w:type="dxa"/>
            <w:noWrap/>
            <w:vAlign w:val="center"/>
          </w:tcPr>
          <w:p w14:paraId="6848317A" w14:textId="0EA543D9"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11</w:t>
            </w:r>
          </w:p>
        </w:tc>
        <w:tc>
          <w:tcPr>
            <w:tcW w:w="1021" w:type="dxa"/>
            <w:noWrap/>
            <w:vAlign w:val="center"/>
          </w:tcPr>
          <w:p w14:paraId="349EF574" w14:textId="30A9D464"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3.1%</w:t>
            </w:r>
          </w:p>
        </w:tc>
        <w:tc>
          <w:tcPr>
            <w:tcW w:w="1021" w:type="dxa"/>
            <w:noWrap/>
            <w:vAlign w:val="center"/>
          </w:tcPr>
          <w:p w14:paraId="513B3EB4" w14:textId="5423AB17"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8</w:t>
            </w:r>
          </w:p>
        </w:tc>
        <w:tc>
          <w:tcPr>
            <w:tcW w:w="1021" w:type="dxa"/>
            <w:noWrap/>
            <w:vAlign w:val="center"/>
          </w:tcPr>
          <w:p w14:paraId="68E157E1" w14:textId="597081D4"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0.9%</w:t>
            </w:r>
          </w:p>
        </w:tc>
        <w:tc>
          <w:tcPr>
            <w:tcW w:w="1021" w:type="dxa"/>
            <w:noWrap/>
            <w:vAlign w:val="center"/>
          </w:tcPr>
          <w:p w14:paraId="27F5406F" w14:textId="24EA29E2"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3</w:t>
            </w:r>
          </w:p>
        </w:tc>
        <w:tc>
          <w:tcPr>
            <w:tcW w:w="1021" w:type="dxa"/>
            <w:noWrap/>
            <w:vAlign w:val="center"/>
          </w:tcPr>
          <w:p w14:paraId="06B5B92C" w14:textId="5A6A7E24"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0.8%</w:t>
            </w:r>
          </w:p>
        </w:tc>
        <w:tc>
          <w:tcPr>
            <w:tcW w:w="1021" w:type="dxa"/>
            <w:noWrap/>
            <w:vAlign w:val="center"/>
          </w:tcPr>
          <w:p w14:paraId="048D6E1B" w14:textId="449BFD8F"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w:t>
            </w:r>
          </w:p>
        </w:tc>
        <w:tc>
          <w:tcPr>
            <w:tcW w:w="1021" w:type="dxa"/>
            <w:noWrap/>
            <w:vAlign w:val="center"/>
          </w:tcPr>
          <w:p w14:paraId="40C5C039" w14:textId="5AD2AB61"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0.8%</w:t>
            </w:r>
          </w:p>
        </w:tc>
        <w:tc>
          <w:tcPr>
            <w:tcW w:w="1021" w:type="dxa"/>
            <w:noWrap/>
            <w:vAlign w:val="center"/>
          </w:tcPr>
          <w:p w14:paraId="7D6C304E" w14:textId="715C0AEF"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24</w:t>
            </w:r>
          </w:p>
        </w:tc>
        <w:tc>
          <w:tcPr>
            <w:tcW w:w="1021" w:type="dxa"/>
            <w:noWrap/>
            <w:vAlign w:val="center"/>
          </w:tcPr>
          <w:p w14:paraId="3A862C3A" w14:textId="25646611"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1.3%</w:t>
            </w:r>
          </w:p>
        </w:tc>
      </w:tr>
      <w:tr w:rsidR="00350FC6" w:rsidRPr="004B11C2" w14:paraId="28582201" w14:textId="77777777" w:rsidTr="00350FC6">
        <w:trPr>
          <w:trHeight w:val="283"/>
        </w:trPr>
        <w:tc>
          <w:tcPr>
            <w:tcW w:w="2552" w:type="dxa"/>
            <w:noWrap/>
            <w:vAlign w:val="center"/>
          </w:tcPr>
          <w:p w14:paraId="7B0B6209" w14:textId="77777777" w:rsidR="00350FC6" w:rsidRPr="004B11C2" w:rsidRDefault="00350FC6" w:rsidP="00350FC6">
            <w:pPr>
              <w:pStyle w:val="DHHStabletext"/>
              <w:spacing w:before="0" w:after="0"/>
              <w:rPr>
                <w:rFonts w:cs="Arial"/>
                <w:sz w:val="18"/>
                <w:szCs w:val="18"/>
                <w:lang w:eastAsia="en-AU"/>
              </w:rPr>
            </w:pPr>
            <w:r w:rsidRPr="004B11C2">
              <w:rPr>
                <w:rFonts w:cs="Arial"/>
                <w:sz w:val="18"/>
                <w:szCs w:val="18"/>
                <w:lang w:eastAsia="en-AU"/>
              </w:rPr>
              <w:t>Brimbank</w:t>
            </w:r>
          </w:p>
        </w:tc>
        <w:tc>
          <w:tcPr>
            <w:tcW w:w="1021" w:type="dxa"/>
            <w:noWrap/>
            <w:vAlign w:val="center"/>
          </w:tcPr>
          <w:p w14:paraId="7EBCF7D0" w14:textId="4CDD5B48"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0</w:t>
            </w:r>
          </w:p>
        </w:tc>
        <w:tc>
          <w:tcPr>
            <w:tcW w:w="1021" w:type="dxa"/>
            <w:noWrap/>
            <w:vAlign w:val="center"/>
          </w:tcPr>
          <w:p w14:paraId="327BF334" w14:textId="20752C9F"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0.0%</w:t>
            </w:r>
          </w:p>
        </w:tc>
        <w:tc>
          <w:tcPr>
            <w:tcW w:w="1021" w:type="dxa"/>
            <w:noWrap/>
            <w:vAlign w:val="center"/>
          </w:tcPr>
          <w:p w14:paraId="582DE97B" w14:textId="3661BB81"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33</w:t>
            </w:r>
          </w:p>
        </w:tc>
        <w:tc>
          <w:tcPr>
            <w:tcW w:w="1021" w:type="dxa"/>
            <w:noWrap/>
            <w:vAlign w:val="center"/>
          </w:tcPr>
          <w:p w14:paraId="7462FA7B" w14:textId="19216EF7"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12.9%</w:t>
            </w:r>
          </w:p>
        </w:tc>
        <w:tc>
          <w:tcPr>
            <w:tcW w:w="1021" w:type="dxa"/>
            <w:noWrap/>
            <w:vAlign w:val="center"/>
          </w:tcPr>
          <w:p w14:paraId="143048FB" w14:textId="5AAC45F0"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237</w:t>
            </w:r>
          </w:p>
        </w:tc>
        <w:tc>
          <w:tcPr>
            <w:tcW w:w="1021" w:type="dxa"/>
            <w:noWrap/>
            <w:vAlign w:val="center"/>
          </w:tcPr>
          <w:p w14:paraId="1B6C883F" w14:textId="1A30481C"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35.4%</w:t>
            </w:r>
          </w:p>
        </w:tc>
        <w:tc>
          <w:tcPr>
            <w:tcW w:w="1021" w:type="dxa"/>
            <w:noWrap/>
            <w:vAlign w:val="center"/>
          </w:tcPr>
          <w:p w14:paraId="2DB3A22B" w14:textId="5F7FA92A"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72</w:t>
            </w:r>
          </w:p>
        </w:tc>
        <w:tc>
          <w:tcPr>
            <w:tcW w:w="1021" w:type="dxa"/>
            <w:noWrap/>
            <w:vAlign w:val="center"/>
          </w:tcPr>
          <w:p w14:paraId="5F6117D2" w14:textId="1D4C92AF"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38.3%</w:t>
            </w:r>
          </w:p>
        </w:tc>
        <w:tc>
          <w:tcPr>
            <w:tcW w:w="1021" w:type="dxa"/>
            <w:noWrap/>
            <w:vAlign w:val="center"/>
          </w:tcPr>
          <w:p w14:paraId="2ADBC914" w14:textId="38492860"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342</w:t>
            </w:r>
          </w:p>
        </w:tc>
        <w:tc>
          <w:tcPr>
            <w:tcW w:w="1021" w:type="dxa"/>
            <w:noWrap/>
            <w:vAlign w:val="center"/>
          </w:tcPr>
          <w:p w14:paraId="4CBDCC6C" w14:textId="0A29FAF3"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29.5%</w:t>
            </w:r>
          </w:p>
        </w:tc>
      </w:tr>
      <w:tr w:rsidR="00350FC6" w:rsidRPr="004B11C2" w14:paraId="79385203" w14:textId="77777777" w:rsidTr="00350FC6">
        <w:trPr>
          <w:trHeight w:val="283"/>
        </w:trPr>
        <w:tc>
          <w:tcPr>
            <w:tcW w:w="2552" w:type="dxa"/>
            <w:noWrap/>
            <w:vAlign w:val="center"/>
          </w:tcPr>
          <w:p w14:paraId="581D40E0" w14:textId="77777777" w:rsidR="00350FC6" w:rsidRPr="004B11C2" w:rsidRDefault="00350FC6" w:rsidP="00350FC6">
            <w:pPr>
              <w:pStyle w:val="DHHStabletext"/>
              <w:spacing w:before="0" w:after="0"/>
              <w:rPr>
                <w:rFonts w:cs="Arial"/>
                <w:sz w:val="18"/>
                <w:szCs w:val="18"/>
                <w:lang w:eastAsia="en-AU"/>
              </w:rPr>
            </w:pPr>
            <w:r w:rsidRPr="004B11C2">
              <w:rPr>
                <w:rFonts w:cs="Arial"/>
                <w:sz w:val="18"/>
                <w:szCs w:val="18"/>
                <w:lang w:eastAsia="en-AU"/>
              </w:rPr>
              <w:t>Buloke</w:t>
            </w:r>
          </w:p>
        </w:tc>
        <w:tc>
          <w:tcPr>
            <w:tcW w:w="1021" w:type="dxa"/>
            <w:noWrap/>
            <w:vAlign w:val="center"/>
          </w:tcPr>
          <w:p w14:paraId="754EBA46" w14:textId="4685BD63"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w:t>
            </w:r>
          </w:p>
        </w:tc>
        <w:tc>
          <w:tcPr>
            <w:tcW w:w="1021" w:type="dxa"/>
            <w:noWrap/>
            <w:vAlign w:val="center"/>
          </w:tcPr>
          <w:p w14:paraId="684CF4A8" w14:textId="1552A27D" w:rsidR="00350FC6" w:rsidRPr="00350FC6" w:rsidRDefault="00350FC6" w:rsidP="00350FC6">
            <w:pPr>
              <w:pStyle w:val="DHHStabletext"/>
              <w:spacing w:before="0" w:after="0"/>
              <w:jc w:val="center"/>
              <w:rPr>
                <w:rFonts w:cs="Arial"/>
                <w:bCs/>
                <w:i/>
                <w:iCs/>
                <w:sz w:val="18"/>
                <w:szCs w:val="18"/>
              </w:rPr>
            </w:pPr>
            <w:r>
              <w:rPr>
                <w:rFonts w:cs="Arial"/>
                <w:sz w:val="18"/>
                <w:szCs w:val="18"/>
              </w:rPr>
              <w:t>100%</w:t>
            </w:r>
          </w:p>
        </w:tc>
        <w:tc>
          <w:tcPr>
            <w:tcW w:w="1021" w:type="dxa"/>
            <w:noWrap/>
            <w:vAlign w:val="center"/>
          </w:tcPr>
          <w:p w14:paraId="6B52BA27" w14:textId="3D00DAA6"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3</w:t>
            </w:r>
          </w:p>
        </w:tc>
        <w:tc>
          <w:tcPr>
            <w:tcW w:w="1021" w:type="dxa"/>
            <w:noWrap/>
            <w:vAlign w:val="center"/>
          </w:tcPr>
          <w:p w14:paraId="5FBC644D" w14:textId="3B2BB9B4"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75.0%</w:t>
            </w:r>
          </w:p>
        </w:tc>
        <w:tc>
          <w:tcPr>
            <w:tcW w:w="1021" w:type="dxa"/>
            <w:noWrap/>
            <w:vAlign w:val="center"/>
          </w:tcPr>
          <w:p w14:paraId="5960BACF" w14:textId="261ECD3A"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w:t>
            </w:r>
          </w:p>
        </w:tc>
        <w:tc>
          <w:tcPr>
            <w:tcW w:w="1021" w:type="dxa"/>
            <w:noWrap/>
            <w:vAlign w:val="center"/>
          </w:tcPr>
          <w:p w14:paraId="6EEB730F" w14:textId="41ADE2D6"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50.0%</w:t>
            </w:r>
          </w:p>
        </w:tc>
        <w:tc>
          <w:tcPr>
            <w:tcW w:w="1021" w:type="dxa"/>
            <w:noWrap/>
            <w:vAlign w:val="center"/>
          </w:tcPr>
          <w:p w14:paraId="59A9FAD0" w14:textId="3404BED2"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0</w:t>
            </w:r>
          </w:p>
        </w:tc>
        <w:tc>
          <w:tcPr>
            <w:tcW w:w="1021" w:type="dxa"/>
            <w:noWrap/>
            <w:vAlign w:val="center"/>
          </w:tcPr>
          <w:p w14:paraId="6907DAD9" w14:textId="265152F1"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0.0%</w:t>
            </w:r>
          </w:p>
        </w:tc>
        <w:tc>
          <w:tcPr>
            <w:tcW w:w="1021" w:type="dxa"/>
            <w:noWrap/>
            <w:vAlign w:val="center"/>
          </w:tcPr>
          <w:p w14:paraId="6D639623" w14:textId="0A1057C0"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5</w:t>
            </w:r>
          </w:p>
        </w:tc>
        <w:tc>
          <w:tcPr>
            <w:tcW w:w="1021" w:type="dxa"/>
            <w:noWrap/>
            <w:vAlign w:val="center"/>
          </w:tcPr>
          <w:p w14:paraId="2083BEB8" w14:textId="0211BC66"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71.4%</w:t>
            </w:r>
          </w:p>
        </w:tc>
      </w:tr>
      <w:tr w:rsidR="00350FC6" w:rsidRPr="004B11C2" w14:paraId="2EC9B61E" w14:textId="77777777" w:rsidTr="00350FC6">
        <w:trPr>
          <w:trHeight w:val="283"/>
        </w:trPr>
        <w:tc>
          <w:tcPr>
            <w:tcW w:w="2552" w:type="dxa"/>
            <w:noWrap/>
            <w:vAlign w:val="center"/>
          </w:tcPr>
          <w:p w14:paraId="00AF2DA3" w14:textId="77777777" w:rsidR="00350FC6" w:rsidRPr="004B11C2" w:rsidRDefault="00350FC6" w:rsidP="00350FC6">
            <w:pPr>
              <w:pStyle w:val="DHHStabletext"/>
              <w:spacing w:before="0" w:after="0"/>
              <w:rPr>
                <w:rFonts w:cs="Arial"/>
                <w:sz w:val="18"/>
                <w:szCs w:val="18"/>
                <w:lang w:eastAsia="en-AU"/>
              </w:rPr>
            </w:pPr>
            <w:r w:rsidRPr="004B11C2">
              <w:rPr>
                <w:rFonts w:cs="Arial"/>
                <w:sz w:val="18"/>
                <w:szCs w:val="18"/>
                <w:lang w:eastAsia="en-AU"/>
              </w:rPr>
              <w:t>Campaspe</w:t>
            </w:r>
          </w:p>
        </w:tc>
        <w:tc>
          <w:tcPr>
            <w:tcW w:w="1021" w:type="dxa"/>
            <w:noWrap/>
            <w:vAlign w:val="center"/>
          </w:tcPr>
          <w:p w14:paraId="5B767318" w14:textId="19B100F6"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w:t>
            </w:r>
          </w:p>
        </w:tc>
        <w:tc>
          <w:tcPr>
            <w:tcW w:w="1021" w:type="dxa"/>
            <w:noWrap/>
            <w:vAlign w:val="center"/>
          </w:tcPr>
          <w:p w14:paraId="6A2A585A" w14:textId="2FE68762"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20.0%</w:t>
            </w:r>
          </w:p>
        </w:tc>
        <w:tc>
          <w:tcPr>
            <w:tcW w:w="1021" w:type="dxa"/>
            <w:noWrap/>
            <w:vAlign w:val="center"/>
          </w:tcPr>
          <w:p w14:paraId="758C6AEE" w14:textId="11254478"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21</w:t>
            </w:r>
          </w:p>
        </w:tc>
        <w:tc>
          <w:tcPr>
            <w:tcW w:w="1021" w:type="dxa"/>
            <w:noWrap/>
            <w:vAlign w:val="center"/>
          </w:tcPr>
          <w:p w14:paraId="26EF1E6E" w14:textId="37580A37"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51.2%</w:t>
            </w:r>
          </w:p>
        </w:tc>
        <w:tc>
          <w:tcPr>
            <w:tcW w:w="1021" w:type="dxa"/>
            <w:noWrap/>
            <w:vAlign w:val="center"/>
          </w:tcPr>
          <w:p w14:paraId="3E6F2014" w14:textId="7996E36D"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34</w:t>
            </w:r>
          </w:p>
        </w:tc>
        <w:tc>
          <w:tcPr>
            <w:tcW w:w="1021" w:type="dxa"/>
            <w:noWrap/>
            <w:vAlign w:val="center"/>
          </w:tcPr>
          <w:p w14:paraId="482E68FF" w14:textId="0B1E939A"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52.3%</w:t>
            </w:r>
          </w:p>
        </w:tc>
        <w:tc>
          <w:tcPr>
            <w:tcW w:w="1021" w:type="dxa"/>
            <w:noWrap/>
            <w:vAlign w:val="center"/>
          </w:tcPr>
          <w:p w14:paraId="377ECE49" w14:textId="3F76EAB2"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w:t>
            </w:r>
          </w:p>
        </w:tc>
        <w:tc>
          <w:tcPr>
            <w:tcW w:w="1021" w:type="dxa"/>
            <w:noWrap/>
            <w:vAlign w:val="center"/>
          </w:tcPr>
          <w:p w14:paraId="16BCA395" w14:textId="082F94B1"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10.5%</w:t>
            </w:r>
          </w:p>
        </w:tc>
        <w:tc>
          <w:tcPr>
            <w:tcW w:w="1021" w:type="dxa"/>
            <w:noWrap/>
            <w:vAlign w:val="center"/>
          </w:tcPr>
          <w:p w14:paraId="5DDC5588" w14:textId="42A5424E"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58</w:t>
            </w:r>
          </w:p>
        </w:tc>
        <w:tc>
          <w:tcPr>
            <w:tcW w:w="1021" w:type="dxa"/>
            <w:noWrap/>
            <w:vAlign w:val="center"/>
          </w:tcPr>
          <w:p w14:paraId="68CA2A68" w14:textId="294DF708"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44.6%</w:t>
            </w:r>
          </w:p>
        </w:tc>
      </w:tr>
      <w:tr w:rsidR="00350FC6" w:rsidRPr="004B11C2" w14:paraId="02B6CB5A" w14:textId="77777777" w:rsidTr="00350FC6">
        <w:trPr>
          <w:trHeight w:val="283"/>
        </w:trPr>
        <w:tc>
          <w:tcPr>
            <w:tcW w:w="2552" w:type="dxa"/>
            <w:noWrap/>
            <w:vAlign w:val="center"/>
          </w:tcPr>
          <w:p w14:paraId="0B5C6AAD" w14:textId="77777777" w:rsidR="00350FC6" w:rsidRPr="004B11C2" w:rsidRDefault="00350FC6" w:rsidP="00350FC6">
            <w:pPr>
              <w:pStyle w:val="DHHStabletext"/>
              <w:spacing w:before="0" w:after="0"/>
              <w:rPr>
                <w:rFonts w:cs="Arial"/>
                <w:sz w:val="18"/>
                <w:szCs w:val="18"/>
                <w:lang w:eastAsia="en-AU"/>
              </w:rPr>
            </w:pPr>
            <w:r w:rsidRPr="004B11C2">
              <w:rPr>
                <w:rFonts w:cs="Arial"/>
                <w:sz w:val="18"/>
                <w:szCs w:val="18"/>
                <w:lang w:eastAsia="en-AU"/>
              </w:rPr>
              <w:t>Cardinia</w:t>
            </w:r>
          </w:p>
        </w:tc>
        <w:tc>
          <w:tcPr>
            <w:tcW w:w="1021" w:type="dxa"/>
            <w:noWrap/>
            <w:vAlign w:val="center"/>
          </w:tcPr>
          <w:p w14:paraId="73753727" w14:textId="4A58EAAC"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w:t>
            </w:r>
          </w:p>
        </w:tc>
        <w:tc>
          <w:tcPr>
            <w:tcW w:w="1021" w:type="dxa"/>
            <w:noWrap/>
            <w:vAlign w:val="center"/>
          </w:tcPr>
          <w:p w14:paraId="72D1B7DE" w14:textId="4F2DF36B"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25.0%</w:t>
            </w:r>
          </w:p>
        </w:tc>
        <w:tc>
          <w:tcPr>
            <w:tcW w:w="1021" w:type="dxa"/>
            <w:noWrap/>
            <w:vAlign w:val="center"/>
          </w:tcPr>
          <w:p w14:paraId="7287C4A5" w14:textId="22B59C67"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3</w:t>
            </w:r>
          </w:p>
        </w:tc>
        <w:tc>
          <w:tcPr>
            <w:tcW w:w="1021" w:type="dxa"/>
            <w:noWrap/>
            <w:vAlign w:val="center"/>
          </w:tcPr>
          <w:p w14:paraId="5D8FD7AA" w14:textId="5E0B2CC3"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4.1%</w:t>
            </w:r>
          </w:p>
        </w:tc>
        <w:tc>
          <w:tcPr>
            <w:tcW w:w="1021" w:type="dxa"/>
            <w:noWrap/>
            <w:vAlign w:val="center"/>
          </w:tcPr>
          <w:p w14:paraId="725179FC" w14:textId="246B0338"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41</w:t>
            </w:r>
          </w:p>
        </w:tc>
        <w:tc>
          <w:tcPr>
            <w:tcW w:w="1021" w:type="dxa"/>
            <w:noWrap/>
            <w:vAlign w:val="center"/>
          </w:tcPr>
          <w:p w14:paraId="3AC1A199" w14:textId="6B64A9F9"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14.3%</w:t>
            </w:r>
          </w:p>
        </w:tc>
        <w:tc>
          <w:tcPr>
            <w:tcW w:w="1021" w:type="dxa"/>
            <w:noWrap/>
            <w:vAlign w:val="center"/>
          </w:tcPr>
          <w:p w14:paraId="31613789" w14:textId="2C887840"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87</w:t>
            </w:r>
          </w:p>
        </w:tc>
        <w:tc>
          <w:tcPr>
            <w:tcW w:w="1021" w:type="dxa"/>
            <w:noWrap/>
            <w:vAlign w:val="center"/>
          </w:tcPr>
          <w:p w14:paraId="799C4B26" w14:textId="022F5D69"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38.3%</w:t>
            </w:r>
          </w:p>
        </w:tc>
        <w:tc>
          <w:tcPr>
            <w:tcW w:w="1021" w:type="dxa"/>
            <w:noWrap/>
            <w:vAlign w:val="center"/>
          </w:tcPr>
          <w:p w14:paraId="7BFBDC79" w14:textId="3BE37EEF"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133</w:t>
            </w:r>
          </w:p>
        </w:tc>
        <w:tc>
          <w:tcPr>
            <w:tcW w:w="1021" w:type="dxa"/>
            <w:noWrap/>
            <w:vAlign w:val="center"/>
          </w:tcPr>
          <w:p w14:paraId="08460EEA" w14:textId="2D4FE27D"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22.4%</w:t>
            </w:r>
          </w:p>
        </w:tc>
      </w:tr>
      <w:tr w:rsidR="00350FC6" w:rsidRPr="004B11C2" w14:paraId="49D7593F" w14:textId="77777777" w:rsidTr="00350FC6">
        <w:trPr>
          <w:trHeight w:val="283"/>
        </w:trPr>
        <w:tc>
          <w:tcPr>
            <w:tcW w:w="2552" w:type="dxa"/>
            <w:noWrap/>
            <w:vAlign w:val="center"/>
          </w:tcPr>
          <w:p w14:paraId="39A3F2D8" w14:textId="77777777" w:rsidR="00350FC6" w:rsidRPr="004B11C2" w:rsidRDefault="00350FC6" w:rsidP="00350FC6">
            <w:pPr>
              <w:pStyle w:val="DHHStabletext"/>
              <w:spacing w:before="0" w:after="0"/>
              <w:rPr>
                <w:rFonts w:cs="Arial"/>
                <w:sz w:val="18"/>
                <w:szCs w:val="18"/>
                <w:lang w:eastAsia="en-AU"/>
              </w:rPr>
            </w:pPr>
            <w:r w:rsidRPr="004B11C2">
              <w:rPr>
                <w:rFonts w:cs="Arial"/>
                <w:sz w:val="18"/>
                <w:szCs w:val="18"/>
                <w:lang w:eastAsia="en-AU"/>
              </w:rPr>
              <w:t>Casey</w:t>
            </w:r>
          </w:p>
        </w:tc>
        <w:tc>
          <w:tcPr>
            <w:tcW w:w="1021" w:type="dxa"/>
            <w:noWrap/>
            <w:vAlign w:val="center"/>
          </w:tcPr>
          <w:p w14:paraId="61A81652" w14:textId="4DF8A1AF"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w:t>
            </w:r>
          </w:p>
        </w:tc>
        <w:tc>
          <w:tcPr>
            <w:tcW w:w="1021" w:type="dxa"/>
            <w:noWrap/>
            <w:vAlign w:val="center"/>
          </w:tcPr>
          <w:p w14:paraId="086D2E12" w14:textId="2D44EC63"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4.2%</w:t>
            </w:r>
          </w:p>
        </w:tc>
        <w:tc>
          <w:tcPr>
            <w:tcW w:w="1021" w:type="dxa"/>
            <w:noWrap/>
            <w:vAlign w:val="center"/>
          </w:tcPr>
          <w:p w14:paraId="5F8D19B1" w14:textId="0D1582FC"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w:t>
            </w:r>
          </w:p>
        </w:tc>
        <w:tc>
          <w:tcPr>
            <w:tcW w:w="1021" w:type="dxa"/>
            <w:noWrap/>
            <w:vAlign w:val="center"/>
          </w:tcPr>
          <w:p w14:paraId="431F7B22" w14:textId="1D6E95ED"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1.4%</w:t>
            </w:r>
          </w:p>
        </w:tc>
        <w:tc>
          <w:tcPr>
            <w:tcW w:w="1021" w:type="dxa"/>
            <w:noWrap/>
            <w:vAlign w:val="center"/>
          </w:tcPr>
          <w:p w14:paraId="29C3AD68" w14:textId="0F9C05F5"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85</w:t>
            </w:r>
          </w:p>
        </w:tc>
        <w:tc>
          <w:tcPr>
            <w:tcW w:w="1021" w:type="dxa"/>
            <w:noWrap/>
            <w:vAlign w:val="center"/>
          </w:tcPr>
          <w:p w14:paraId="52E03164" w14:textId="7C8FBFE8"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10.2%</w:t>
            </w:r>
          </w:p>
        </w:tc>
        <w:tc>
          <w:tcPr>
            <w:tcW w:w="1021" w:type="dxa"/>
            <w:noWrap/>
            <w:vAlign w:val="center"/>
          </w:tcPr>
          <w:p w14:paraId="7DD3B585" w14:textId="7EF622DC"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160</w:t>
            </w:r>
          </w:p>
        </w:tc>
        <w:tc>
          <w:tcPr>
            <w:tcW w:w="1021" w:type="dxa"/>
            <w:noWrap/>
            <w:vAlign w:val="center"/>
          </w:tcPr>
          <w:p w14:paraId="3DE7BA9C" w14:textId="13F1F04D"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22.2%</w:t>
            </w:r>
          </w:p>
        </w:tc>
        <w:tc>
          <w:tcPr>
            <w:tcW w:w="1021" w:type="dxa"/>
            <w:noWrap/>
            <w:vAlign w:val="center"/>
          </w:tcPr>
          <w:p w14:paraId="7DEEBFEB" w14:textId="63D4BE4D"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248</w:t>
            </w:r>
          </w:p>
        </w:tc>
        <w:tc>
          <w:tcPr>
            <w:tcW w:w="1021" w:type="dxa"/>
            <w:noWrap/>
            <w:vAlign w:val="center"/>
          </w:tcPr>
          <w:p w14:paraId="4B45A4FD" w14:textId="474DF39F"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14.4%</w:t>
            </w:r>
          </w:p>
        </w:tc>
      </w:tr>
      <w:tr w:rsidR="00350FC6" w:rsidRPr="004B11C2" w14:paraId="6C5D2272" w14:textId="77777777" w:rsidTr="00350FC6">
        <w:trPr>
          <w:trHeight w:val="283"/>
        </w:trPr>
        <w:tc>
          <w:tcPr>
            <w:tcW w:w="2552" w:type="dxa"/>
            <w:noWrap/>
            <w:vAlign w:val="center"/>
          </w:tcPr>
          <w:p w14:paraId="6587AFD5" w14:textId="77777777" w:rsidR="00350FC6" w:rsidRPr="004B11C2" w:rsidRDefault="00350FC6" w:rsidP="00350FC6">
            <w:pPr>
              <w:pStyle w:val="DHHStabletext"/>
              <w:spacing w:before="0" w:after="0"/>
              <w:rPr>
                <w:rFonts w:cs="Arial"/>
                <w:sz w:val="18"/>
                <w:szCs w:val="18"/>
                <w:lang w:eastAsia="en-AU"/>
              </w:rPr>
            </w:pPr>
            <w:r w:rsidRPr="004B11C2">
              <w:rPr>
                <w:rFonts w:cs="Arial"/>
                <w:sz w:val="18"/>
                <w:szCs w:val="18"/>
                <w:lang w:eastAsia="en-AU"/>
              </w:rPr>
              <w:t>Central Goldfields</w:t>
            </w:r>
          </w:p>
        </w:tc>
        <w:tc>
          <w:tcPr>
            <w:tcW w:w="1021" w:type="dxa"/>
            <w:noWrap/>
            <w:vAlign w:val="center"/>
          </w:tcPr>
          <w:p w14:paraId="21717870" w14:textId="3DE51372"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0</w:t>
            </w:r>
          </w:p>
        </w:tc>
        <w:tc>
          <w:tcPr>
            <w:tcW w:w="1021" w:type="dxa"/>
            <w:noWrap/>
            <w:vAlign w:val="center"/>
          </w:tcPr>
          <w:p w14:paraId="19263668" w14:textId="4C338333"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0.0%</w:t>
            </w:r>
          </w:p>
        </w:tc>
        <w:tc>
          <w:tcPr>
            <w:tcW w:w="1021" w:type="dxa"/>
            <w:noWrap/>
            <w:vAlign w:val="center"/>
          </w:tcPr>
          <w:p w14:paraId="6A0205D3" w14:textId="132AA2B0"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8</w:t>
            </w:r>
          </w:p>
        </w:tc>
        <w:tc>
          <w:tcPr>
            <w:tcW w:w="1021" w:type="dxa"/>
            <w:noWrap/>
            <w:vAlign w:val="center"/>
          </w:tcPr>
          <w:p w14:paraId="6AA66BE2" w14:textId="2BF12DA0"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53.3%</w:t>
            </w:r>
          </w:p>
        </w:tc>
        <w:tc>
          <w:tcPr>
            <w:tcW w:w="1021" w:type="dxa"/>
            <w:noWrap/>
            <w:vAlign w:val="center"/>
          </w:tcPr>
          <w:p w14:paraId="0D859D17" w14:textId="0F322026"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27</w:t>
            </w:r>
          </w:p>
        </w:tc>
        <w:tc>
          <w:tcPr>
            <w:tcW w:w="1021" w:type="dxa"/>
            <w:noWrap/>
            <w:vAlign w:val="center"/>
          </w:tcPr>
          <w:p w14:paraId="59E8229E" w14:textId="7D185D4E"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93.1%</w:t>
            </w:r>
          </w:p>
        </w:tc>
        <w:tc>
          <w:tcPr>
            <w:tcW w:w="1021" w:type="dxa"/>
            <w:noWrap/>
            <w:vAlign w:val="center"/>
          </w:tcPr>
          <w:p w14:paraId="3984E822" w14:textId="35932E6A"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5</w:t>
            </w:r>
          </w:p>
        </w:tc>
        <w:tc>
          <w:tcPr>
            <w:tcW w:w="1021" w:type="dxa"/>
            <w:noWrap/>
            <w:vAlign w:val="center"/>
          </w:tcPr>
          <w:p w14:paraId="3ACA26EF" w14:textId="3C048E2C" w:rsidR="00350FC6" w:rsidRPr="00350FC6" w:rsidRDefault="00350FC6" w:rsidP="00350FC6">
            <w:pPr>
              <w:pStyle w:val="DHHStabletext"/>
              <w:spacing w:before="0" w:after="0"/>
              <w:jc w:val="center"/>
              <w:rPr>
                <w:rFonts w:cs="Arial"/>
                <w:bCs/>
                <w:i/>
                <w:iCs/>
                <w:sz w:val="18"/>
                <w:szCs w:val="18"/>
              </w:rPr>
            </w:pPr>
            <w:r>
              <w:rPr>
                <w:rFonts w:cs="Arial"/>
                <w:sz w:val="18"/>
                <w:szCs w:val="18"/>
              </w:rPr>
              <w:t>100%</w:t>
            </w:r>
          </w:p>
        </w:tc>
        <w:tc>
          <w:tcPr>
            <w:tcW w:w="1021" w:type="dxa"/>
            <w:noWrap/>
            <w:vAlign w:val="center"/>
          </w:tcPr>
          <w:p w14:paraId="78447CB5" w14:textId="1B33BA75"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40</w:t>
            </w:r>
          </w:p>
        </w:tc>
        <w:tc>
          <w:tcPr>
            <w:tcW w:w="1021" w:type="dxa"/>
            <w:noWrap/>
            <w:vAlign w:val="center"/>
          </w:tcPr>
          <w:p w14:paraId="76711C71" w14:textId="44604209"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76.9%</w:t>
            </w:r>
          </w:p>
        </w:tc>
      </w:tr>
      <w:tr w:rsidR="00350FC6" w:rsidRPr="004B11C2" w14:paraId="0D53AEC3" w14:textId="77777777" w:rsidTr="00350FC6">
        <w:trPr>
          <w:trHeight w:val="283"/>
        </w:trPr>
        <w:tc>
          <w:tcPr>
            <w:tcW w:w="2552" w:type="dxa"/>
            <w:noWrap/>
            <w:vAlign w:val="center"/>
          </w:tcPr>
          <w:p w14:paraId="4BFF51F2" w14:textId="77777777" w:rsidR="00350FC6" w:rsidRPr="004B11C2" w:rsidRDefault="00350FC6" w:rsidP="00350FC6">
            <w:pPr>
              <w:pStyle w:val="DHHStabletext"/>
              <w:spacing w:before="0" w:after="0"/>
              <w:rPr>
                <w:rFonts w:cs="Arial"/>
                <w:sz w:val="18"/>
                <w:szCs w:val="18"/>
                <w:lang w:eastAsia="en-AU"/>
              </w:rPr>
            </w:pPr>
            <w:r w:rsidRPr="004B11C2">
              <w:rPr>
                <w:rFonts w:cs="Arial"/>
                <w:sz w:val="18"/>
                <w:szCs w:val="18"/>
                <w:lang w:eastAsia="en-AU"/>
              </w:rPr>
              <w:t>Colac-Otway</w:t>
            </w:r>
          </w:p>
        </w:tc>
        <w:tc>
          <w:tcPr>
            <w:tcW w:w="1021" w:type="dxa"/>
            <w:noWrap/>
            <w:vAlign w:val="center"/>
          </w:tcPr>
          <w:p w14:paraId="1CF7855C" w14:textId="09FC72A1"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0</w:t>
            </w:r>
          </w:p>
        </w:tc>
        <w:tc>
          <w:tcPr>
            <w:tcW w:w="1021" w:type="dxa"/>
            <w:noWrap/>
            <w:vAlign w:val="center"/>
          </w:tcPr>
          <w:p w14:paraId="5EC3E918" w14:textId="3726BD2B"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0.0%</w:t>
            </w:r>
          </w:p>
        </w:tc>
        <w:tc>
          <w:tcPr>
            <w:tcW w:w="1021" w:type="dxa"/>
            <w:noWrap/>
            <w:vAlign w:val="center"/>
          </w:tcPr>
          <w:p w14:paraId="1CD23349" w14:textId="34A6ED89"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4</w:t>
            </w:r>
          </w:p>
        </w:tc>
        <w:tc>
          <w:tcPr>
            <w:tcW w:w="1021" w:type="dxa"/>
            <w:noWrap/>
            <w:vAlign w:val="center"/>
          </w:tcPr>
          <w:p w14:paraId="47062AC5" w14:textId="51EFE1A1"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16.0%</w:t>
            </w:r>
          </w:p>
        </w:tc>
        <w:tc>
          <w:tcPr>
            <w:tcW w:w="1021" w:type="dxa"/>
            <w:noWrap/>
            <w:vAlign w:val="center"/>
          </w:tcPr>
          <w:p w14:paraId="52A3AAB2" w14:textId="408F2BE9"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10</w:t>
            </w:r>
          </w:p>
        </w:tc>
        <w:tc>
          <w:tcPr>
            <w:tcW w:w="1021" w:type="dxa"/>
            <w:noWrap/>
            <w:vAlign w:val="center"/>
          </w:tcPr>
          <w:p w14:paraId="6BD8546A" w14:textId="07AB80E6"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25.6%</w:t>
            </w:r>
          </w:p>
        </w:tc>
        <w:tc>
          <w:tcPr>
            <w:tcW w:w="1021" w:type="dxa"/>
            <w:noWrap/>
            <w:vAlign w:val="center"/>
          </w:tcPr>
          <w:p w14:paraId="652B59F8" w14:textId="1FEAD5DF"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6</w:t>
            </w:r>
          </w:p>
        </w:tc>
        <w:tc>
          <w:tcPr>
            <w:tcW w:w="1021" w:type="dxa"/>
            <w:noWrap/>
            <w:vAlign w:val="center"/>
          </w:tcPr>
          <w:p w14:paraId="4B277BD9" w14:textId="306C0840"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35.3%</w:t>
            </w:r>
          </w:p>
        </w:tc>
        <w:tc>
          <w:tcPr>
            <w:tcW w:w="1021" w:type="dxa"/>
            <w:noWrap/>
            <w:vAlign w:val="center"/>
          </w:tcPr>
          <w:p w14:paraId="44C71E3B" w14:textId="0527DF7F"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20</w:t>
            </w:r>
          </w:p>
        </w:tc>
        <w:tc>
          <w:tcPr>
            <w:tcW w:w="1021" w:type="dxa"/>
            <w:noWrap/>
            <w:vAlign w:val="center"/>
          </w:tcPr>
          <w:p w14:paraId="25DF9494" w14:textId="0A6F46EA"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23.8%</w:t>
            </w:r>
          </w:p>
        </w:tc>
      </w:tr>
      <w:tr w:rsidR="00350FC6" w:rsidRPr="004B11C2" w14:paraId="08EA0458" w14:textId="77777777" w:rsidTr="00350FC6">
        <w:trPr>
          <w:trHeight w:val="283"/>
        </w:trPr>
        <w:tc>
          <w:tcPr>
            <w:tcW w:w="2552" w:type="dxa"/>
            <w:noWrap/>
            <w:vAlign w:val="center"/>
          </w:tcPr>
          <w:p w14:paraId="5E641CC5" w14:textId="77777777" w:rsidR="00350FC6" w:rsidRPr="004B11C2" w:rsidRDefault="00350FC6" w:rsidP="00350FC6">
            <w:pPr>
              <w:pStyle w:val="DHHStabletext"/>
              <w:spacing w:before="0" w:after="0"/>
              <w:rPr>
                <w:rFonts w:cs="Arial"/>
                <w:sz w:val="18"/>
                <w:szCs w:val="18"/>
                <w:lang w:eastAsia="en-AU"/>
              </w:rPr>
            </w:pPr>
            <w:r w:rsidRPr="004B11C2">
              <w:rPr>
                <w:rFonts w:cs="Arial"/>
                <w:sz w:val="18"/>
                <w:szCs w:val="18"/>
                <w:lang w:eastAsia="en-AU"/>
              </w:rPr>
              <w:t>Corangamite</w:t>
            </w:r>
          </w:p>
        </w:tc>
        <w:tc>
          <w:tcPr>
            <w:tcW w:w="1021" w:type="dxa"/>
            <w:noWrap/>
            <w:vAlign w:val="center"/>
          </w:tcPr>
          <w:p w14:paraId="41B098AB" w14:textId="25E541FA"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w:t>
            </w:r>
          </w:p>
        </w:tc>
        <w:tc>
          <w:tcPr>
            <w:tcW w:w="1021" w:type="dxa"/>
            <w:noWrap/>
            <w:vAlign w:val="center"/>
          </w:tcPr>
          <w:p w14:paraId="2EDDAF90" w14:textId="73CECF22"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50.0%</w:t>
            </w:r>
          </w:p>
        </w:tc>
        <w:tc>
          <w:tcPr>
            <w:tcW w:w="1021" w:type="dxa"/>
            <w:noWrap/>
            <w:vAlign w:val="center"/>
          </w:tcPr>
          <w:p w14:paraId="09A5002E" w14:textId="2E6F8D36"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5</w:t>
            </w:r>
          </w:p>
        </w:tc>
        <w:tc>
          <w:tcPr>
            <w:tcW w:w="1021" w:type="dxa"/>
            <w:noWrap/>
            <w:vAlign w:val="center"/>
          </w:tcPr>
          <w:p w14:paraId="1A04A886" w14:textId="10CA00B5"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45.5%</w:t>
            </w:r>
          </w:p>
        </w:tc>
        <w:tc>
          <w:tcPr>
            <w:tcW w:w="1021" w:type="dxa"/>
            <w:noWrap/>
            <w:vAlign w:val="center"/>
          </w:tcPr>
          <w:p w14:paraId="3FC1DEEB" w14:textId="310680CA"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15</w:t>
            </w:r>
          </w:p>
        </w:tc>
        <w:tc>
          <w:tcPr>
            <w:tcW w:w="1021" w:type="dxa"/>
            <w:noWrap/>
            <w:vAlign w:val="center"/>
          </w:tcPr>
          <w:p w14:paraId="0B91A6BB" w14:textId="2A110999"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53.6%</w:t>
            </w:r>
          </w:p>
        </w:tc>
        <w:tc>
          <w:tcPr>
            <w:tcW w:w="1021" w:type="dxa"/>
            <w:noWrap/>
            <w:vAlign w:val="center"/>
          </w:tcPr>
          <w:p w14:paraId="6DB600BD" w14:textId="15A61FB3"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w:t>
            </w:r>
          </w:p>
        </w:tc>
        <w:tc>
          <w:tcPr>
            <w:tcW w:w="1021" w:type="dxa"/>
            <w:noWrap/>
            <w:vAlign w:val="center"/>
          </w:tcPr>
          <w:p w14:paraId="7A474453" w14:textId="1B07932B"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40.0%</w:t>
            </w:r>
          </w:p>
        </w:tc>
        <w:tc>
          <w:tcPr>
            <w:tcW w:w="1021" w:type="dxa"/>
            <w:noWrap/>
            <w:vAlign w:val="center"/>
          </w:tcPr>
          <w:p w14:paraId="1B151320" w14:textId="47DC7728"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23</w:t>
            </w:r>
          </w:p>
        </w:tc>
        <w:tc>
          <w:tcPr>
            <w:tcW w:w="1021" w:type="dxa"/>
            <w:noWrap/>
            <w:vAlign w:val="center"/>
          </w:tcPr>
          <w:p w14:paraId="128B668E" w14:textId="363FD1F4"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50.0%</w:t>
            </w:r>
          </w:p>
        </w:tc>
      </w:tr>
      <w:tr w:rsidR="00350FC6" w:rsidRPr="004B11C2" w14:paraId="2F4EB4AB" w14:textId="77777777" w:rsidTr="00350FC6">
        <w:trPr>
          <w:trHeight w:val="283"/>
        </w:trPr>
        <w:tc>
          <w:tcPr>
            <w:tcW w:w="2552" w:type="dxa"/>
            <w:noWrap/>
            <w:vAlign w:val="center"/>
          </w:tcPr>
          <w:p w14:paraId="14B564A3" w14:textId="77777777" w:rsidR="00350FC6" w:rsidRPr="004B11C2" w:rsidRDefault="00350FC6" w:rsidP="00350FC6">
            <w:pPr>
              <w:pStyle w:val="DHHStabletext"/>
              <w:spacing w:before="0" w:after="0"/>
              <w:rPr>
                <w:rFonts w:cs="Arial"/>
                <w:sz w:val="18"/>
                <w:szCs w:val="18"/>
                <w:lang w:eastAsia="en-AU"/>
              </w:rPr>
            </w:pPr>
            <w:r w:rsidRPr="004B11C2">
              <w:rPr>
                <w:rFonts w:cs="Arial"/>
                <w:sz w:val="18"/>
                <w:szCs w:val="18"/>
                <w:lang w:eastAsia="en-AU"/>
              </w:rPr>
              <w:t>Darebin</w:t>
            </w:r>
          </w:p>
        </w:tc>
        <w:tc>
          <w:tcPr>
            <w:tcW w:w="1021" w:type="dxa"/>
            <w:noWrap/>
            <w:vAlign w:val="center"/>
          </w:tcPr>
          <w:p w14:paraId="0DE26B54" w14:textId="72378965"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w:t>
            </w:r>
          </w:p>
        </w:tc>
        <w:tc>
          <w:tcPr>
            <w:tcW w:w="1021" w:type="dxa"/>
            <w:noWrap/>
            <w:vAlign w:val="center"/>
          </w:tcPr>
          <w:p w14:paraId="423C2C23" w14:textId="01C680E6"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0.6%</w:t>
            </w:r>
          </w:p>
        </w:tc>
        <w:tc>
          <w:tcPr>
            <w:tcW w:w="1021" w:type="dxa"/>
            <w:noWrap/>
            <w:vAlign w:val="center"/>
          </w:tcPr>
          <w:p w14:paraId="19762484" w14:textId="6A04A513"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17</w:t>
            </w:r>
          </w:p>
        </w:tc>
        <w:tc>
          <w:tcPr>
            <w:tcW w:w="1021" w:type="dxa"/>
            <w:noWrap/>
            <w:vAlign w:val="center"/>
          </w:tcPr>
          <w:p w14:paraId="6463A1B6" w14:textId="0D1B268A"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2.1%</w:t>
            </w:r>
          </w:p>
        </w:tc>
        <w:tc>
          <w:tcPr>
            <w:tcW w:w="1021" w:type="dxa"/>
            <w:noWrap/>
            <w:vAlign w:val="center"/>
          </w:tcPr>
          <w:p w14:paraId="5D3FA113" w14:textId="1C81A8E5"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29</w:t>
            </w:r>
          </w:p>
        </w:tc>
        <w:tc>
          <w:tcPr>
            <w:tcW w:w="1021" w:type="dxa"/>
            <w:noWrap/>
            <w:vAlign w:val="center"/>
          </w:tcPr>
          <w:p w14:paraId="6D134D8F" w14:textId="6AB2F641"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6.3%</w:t>
            </w:r>
          </w:p>
        </w:tc>
        <w:tc>
          <w:tcPr>
            <w:tcW w:w="1021" w:type="dxa"/>
            <w:noWrap/>
            <w:vAlign w:val="center"/>
          </w:tcPr>
          <w:p w14:paraId="18936A3A" w14:textId="3F6217D8"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11</w:t>
            </w:r>
          </w:p>
        </w:tc>
        <w:tc>
          <w:tcPr>
            <w:tcW w:w="1021" w:type="dxa"/>
            <w:noWrap/>
            <w:vAlign w:val="center"/>
          </w:tcPr>
          <w:p w14:paraId="6A5EEF89" w14:textId="086D9408"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12.6%</w:t>
            </w:r>
          </w:p>
        </w:tc>
        <w:tc>
          <w:tcPr>
            <w:tcW w:w="1021" w:type="dxa"/>
            <w:noWrap/>
            <w:vAlign w:val="center"/>
          </w:tcPr>
          <w:p w14:paraId="57184B03" w14:textId="6EC48CD7"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59</w:t>
            </w:r>
          </w:p>
        </w:tc>
        <w:tc>
          <w:tcPr>
            <w:tcW w:w="1021" w:type="dxa"/>
            <w:noWrap/>
            <w:vAlign w:val="center"/>
          </w:tcPr>
          <w:p w14:paraId="5A028FAD" w14:textId="3827F096"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3.5%</w:t>
            </w:r>
          </w:p>
        </w:tc>
      </w:tr>
      <w:tr w:rsidR="00350FC6" w:rsidRPr="004B11C2" w14:paraId="7CD6C113" w14:textId="77777777" w:rsidTr="00350FC6">
        <w:trPr>
          <w:trHeight w:val="283"/>
        </w:trPr>
        <w:tc>
          <w:tcPr>
            <w:tcW w:w="2552" w:type="dxa"/>
            <w:noWrap/>
            <w:vAlign w:val="center"/>
          </w:tcPr>
          <w:p w14:paraId="7975CF45" w14:textId="77777777" w:rsidR="00350FC6" w:rsidRPr="004B11C2" w:rsidRDefault="00350FC6" w:rsidP="00350FC6">
            <w:pPr>
              <w:pStyle w:val="DHHStabletext"/>
              <w:spacing w:before="0" w:after="0"/>
              <w:rPr>
                <w:rFonts w:cs="Arial"/>
                <w:sz w:val="18"/>
                <w:szCs w:val="18"/>
                <w:lang w:eastAsia="en-AU"/>
              </w:rPr>
            </w:pPr>
            <w:r w:rsidRPr="004B11C2">
              <w:rPr>
                <w:rFonts w:cs="Arial"/>
                <w:sz w:val="18"/>
                <w:szCs w:val="18"/>
                <w:lang w:eastAsia="en-AU"/>
              </w:rPr>
              <w:t>East Gippsland</w:t>
            </w:r>
          </w:p>
        </w:tc>
        <w:tc>
          <w:tcPr>
            <w:tcW w:w="1021" w:type="dxa"/>
            <w:noWrap/>
            <w:vAlign w:val="center"/>
          </w:tcPr>
          <w:p w14:paraId="379D9163" w14:textId="56B0BC8B"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w:t>
            </w:r>
          </w:p>
        </w:tc>
        <w:tc>
          <w:tcPr>
            <w:tcW w:w="1021" w:type="dxa"/>
            <w:noWrap/>
            <w:vAlign w:val="center"/>
          </w:tcPr>
          <w:p w14:paraId="32DF5E9A" w14:textId="49122060"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28.6%</w:t>
            </w:r>
          </w:p>
        </w:tc>
        <w:tc>
          <w:tcPr>
            <w:tcW w:w="1021" w:type="dxa"/>
            <w:noWrap/>
            <w:vAlign w:val="center"/>
          </w:tcPr>
          <w:p w14:paraId="3E3D1968" w14:textId="1FADABB5"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9</w:t>
            </w:r>
          </w:p>
        </w:tc>
        <w:tc>
          <w:tcPr>
            <w:tcW w:w="1021" w:type="dxa"/>
            <w:noWrap/>
            <w:vAlign w:val="center"/>
          </w:tcPr>
          <w:p w14:paraId="49046DFE" w14:textId="0F11C0BF"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15.5%</w:t>
            </w:r>
          </w:p>
        </w:tc>
        <w:tc>
          <w:tcPr>
            <w:tcW w:w="1021" w:type="dxa"/>
            <w:noWrap/>
            <w:vAlign w:val="center"/>
          </w:tcPr>
          <w:p w14:paraId="49FC807D" w14:textId="49858B8C"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37</w:t>
            </w:r>
          </w:p>
        </w:tc>
        <w:tc>
          <w:tcPr>
            <w:tcW w:w="1021" w:type="dxa"/>
            <w:noWrap/>
            <w:vAlign w:val="center"/>
          </w:tcPr>
          <w:p w14:paraId="76DA25BB" w14:textId="0012A658"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38.5%</w:t>
            </w:r>
          </w:p>
        </w:tc>
        <w:tc>
          <w:tcPr>
            <w:tcW w:w="1021" w:type="dxa"/>
            <w:noWrap/>
            <w:vAlign w:val="center"/>
          </w:tcPr>
          <w:p w14:paraId="29E66D79" w14:textId="79162C53"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11</w:t>
            </w:r>
          </w:p>
        </w:tc>
        <w:tc>
          <w:tcPr>
            <w:tcW w:w="1021" w:type="dxa"/>
            <w:noWrap/>
            <w:vAlign w:val="center"/>
          </w:tcPr>
          <w:p w14:paraId="08027C39" w14:textId="7E473787"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45.8%</w:t>
            </w:r>
          </w:p>
        </w:tc>
        <w:tc>
          <w:tcPr>
            <w:tcW w:w="1021" w:type="dxa"/>
            <w:noWrap/>
            <w:vAlign w:val="center"/>
          </w:tcPr>
          <w:p w14:paraId="62645233" w14:textId="260890E0"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59</w:t>
            </w:r>
          </w:p>
        </w:tc>
        <w:tc>
          <w:tcPr>
            <w:tcW w:w="1021" w:type="dxa"/>
            <w:noWrap/>
            <w:vAlign w:val="center"/>
          </w:tcPr>
          <w:p w14:paraId="3DB250E9" w14:textId="7C982D43"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31.9%</w:t>
            </w:r>
          </w:p>
        </w:tc>
      </w:tr>
      <w:tr w:rsidR="00350FC6" w:rsidRPr="004B11C2" w14:paraId="36F82161" w14:textId="77777777" w:rsidTr="00350FC6">
        <w:trPr>
          <w:trHeight w:val="283"/>
        </w:trPr>
        <w:tc>
          <w:tcPr>
            <w:tcW w:w="2552" w:type="dxa"/>
            <w:noWrap/>
            <w:vAlign w:val="center"/>
          </w:tcPr>
          <w:p w14:paraId="55B9EC37" w14:textId="77777777" w:rsidR="00350FC6" w:rsidRPr="004B11C2" w:rsidRDefault="00350FC6" w:rsidP="00350FC6">
            <w:pPr>
              <w:pStyle w:val="DHHStabletext"/>
              <w:spacing w:before="0" w:after="0"/>
              <w:rPr>
                <w:rFonts w:cs="Arial"/>
                <w:sz w:val="18"/>
                <w:szCs w:val="18"/>
                <w:lang w:eastAsia="en-AU"/>
              </w:rPr>
            </w:pPr>
            <w:r w:rsidRPr="004B11C2">
              <w:rPr>
                <w:rFonts w:cs="Arial"/>
                <w:sz w:val="18"/>
                <w:szCs w:val="18"/>
                <w:lang w:eastAsia="en-AU"/>
              </w:rPr>
              <w:t>Frankston</w:t>
            </w:r>
          </w:p>
        </w:tc>
        <w:tc>
          <w:tcPr>
            <w:tcW w:w="1021" w:type="dxa"/>
            <w:noWrap/>
            <w:vAlign w:val="center"/>
          </w:tcPr>
          <w:p w14:paraId="58A7CCA0" w14:textId="1E6B74C4"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0</w:t>
            </w:r>
          </w:p>
        </w:tc>
        <w:tc>
          <w:tcPr>
            <w:tcW w:w="1021" w:type="dxa"/>
            <w:noWrap/>
            <w:vAlign w:val="center"/>
          </w:tcPr>
          <w:p w14:paraId="3861FD61" w14:textId="7B29025D"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0.0%</w:t>
            </w:r>
          </w:p>
        </w:tc>
        <w:tc>
          <w:tcPr>
            <w:tcW w:w="1021" w:type="dxa"/>
            <w:noWrap/>
            <w:vAlign w:val="center"/>
          </w:tcPr>
          <w:p w14:paraId="22423141" w14:textId="68987DE2"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5</w:t>
            </w:r>
          </w:p>
        </w:tc>
        <w:tc>
          <w:tcPr>
            <w:tcW w:w="1021" w:type="dxa"/>
            <w:noWrap/>
            <w:vAlign w:val="center"/>
          </w:tcPr>
          <w:p w14:paraId="60685B3C" w14:textId="63EBB17A"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2.2%</w:t>
            </w:r>
          </w:p>
        </w:tc>
        <w:tc>
          <w:tcPr>
            <w:tcW w:w="1021" w:type="dxa"/>
            <w:noWrap/>
            <w:vAlign w:val="center"/>
          </w:tcPr>
          <w:p w14:paraId="1E80F7B9" w14:textId="1AC736F2"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25</w:t>
            </w:r>
          </w:p>
        </w:tc>
        <w:tc>
          <w:tcPr>
            <w:tcW w:w="1021" w:type="dxa"/>
            <w:noWrap/>
            <w:vAlign w:val="center"/>
          </w:tcPr>
          <w:p w14:paraId="54AC2F66" w14:textId="26D38C9A"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6.3%</w:t>
            </w:r>
          </w:p>
        </w:tc>
        <w:tc>
          <w:tcPr>
            <w:tcW w:w="1021" w:type="dxa"/>
            <w:noWrap/>
            <w:vAlign w:val="center"/>
          </w:tcPr>
          <w:p w14:paraId="6CA348EC" w14:textId="677C9C7D"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14</w:t>
            </w:r>
          </w:p>
        </w:tc>
        <w:tc>
          <w:tcPr>
            <w:tcW w:w="1021" w:type="dxa"/>
            <w:noWrap/>
            <w:vAlign w:val="center"/>
          </w:tcPr>
          <w:p w14:paraId="4F318304" w14:textId="4AEC37B2"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11.1%</w:t>
            </w:r>
          </w:p>
        </w:tc>
        <w:tc>
          <w:tcPr>
            <w:tcW w:w="1021" w:type="dxa"/>
            <w:noWrap/>
            <w:vAlign w:val="center"/>
          </w:tcPr>
          <w:p w14:paraId="397BFEE7" w14:textId="186EF828"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44</w:t>
            </w:r>
          </w:p>
        </w:tc>
        <w:tc>
          <w:tcPr>
            <w:tcW w:w="1021" w:type="dxa"/>
            <w:noWrap/>
            <w:vAlign w:val="center"/>
          </w:tcPr>
          <w:p w14:paraId="64EEC493" w14:textId="5E901CF6"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5.4%</w:t>
            </w:r>
          </w:p>
        </w:tc>
      </w:tr>
      <w:tr w:rsidR="00350FC6" w:rsidRPr="004B11C2" w14:paraId="4660E053" w14:textId="77777777" w:rsidTr="00350FC6">
        <w:trPr>
          <w:trHeight w:val="283"/>
        </w:trPr>
        <w:tc>
          <w:tcPr>
            <w:tcW w:w="2552" w:type="dxa"/>
            <w:noWrap/>
            <w:vAlign w:val="center"/>
          </w:tcPr>
          <w:p w14:paraId="6825683E" w14:textId="77777777" w:rsidR="00350FC6" w:rsidRPr="004B11C2" w:rsidRDefault="00350FC6" w:rsidP="00350FC6">
            <w:pPr>
              <w:pStyle w:val="DHHStabletext"/>
              <w:spacing w:before="0" w:after="0"/>
              <w:rPr>
                <w:rFonts w:cs="Arial"/>
                <w:sz w:val="18"/>
                <w:szCs w:val="18"/>
                <w:lang w:eastAsia="en-AU"/>
              </w:rPr>
            </w:pPr>
            <w:r w:rsidRPr="004B11C2">
              <w:rPr>
                <w:rFonts w:cs="Arial"/>
                <w:sz w:val="18"/>
                <w:szCs w:val="18"/>
                <w:lang w:eastAsia="en-AU"/>
              </w:rPr>
              <w:t>Gannawarra</w:t>
            </w:r>
          </w:p>
        </w:tc>
        <w:tc>
          <w:tcPr>
            <w:tcW w:w="1021" w:type="dxa"/>
            <w:noWrap/>
            <w:vAlign w:val="center"/>
          </w:tcPr>
          <w:p w14:paraId="7E1D02D6" w14:textId="68509532"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0</w:t>
            </w:r>
          </w:p>
        </w:tc>
        <w:tc>
          <w:tcPr>
            <w:tcW w:w="1021" w:type="dxa"/>
            <w:noWrap/>
            <w:vAlign w:val="center"/>
          </w:tcPr>
          <w:p w14:paraId="3A02D6A9" w14:textId="098A0D39"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0.0%</w:t>
            </w:r>
          </w:p>
        </w:tc>
        <w:tc>
          <w:tcPr>
            <w:tcW w:w="1021" w:type="dxa"/>
            <w:noWrap/>
            <w:vAlign w:val="center"/>
          </w:tcPr>
          <w:p w14:paraId="19F1E23F" w14:textId="38387280"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6</w:t>
            </w:r>
          </w:p>
        </w:tc>
        <w:tc>
          <w:tcPr>
            <w:tcW w:w="1021" w:type="dxa"/>
            <w:noWrap/>
            <w:vAlign w:val="center"/>
          </w:tcPr>
          <w:p w14:paraId="6F813DFC" w14:textId="15B301EB"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85.7%</w:t>
            </w:r>
          </w:p>
        </w:tc>
        <w:tc>
          <w:tcPr>
            <w:tcW w:w="1021" w:type="dxa"/>
            <w:noWrap/>
            <w:vAlign w:val="center"/>
          </w:tcPr>
          <w:p w14:paraId="4C33E81A" w14:textId="09B99493"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18</w:t>
            </w:r>
          </w:p>
        </w:tc>
        <w:tc>
          <w:tcPr>
            <w:tcW w:w="1021" w:type="dxa"/>
            <w:noWrap/>
            <w:vAlign w:val="center"/>
          </w:tcPr>
          <w:p w14:paraId="7E5C1B83" w14:textId="443226E4" w:rsidR="00350FC6" w:rsidRPr="00350FC6" w:rsidRDefault="00350FC6" w:rsidP="00350FC6">
            <w:pPr>
              <w:pStyle w:val="DHHStabletext"/>
              <w:spacing w:before="0" w:after="0"/>
              <w:jc w:val="center"/>
              <w:rPr>
                <w:rFonts w:cs="Arial"/>
                <w:bCs/>
                <w:i/>
                <w:iCs/>
                <w:sz w:val="18"/>
                <w:szCs w:val="18"/>
              </w:rPr>
            </w:pPr>
            <w:r>
              <w:rPr>
                <w:rFonts w:cs="Arial"/>
                <w:sz w:val="18"/>
                <w:szCs w:val="18"/>
              </w:rPr>
              <w:t>100%</w:t>
            </w:r>
          </w:p>
        </w:tc>
        <w:tc>
          <w:tcPr>
            <w:tcW w:w="1021" w:type="dxa"/>
            <w:noWrap/>
            <w:vAlign w:val="center"/>
          </w:tcPr>
          <w:p w14:paraId="2E986A46" w14:textId="4DEAF78B"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w:t>
            </w:r>
          </w:p>
        </w:tc>
        <w:tc>
          <w:tcPr>
            <w:tcW w:w="1021" w:type="dxa"/>
            <w:noWrap/>
            <w:vAlign w:val="center"/>
          </w:tcPr>
          <w:p w14:paraId="2831D8AC" w14:textId="6157BAC2" w:rsidR="00350FC6" w:rsidRPr="00350FC6" w:rsidRDefault="00350FC6" w:rsidP="00350FC6">
            <w:pPr>
              <w:pStyle w:val="DHHStabletext"/>
              <w:spacing w:before="0" w:after="0"/>
              <w:jc w:val="center"/>
              <w:rPr>
                <w:rFonts w:cs="Arial"/>
                <w:bCs/>
                <w:i/>
                <w:iCs/>
                <w:sz w:val="18"/>
                <w:szCs w:val="18"/>
              </w:rPr>
            </w:pPr>
            <w:r>
              <w:rPr>
                <w:rFonts w:cs="Arial"/>
                <w:sz w:val="18"/>
                <w:szCs w:val="18"/>
              </w:rPr>
              <w:t>100%</w:t>
            </w:r>
          </w:p>
        </w:tc>
        <w:tc>
          <w:tcPr>
            <w:tcW w:w="1021" w:type="dxa"/>
            <w:noWrap/>
            <w:vAlign w:val="center"/>
          </w:tcPr>
          <w:p w14:paraId="1B51FEC7" w14:textId="5D42212C"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26</w:t>
            </w:r>
          </w:p>
        </w:tc>
        <w:tc>
          <w:tcPr>
            <w:tcW w:w="1021" w:type="dxa"/>
            <w:noWrap/>
            <w:vAlign w:val="center"/>
          </w:tcPr>
          <w:p w14:paraId="33A7C5ED" w14:textId="013C8472"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92.9%</w:t>
            </w:r>
          </w:p>
        </w:tc>
      </w:tr>
      <w:tr w:rsidR="00350FC6" w:rsidRPr="004B11C2" w14:paraId="3476EE14" w14:textId="77777777" w:rsidTr="00350FC6">
        <w:trPr>
          <w:trHeight w:val="283"/>
        </w:trPr>
        <w:tc>
          <w:tcPr>
            <w:tcW w:w="2552" w:type="dxa"/>
            <w:noWrap/>
            <w:vAlign w:val="center"/>
          </w:tcPr>
          <w:p w14:paraId="0D8AB815" w14:textId="77777777" w:rsidR="00350FC6" w:rsidRPr="004B11C2" w:rsidRDefault="00350FC6" w:rsidP="00350FC6">
            <w:pPr>
              <w:pStyle w:val="DHHStabletext"/>
              <w:spacing w:before="0" w:after="0"/>
              <w:rPr>
                <w:rFonts w:cs="Arial"/>
                <w:sz w:val="18"/>
                <w:szCs w:val="18"/>
                <w:lang w:eastAsia="en-AU"/>
              </w:rPr>
            </w:pPr>
            <w:r w:rsidRPr="004B11C2">
              <w:rPr>
                <w:rFonts w:cs="Arial"/>
                <w:sz w:val="18"/>
                <w:szCs w:val="18"/>
                <w:lang w:eastAsia="en-AU"/>
              </w:rPr>
              <w:t>Glen Eira</w:t>
            </w:r>
          </w:p>
        </w:tc>
        <w:tc>
          <w:tcPr>
            <w:tcW w:w="1021" w:type="dxa"/>
            <w:noWrap/>
            <w:vAlign w:val="center"/>
          </w:tcPr>
          <w:p w14:paraId="1DC4AEA2" w14:textId="01C252DA"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14</w:t>
            </w:r>
          </w:p>
        </w:tc>
        <w:tc>
          <w:tcPr>
            <w:tcW w:w="1021" w:type="dxa"/>
            <w:noWrap/>
            <w:vAlign w:val="center"/>
          </w:tcPr>
          <w:p w14:paraId="1D6C4EC0" w14:textId="3C0437FC"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2.7%</w:t>
            </w:r>
          </w:p>
        </w:tc>
        <w:tc>
          <w:tcPr>
            <w:tcW w:w="1021" w:type="dxa"/>
            <w:noWrap/>
            <w:vAlign w:val="center"/>
          </w:tcPr>
          <w:p w14:paraId="5F15E3AE" w14:textId="4256EAF4"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14</w:t>
            </w:r>
          </w:p>
        </w:tc>
        <w:tc>
          <w:tcPr>
            <w:tcW w:w="1021" w:type="dxa"/>
            <w:noWrap/>
            <w:vAlign w:val="center"/>
          </w:tcPr>
          <w:p w14:paraId="65CC726F" w14:textId="269B15B5"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1.4%</w:t>
            </w:r>
          </w:p>
        </w:tc>
        <w:tc>
          <w:tcPr>
            <w:tcW w:w="1021" w:type="dxa"/>
            <w:noWrap/>
            <w:vAlign w:val="center"/>
          </w:tcPr>
          <w:p w14:paraId="6F4EFF90" w14:textId="5B630A42"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8</w:t>
            </w:r>
          </w:p>
        </w:tc>
        <w:tc>
          <w:tcPr>
            <w:tcW w:w="1021" w:type="dxa"/>
            <w:noWrap/>
            <w:vAlign w:val="center"/>
          </w:tcPr>
          <w:p w14:paraId="44AF1F17" w14:textId="2B397D37"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1.7%</w:t>
            </w:r>
          </w:p>
        </w:tc>
        <w:tc>
          <w:tcPr>
            <w:tcW w:w="1021" w:type="dxa"/>
            <w:noWrap/>
            <w:vAlign w:val="center"/>
          </w:tcPr>
          <w:p w14:paraId="0D487EDD" w14:textId="3572AF12"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4</w:t>
            </w:r>
          </w:p>
        </w:tc>
        <w:tc>
          <w:tcPr>
            <w:tcW w:w="1021" w:type="dxa"/>
            <w:noWrap/>
            <w:vAlign w:val="center"/>
          </w:tcPr>
          <w:p w14:paraId="31379F08" w14:textId="6FB3D5D5"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2.0%</w:t>
            </w:r>
          </w:p>
        </w:tc>
        <w:tc>
          <w:tcPr>
            <w:tcW w:w="1021" w:type="dxa"/>
            <w:noWrap/>
            <w:vAlign w:val="center"/>
          </w:tcPr>
          <w:p w14:paraId="3DDCB8F8" w14:textId="07FDAAFD"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40</w:t>
            </w:r>
          </w:p>
        </w:tc>
        <w:tc>
          <w:tcPr>
            <w:tcW w:w="1021" w:type="dxa"/>
            <w:noWrap/>
            <w:vAlign w:val="center"/>
          </w:tcPr>
          <w:p w14:paraId="57B0CB5F" w14:textId="6042E41D"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1.8%</w:t>
            </w:r>
          </w:p>
        </w:tc>
      </w:tr>
      <w:tr w:rsidR="00350FC6" w:rsidRPr="004B11C2" w14:paraId="69E3AC27" w14:textId="77777777" w:rsidTr="00350FC6">
        <w:trPr>
          <w:trHeight w:val="283"/>
        </w:trPr>
        <w:tc>
          <w:tcPr>
            <w:tcW w:w="2552" w:type="dxa"/>
            <w:noWrap/>
            <w:vAlign w:val="center"/>
          </w:tcPr>
          <w:p w14:paraId="519844B0" w14:textId="77777777" w:rsidR="00350FC6" w:rsidRPr="004B11C2" w:rsidRDefault="00350FC6" w:rsidP="00350FC6">
            <w:pPr>
              <w:pStyle w:val="DHHStabletext"/>
              <w:spacing w:before="0" w:after="0"/>
              <w:rPr>
                <w:rFonts w:cs="Arial"/>
                <w:sz w:val="18"/>
                <w:szCs w:val="18"/>
                <w:lang w:eastAsia="en-AU"/>
              </w:rPr>
            </w:pPr>
            <w:r w:rsidRPr="004B11C2">
              <w:rPr>
                <w:rFonts w:cs="Arial"/>
                <w:sz w:val="18"/>
                <w:szCs w:val="18"/>
                <w:lang w:eastAsia="en-AU"/>
              </w:rPr>
              <w:t>Glenelg</w:t>
            </w:r>
          </w:p>
        </w:tc>
        <w:tc>
          <w:tcPr>
            <w:tcW w:w="1021" w:type="dxa"/>
            <w:noWrap/>
            <w:vAlign w:val="center"/>
          </w:tcPr>
          <w:p w14:paraId="59900275" w14:textId="117CB898"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w:t>
            </w:r>
          </w:p>
        </w:tc>
        <w:tc>
          <w:tcPr>
            <w:tcW w:w="1021" w:type="dxa"/>
            <w:noWrap/>
            <w:vAlign w:val="center"/>
          </w:tcPr>
          <w:p w14:paraId="04BB1946" w14:textId="504A8697"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50.0%</w:t>
            </w:r>
          </w:p>
        </w:tc>
        <w:tc>
          <w:tcPr>
            <w:tcW w:w="1021" w:type="dxa"/>
            <w:noWrap/>
            <w:vAlign w:val="center"/>
          </w:tcPr>
          <w:p w14:paraId="18C552F2" w14:textId="444D49B3"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5</w:t>
            </w:r>
          </w:p>
        </w:tc>
        <w:tc>
          <w:tcPr>
            <w:tcW w:w="1021" w:type="dxa"/>
            <w:noWrap/>
            <w:vAlign w:val="center"/>
          </w:tcPr>
          <w:p w14:paraId="650BD073" w14:textId="0170F1CF"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27.8%</w:t>
            </w:r>
          </w:p>
        </w:tc>
        <w:tc>
          <w:tcPr>
            <w:tcW w:w="1021" w:type="dxa"/>
            <w:noWrap/>
            <w:vAlign w:val="center"/>
          </w:tcPr>
          <w:p w14:paraId="1148B102" w14:textId="4A0F8E3A"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20</w:t>
            </w:r>
          </w:p>
        </w:tc>
        <w:tc>
          <w:tcPr>
            <w:tcW w:w="1021" w:type="dxa"/>
            <w:noWrap/>
            <w:vAlign w:val="center"/>
          </w:tcPr>
          <w:p w14:paraId="2CBB5C6A" w14:textId="39C4AE38"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44.4%</w:t>
            </w:r>
          </w:p>
        </w:tc>
        <w:tc>
          <w:tcPr>
            <w:tcW w:w="1021" w:type="dxa"/>
            <w:noWrap/>
            <w:vAlign w:val="center"/>
          </w:tcPr>
          <w:p w14:paraId="2AD51B50" w14:textId="7C7D0E40"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8</w:t>
            </w:r>
          </w:p>
        </w:tc>
        <w:tc>
          <w:tcPr>
            <w:tcW w:w="1021" w:type="dxa"/>
            <w:noWrap/>
            <w:vAlign w:val="center"/>
          </w:tcPr>
          <w:p w14:paraId="4C858682" w14:textId="4E1E0583"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80.0%</w:t>
            </w:r>
          </w:p>
        </w:tc>
        <w:tc>
          <w:tcPr>
            <w:tcW w:w="1021" w:type="dxa"/>
            <w:noWrap/>
            <w:vAlign w:val="center"/>
          </w:tcPr>
          <w:p w14:paraId="3985F6C7" w14:textId="05576824"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35</w:t>
            </w:r>
          </w:p>
        </w:tc>
        <w:tc>
          <w:tcPr>
            <w:tcW w:w="1021" w:type="dxa"/>
            <w:noWrap/>
            <w:vAlign w:val="center"/>
          </w:tcPr>
          <w:p w14:paraId="63590A0E" w14:textId="72A4AE22"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45.5%</w:t>
            </w:r>
          </w:p>
        </w:tc>
      </w:tr>
      <w:tr w:rsidR="00350FC6" w:rsidRPr="004B11C2" w14:paraId="21685030" w14:textId="77777777" w:rsidTr="00350FC6">
        <w:trPr>
          <w:trHeight w:val="283"/>
        </w:trPr>
        <w:tc>
          <w:tcPr>
            <w:tcW w:w="2552" w:type="dxa"/>
            <w:noWrap/>
            <w:vAlign w:val="center"/>
          </w:tcPr>
          <w:p w14:paraId="5E5031AD" w14:textId="77777777" w:rsidR="00350FC6" w:rsidRPr="004B11C2" w:rsidRDefault="00350FC6" w:rsidP="00350FC6">
            <w:pPr>
              <w:pStyle w:val="DHHStabletext"/>
              <w:spacing w:before="0" w:after="0"/>
              <w:rPr>
                <w:rFonts w:cs="Arial"/>
                <w:sz w:val="18"/>
                <w:szCs w:val="18"/>
                <w:lang w:eastAsia="en-AU"/>
              </w:rPr>
            </w:pPr>
            <w:r w:rsidRPr="004B11C2">
              <w:rPr>
                <w:rFonts w:cs="Arial"/>
                <w:sz w:val="18"/>
                <w:szCs w:val="18"/>
                <w:lang w:eastAsia="en-AU"/>
              </w:rPr>
              <w:t>Golden Plains</w:t>
            </w:r>
          </w:p>
        </w:tc>
        <w:tc>
          <w:tcPr>
            <w:tcW w:w="1021" w:type="dxa"/>
            <w:noWrap/>
            <w:vAlign w:val="center"/>
          </w:tcPr>
          <w:p w14:paraId="458EAE10" w14:textId="08977FE4"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0</w:t>
            </w:r>
          </w:p>
        </w:tc>
        <w:tc>
          <w:tcPr>
            <w:tcW w:w="1021" w:type="dxa"/>
            <w:noWrap/>
            <w:vAlign w:val="center"/>
          </w:tcPr>
          <w:p w14:paraId="0DB86B17" w14:textId="4853044F"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0.0%</w:t>
            </w:r>
          </w:p>
        </w:tc>
        <w:tc>
          <w:tcPr>
            <w:tcW w:w="1021" w:type="dxa"/>
            <w:noWrap/>
            <w:vAlign w:val="center"/>
          </w:tcPr>
          <w:p w14:paraId="76F10B92" w14:textId="2E9D59D0"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w:t>
            </w:r>
          </w:p>
        </w:tc>
        <w:tc>
          <w:tcPr>
            <w:tcW w:w="1021" w:type="dxa"/>
            <w:noWrap/>
            <w:vAlign w:val="center"/>
          </w:tcPr>
          <w:p w14:paraId="1855E56A" w14:textId="2A9FBB0E"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25.0%</w:t>
            </w:r>
          </w:p>
        </w:tc>
        <w:tc>
          <w:tcPr>
            <w:tcW w:w="1021" w:type="dxa"/>
            <w:noWrap/>
            <w:vAlign w:val="center"/>
          </w:tcPr>
          <w:p w14:paraId="324ED346" w14:textId="0C4EA8F6"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5</w:t>
            </w:r>
          </w:p>
        </w:tc>
        <w:tc>
          <w:tcPr>
            <w:tcW w:w="1021" w:type="dxa"/>
            <w:noWrap/>
            <w:vAlign w:val="center"/>
          </w:tcPr>
          <w:p w14:paraId="150BEE03" w14:textId="6B558845"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22.7%</w:t>
            </w:r>
          </w:p>
        </w:tc>
        <w:tc>
          <w:tcPr>
            <w:tcW w:w="1021" w:type="dxa"/>
            <w:noWrap/>
            <w:vAlign w:val="center"/>
          </w:tcPr>
          <w:p w14:paraId="05B6AACE" w14:textId="47D8A79E"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8</w:t>
            </w:r>
          </w:p>
        </w:tc>
        <w:tc>
          <w:tcPr>
            <w:tcW w:w="1021" w:type="dxa"/>
            <w:noWrap/>
            <w:vAlign w:val="center"/>
          </w:tcPr>
          <w:p w14:paraId="4BC35FC6" w14:textId="5735D211"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53.3%</w:t>
            </w:r>
          </w:p>
        </w:tc>
        <w:tc>
          <w:tcPr>
            <w:tcW w:w="1021" w:type="dxa"/>
            <w:noWrap/>
            <w:vAlign w:val="center"/>
          </w:tcPr>
          <w:p w14:paraId="213E1EF3" w14:textId="1CDBB234"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14</w:t>
            </w:r>
          </w:p>
        </w:tc>
        <w:tc>
          <w:tcPr>
            <w:tcW w:w="1021" w:type="dxa"/>
            <w:noWrap/>
            <w:vAlign w:val="center"/>
          </w:tcPr>
          <w:p w14:paraId="673618F5" w14:textId="287969AC"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34.1%</w:t>
            </w:r>
          </w:p>
        </w:tc>
      </w:tr>
      <w:tr w:rsidR="00350FC6" w:rsidRPr="004B11C2" w14:paraId="66531693" w14:textId="77777777" w:rsidTr="00350FC6">
        <w:trPr>
          <w:trHeight w:val="283"/>
        </w:trPr>
        <w:tc>
          <w:tcPr>
            <w:tcW w:w="2552" w:type="dxa"/>
            <w:noWrap/>
            <w:vAlign w:val="center"/>
          </w:tcPr>
          <w:p w14:paraId="39D90B78" w14:textId="77777777" w:rsidR="00350FC6" w:rsidRPr="004B11C2" w:rsidRDefault="00350FC6" w:rsidP="00350FC6">
            <w:pPr>
              <w:pStyle w:val="DHHStabletext"/>
              <w:spacing w:before="0" w:after="0"/>
              <w:rPr>
                <w:rFonts w:cs="Arial"/>
                <w:sz w:val="18"/>
                <w:szCs w:val="18"/>
                <w:lang w:eastAsia="en-AU"/>
              </w:rPr>
            </w:pPr>
            <w:r w:rsidRPr="004B11C2">
              <w:rPr>
                <w:rFonts w:cs="Arial"/>
                <w:sz w:val="18"/>
                <w:szCs w:val="18"/>
                <w:lang w:eastAsia="en-AU"/>
              </w:rPr>
              <w:t>Greater Bendigo</w:t>
            </w:r>
          </w:p>
        </w:tc>
        <w:tc>
          <w:tcPr>
            <w:tcW w:w="1021" w:type="dxa"/>
            <w:noWrap/>
            <w:vAlign w:val="center"/>
          </w:tcPr>
          <w:p w14:paraId="5699BFC0" w14:textId="70B1E140"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w:t>
            </w:r>
          </w:p>
        </w:tc>
        <w:tc>
          <w:tcPr>
            <w:tcW w:w="1021" w:type="dxa"/>
            <w:noWrap/>
            <w:vAlign w:val="center"/>
          </w:tcPr>
          <w:p w14:paraId="635E1BB0" w14:textId="77F17593"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6.1%</w:t>
            </w:r>
          </w:p>
        </w:tc>
        <w:tc>
          <w:tcPr>
            <w:tcW w:w="1021" w:type="dxa"/>
            <w:noWrap/>
            <w:vAlign w:val="center"/>
          </w:tcPr>
          <w:p w14:paraId="2C592134" w14:textId="64987728"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30</w:t>
            </w:r>
          </w:p>
        </w:tc>
        <w:tc>
          <w:tcPr>
            <w:tcW w:w="1021" w:type="dxa"/>
            <w:noWrap/>
            <w:vAlign w:val="center"/>
          </w:tcPr>
          <w:p w14:paraId="725BA1CD" w14:textId="15E0E3A8"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16.4%</w:t>
            </w:r>
          </w:p>
        </w:tc>
        <w:tc>
          <w:tcPr>
            <w:tcW w:w="1021" w:type="dxa"/>
            <w:noWrap/>
            <w:vAlign w:val="center"/>
          </w:tcPr>
          <w:p w14:paraId="405B347A" w14:textId="2868D21E"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76</w:t>
            </w:r>
          </w:p>
        </w:tc>
        <w:tc>
          <w:tcPr>
            <w:tcW w:w="1021" w:type="dxa"/>
            <w:noWrap/>
            <w:vAlign w:val="center"/>
          </w:tcPr>
          <w:p w14:paraId="05F901AB" w14:textId="4BDAA0FE"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21.4%</w:t>
            </w:r>
          </w:p>
        </w:tc>
        <w:tc>
          <w:tcPr>
            <w:tcW w:w="1021" w:type="dxa"/>
            <w:noWrap/>
            <w:vAlign w:val="center"/>
          </w:tcPr>
          <w:p w14:paraId="3CC1AC54" w14:textId="60CC1AF3"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66</w:t>
            </w:r>
          </w:p>
        </w:tc>
        <w:tc>
          <w:tcPr>
            <w:tcW w:w="1021" w:type="dxa"/>
            <w:noWrap/>
            <w:vAlign w:val="center"/>
          </w:tcPr>
          <w:p w14:paraId="6CFCD69F" w14:textId="62DA5F0D"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39.3%</w:t>
            </w:r>
          </w:p>
        </w:tc>
        <w:tc>
          <w:tcPr>
            <w:tcW w:w="1021" w:type="dxa"/>
            <w:noWrap/>
            <w:vAlign w:val="center"/>
          </w:tcPr>
          <w:p w14:paraId="3AC2963C" w14:textId="58F1D284"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174</w:t>
            </w:r>
          </w:p>
        </w:tc>
        <w:tc>
          <w:tcPr>
            <w:tcW w:w="1021" w:type="dxa"/>
            <w:noWrap/>
            <w:vAlign w:val="center"/>
          </w:tcPr>
          <w:p w14:paraId="560A5B08" w14:textId="5D5FF38D"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23.5%</w:t>
            </w:r>
          </w:p>
        </w:tc>
      </w:tr>
      <w:tr w:rsidR="00350FC6" w:rsidRPr="004B11C2" w14:paraId="78619C8E" w14:textId="77777777" w:rsidTr="00350FC6">
        <w:trPr>
          <w:trHeight w:val="283"/>
        </w:trPr>
        <w:tc>
          <w:tcPr>
            <w:tcW w:w="2552" w:type="dxa"/>
            <w:noWrap/>
            <w:vAlign w:val="center"/>
          </w:tcPr>
          <w:p w14:paraId="1C95E8FC" w14:textId="77777777" w:rsidR="00350FC6" w:rsidRPr="004B11C2" w:rsidRDefault="00350FC6" w:rsidP="00350FC6">
            <w:pPr>
              <w:pStyle w:val="DHHStabletext"/>
              <w:spacing w:before="0" w:after="0"/>
              <w:rPr>
                <w:rFonts w:cs="Arial"/>
                <w:sz w:val="18"/>
                <w:szCs w:val="18"/>
                <w:lang w:eastAsia="en-AU"/>
              </w:rPr>
            </w:pPr>
            <w:r w:rsidRPr="004B11C2">
              <w:rPr>
                <w:rFonts w:cs="Arial"/>
                <w:sz w:val="18"/>
                <w:szCs w:val="18"/>
                <w:lang w:eastAsia="en-AU"/>
              </w:rPr>
              <w:t>Greater Dandenong</w:t>
            </w:r>
          </w:p>
        </w:tc>
        <w:tc>
          <w:tcPr>
            <w:tcW w:w="1021" w:type="dxa"/>
            <w:noWrap/>
            <w:vAlign w:val="center"/>
          </w:tcPr>
          <w:p w14:paraId="3E17CE62" w14:textId="75A56EA3"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w:t>
            </w:r>
          </w:p>
        </w:tc>
        <w:tc>
          <w:tcPr>
            <w:tcW w:w="1021" w:type="dxa"/>
            <w:noWrap/>
            <w:vAlign w:val="center"/>
          </w:tcPr>
          <w:p w14:paraId="32556057" w14:textId="16D4EA74"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1.6%</w:t>
            </w:r>
          </w:p>
        </w:tc>
        <w:tc>
          <w:tcPr>
            <w:tcW w:w="1021" w:type="dxa"/>
            <w:noWrap/>
            <w:vAlign w:val="center"/>
          </w:tcPr>
          <w:p w14:paraId="105DC22D" w14:textId="1EF007A7"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35</w:t>
            </w:r>
          </w:p>
        </w:tc>
        <w:tc>
          <w:tcPr>
            <w:tcW w:w="1021" w:type="dxa"/>
            <w:noWrap/>
            <w:vAlign w:val="center"/>
          </w:tcPr>
          <w:p w14:paraId="77EEE048" w14:textId="4B8D47E6"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7.2%</w:t>
            </w:r>
          </w:p>
        </w:tc>
        <w:tc>
          <w:tcPr>
            <w:tcW w:w="1021" w:type="dxa"/>
            <w:noWrap/>
            <w:vAlign w:val="center"/>
          </w:tcPr>
          <w:p w14:paraId="221F233E" w14:textId="17B03721"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71</w:t>
            </w:r>
          </w:p>
        </w:tc>
        <w:tc>
          <w:tcPr>
            <w:tcW w:w="1021" w:type="dxa"/>
            <w:noWrap/>
            <w:vAlign w:val="center"/>
          </w:tcPr>
          <w:p w14:paraId="1F97C962" w14:textId="49608DE3"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15.7%</w:t>
            </w:r>
          </w:p>
        </w:tc>
        <w:tc>
          <w:tcPr>
            <w:tcW w:w="1021" w:type="dxa"/>
            <w:noWrap/>
            <w:vAlign w:val="center"/>
          </w:tcPr>
          <w:p w14:paraId="1D156F7F" w14:textId="06C46AFB"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35</w:t>
            </w:r>
          </w:p>
        </w:tc>
        <w:tc>
          <w:tcPr>
            <w:tcW w:w="1021" w:type="dxa"/>
            <w:noWrap/>
            <w:vAlign w:val="center"/>
          </w:tcPr>
          <w:p w14:paraId="5A632C22" w14:textId="5A6ACA39"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23.3%</w:t>
            </w:r>
          </w:p>
        </w:tc>
        <w:tc>
          <w:tcPr>
            <w:tcW w:w="1021" w:type="dxa"/>
            <w:noWrap/>
            <w:vAlign w:val="center"/>
          </w:tcPr>
          <w:p w14:paraId="29A0FBC1" w14:textId="2CDE9652"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143</w:t>
            </w:r>
          </w:p>
        </w:tc>
        <w:tc>
          <w:tcPr>
            <w:tcW w:w="1021" w:type="dxa"/>
            <w:noWrap/>
            <w:vAlign w:val="center"/>
          </w:tcPr>
          <w:p w14:paraId="1FE6E811" w14:textId="2776351C"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11.8%</w:t>
            </w:r>
          </w:p>
        </w:tc>
      </w:tr>
      <w:tr w:rsidR="00350FC6" w:rsidRPr="004B11C2" w14:paraId="1E629D04" w14:textId="77777777" w:rsidTr="00350FC6">
        <w:trPr>
          <w:trHeight w:val="283"/>
        </w:trPr>
        <w:tc>
          <w:tcPr>
            <w:tcW w:w="2552" w:type="dxa"/>
            <w:noWrap/>
            <w:vAlign w:val="center"/>
          </w:tcPr>
          <w:p w14:paraId="53BFDF42" w14:textId="77777777" w:rsidR="00350FC6" w:rsidRPr="004B11C2" w:rsidRDefault="00350FC6" w:rsidP="00350FC6">
            <w:pPr>
              <w:pStyle w:val="DHHStabletext"/>
              <w:spacing w:before="0" w:after="0"/>
              <w:rPr>
                <w:rFonts w:cs="Arial"/>
                <w:sz w:val="18"/>
                <w:szCs w:val="18"/>
                <w:lang w:eastAsia="en-AU"/>
              </w:rPr>
            </w:pPr>
            <w:r w:rsidRPr="004B11C2">
              <w:rPr>
                <w:rFonts w:cs="Arial"/>
                <w:sz w:val="18"/>
                <w:szCs w:val="18"/>
                <w:lang w:eastAsia="en-AU"/>
              </w:rPr>
              <w:t>Greater Geelong</w:t>
            </w:r>
          </w:p>
        </w:tc>
        <w:tc>
          <w:tcPr>
            <w:tcW w:w="1021" w:type="dxa"/>
            <w:noWrap/>
            <w:vAlign w:val="center"/>
          </w:tcPr>
          <w:p w14:paraId="02E4C192" w14:textId="438FC26B"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5</w:t>
            </w:r>
          </w:p>
        </w:tc>
        <w:tc>
          <w:tcPr>
            <w:tcW w:w="1021" w:type="dxa"/>
            <w:noWrap/>
            <w:vAlign w:val="center"/>
          </w:tcPr>
          <w:p w14:paraId="1CE2A24F" w14:textId="297C8D1A"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3.5%</w:t>
            </w:r>
          </w:p>
        </w:tc>
        <w:tc>
          <w:tcPr>
            <w:tcW w:w="1021" w:type="dxa"/>
            <w:noWrap/>
            <w:vAlign w:val="center"/>
          </w:tcPr>
          <w:p w14:paraId="3D7960E2" w14:textId="24D86C4D"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24</w:t>
            </w:r>
          </w:p>
        </w:tc>
        <w:tc>
          <w:tcPr>
            <w:tcW w:w="1021" w:type="dxa"/>
            <w:noWrap/>
            <w:vAlign w:val="center"/>
          </w:tcPr>
          <w:p w14:paraId="748680B6" w14:textId="55CB40A3"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5.3%</w:t>
            </w:r>
          </w:p>
        </w:tc>
        <w:tc>
          <w:tcPr>
            <w:tcW w:w="1021" w:type="dxa"/>
            <w:noWrap/>
            <w:vAlign w:val="center"/>
          </w:tcPr>
          <w:p w14:paraId="6704B250" w14:textId="2DC1D5B0"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130</w:t>
            </w:r>
          </w:p>
        </w:tc>
        <w:tc>
          <w:tcPr>
            <w:tcW w:w="1021" w:type="dxa"/>
            <w:noWrap/>
            <w:vAlign w:val="center"/>
          </w:tcPr>
          <w:p w14:paraId="3A398BFE" w14:textId="399740E7"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14.9%</w:t>
            </w:r>
          </w:p>
        </w:tc>
        <w:tc>
          <w:tcPr>
            <w:tcW w:w="1021" w:type="dxa"/>
            <w:noWrap/>
            <w:vAlign w:val="center"/>
          </w:tcPr>
          <w:p w14:paraId="4CBC5C73" w14:textId="2713C48E"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76</w:t>
            </w:r>
          </w:p>
        </w:tc>
        <w:tc>
          <w:tcPr>
            <w:tcW w:w="1021" w:type="dxa"/>
            <w:noWrap/>
            <w:vAlign w:val="center"/>
          </w:tcPr>
          <w:p w14:paraId="7133850F" w14:textId="098B094F"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16.8%</w:t>
            </w:r>
          </w:p>
        </w:tc>
        <w:tc>
          <w:tcPr>
            <w:tcW w:w="1021" w:type="dxa"/>
            <w:noWrap/>
            <w:vAlign w:val="center"/>
          </w:tcPr>
          <w:p w14:paraId="6084961F" w14:textId="71688D1B"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235</w:t>
            </w:r>
          </w:p>
        </w:tc>
        <w:tc>
          <w:tcPr>
            <w:tcW w:w="1021" w:type="dxa"/>
            <w:noWrap/>
            <w:vAlign w:val="center"/>
          </w:tcPr>
          <w:p w14:paraId="597FFEE6" w14:textId="6292FFBD"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12.2%</w:t>
            </w:r>
          </w:p>
        </w:tc>
      </w:tr>
      <w:tr w:rsidR="00350FC6" w:rsidRPr="004B11C2" w14:paraId="5A78BEDE" w14:textId="77777777" w:rsidTr="00350FC6">
        <w:trPr>
          <w:trHeight w:val="283"/>
        </w:trPr>
        <w:tc>
          <w:tcPr>
            <w:tcW w:w="2552" w:type="dxa"/>
            <w:noWrap/>
            <w:vAlign w:val="center"/>
          </w:tcPr>
          <w:p w14:paraId="482E65AA" w14:textId="77777777" w:rsidR="00350FC6" w:rsidRPr="004B11C2" w:rsidRDefault="00350FC6" w:rsidP="00350FC6">
            <w:pPr>
              <w:pStyle w:val="DHHStabletext"/>
              <w:spacing w:before="0" w:after="0"/>
              <w:rPr>
                <w:rFonts w:cs="Arial"/>
                <w:sz w:val="18"/>
                <w:szCs w:val="18"/>
                <w:lang w:eastAsia="en-AU"/>
              </w:rPr>
            </w:pPr>
            <w:r w:rsidRPr="004B11C2">
              <w:rPr>
                <w:rFonts w:cs="Arial"/>
                <w:sz w:val="18"/>
                <w:szCs w:val="18"/>
                <w:lang w:eastAsia="en-AU"/>
              </w:rPr>
              <w:t>Greater Shepparton</w:t>
            </w:r>
          </w:p>
        </w:tc>
        <w:tc>
          <w:tcPr>
            <w:tcW w:w="1021" w:type="dxa"/>
            <w:noWrap/>
            <w:vAlign w:val="center"/>
          </w:tcPr>
          <w:p w14:paraId="36FF01FA" w14:textId="4224D4DA"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4</w:t>
            </w:r>
          </w:p>
        </w:tc>
        <w:tc>
          <w:tcPr>
            <w:tcW w:w="1021" w:type="dxa"/>
            <w:noWrap/>
            <w:vAlign w:val="center"/>
          </w:tcPr>
          <w:p w14:paraId="6FFB97C7" w14:textId="09FA3678"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16.0%</w:t>
            </w:r>
          </w:p>
        </w:tc>
        <w:tc>
          <w:tcPr>
            <w:tcW w:w="1021" w:type="dxa"/>
            <w:noWrap/>
            <w:vAlign w:val="center"/>
          </w:tcPr>
          <w:p w14:paraId="21FAA3D5" w14:textId="5B81A8B8"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42</w:t>
            </w:r>
          </w:p>
        </w:tc>
        <w:tc>
          <w:tcPr>
            <w:tcW w:w="1021" w:type="dxa"/>
            <w:noWrap/>
            <w:vAlign w:val="center"/>
          </w:tcPr>
          <w:p w14:paraId="276BE3A5" w14:textId="65DAEAE7"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38.2%</w:t>
            </w:r>
          </w:p>
        </w:tc>
        <w:tc>
          <w:tcPr>
            <w:tcW w:w="1021" w:type="dxa"/>
            <w:noWrap/>
            <w:vAlign w:val="center"/>
          </w:tcPr>
          <w:p w14:paraId="7108EC6F" w14:textId="395343FF"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109</w:t>
            </w:r>
          </w:p>
        </w:tc>
        <w:tc>
          <w:tcPr>
            <w:tcW w:w="1021" w:type="dxa"/>
            <w:noWrap/>
            <w:vAlign w:val="center"/>
          </w:tcPr>
          <w:p w14:paraId="7E6340B4" w14:textId="07F3EFBB"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56.8%</w:t>
            </w:r>
          </w:p>
        </w:tc>
        <w:tc>
          <w:tcPr>
            <w:tcW w:w="1021" w:type="dxa"/>
            <w:noWrap/>
            <w:vAlign w:val="center"/>
          </w:tcPr>
          <w:p w14:paraId="40B62643" w14:textId="2ACA9028"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24</w:t>
            </w:r>
          </w:p>
        </w:tc>
        <w:tc>
          <w:tcPr>
            <w:tcW w:w="1021" w:type="dxa"/>
            <w:noWrap/>
            <w:vAlign w:val="center"/>
          </w:tcPr>
          <w:p w14:paraId="26E6AF55" w14:textId="4E11A7B7"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37.5%</w:t>
            </w:r>
          </w:p>
        </w:tc>
        <w:tc>
          <w:tcPr>
            <w:tcW w:w="1021" w:type="dxa"/>
            <w:noWrap/>
            <w:vAlign w:val="center"/>
          </w:tcPr>
          <w:p w14:paraId="7AE1254B" w14:textId="61063FCB"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179</w:t>
            </w:r>
          </w:p>
        </w:tc>
        <w:tc>
          <w:tcPr>
            <w:tcW w:w="1021" w:type="dxa"/>
            <w:noWrap/>
            <w:vAlign w:val="center"/>
          </w:tcPr>
          <w:p w14:paraId="2A60B126" w14:textId="360FFFCA"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45.8%</w:t>
            </w:r>
          </w:p>
        </w:tc>
      </w:tr>
      <w:tr w:rsidR="00350FC6" w:rsidRPr="004B11C2" w14:paraId="496B9C8A" w14:textId="77777777" w:rsidTr="00350FC6">
        <w:trPr>
          <w:trHeight w:val="283"/>
        </w:trPr>
        <w:tc>
          <w:tcPr>
            <w:tcW w:w="2552" w:type="dxa"/>
            <w:noWrap/>
            <w:vAlign w:val="center"/>
          </w:tcPr>
          <w:p w14:paraId="653F3019" w14:textId="77777777" w:rsidR="00350FC6" w:rsidRPr="004B11C2" w:rsidRDefault="00350FC6" w:rsidP="00350FC6">
            <w:pPr>
              <w:pStyle w:val="DHHStabletext"/>
              <w:spacing w:before="0" w:after="0"/>
              <w:rPr>
                <w:rFonts w:cs="Arial"/>
                <w:sz w:val="18"/>
                <w:szCs w:val="18"/>
                <w:lang w:eastAsia="en-AU"/>
              </w:rPr>
            </w:pPr>
            <w:r w:rsidRPr="004B11C2">
              <w:rPr>
                <w:rFonts w:cs="Arial"/>
                <w:sz w:val="18"/>
                <w:szCs w:val="18"/>
                <w:lang w:eastAsia="en-AU"/>
              </w:rPr>
              <w:t>Hepburn</w:t>
            </w:r>
          </w:p>
        </w:tc>
        <w:tc>
          <w:tcPr>
            <w:tcW w:w="1021" w:type="dxa"/>
            <w:noWrap/>
            <w:vAlign w:val="center"/>
          </w:tcPr>
          <w:p w14:paraId="44252D09" w14:textId="603218A6"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0</w:t>
            </w:r>
          </w:p>
        </w:tc>
        <w:tc>
          <w:tcPr>
            <w:tcW w:w="1021" w:type="dxa"/>
            <w:noWrap/>
            <w:vAlign w:val="center"/>
          </w:tcPr>
          <w:p w14:paraId="613D9912" w14:textId="7F0D88FA"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0.0%</w:t>
            </w:r>
          </w:p>
        </w:tc>
        <w:tc>
          <w:tcPr>
            <w:tcW w:w="1021" w:type="dxa"/>
            <w:noWrap/>
            <w:vAlign w:val="center"/>
          </w:tcPr>
          <w:p w14:paraId="13262979" w14:textId="30DB3D84"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0</w:t>
            </w:r>
          </w:p>
        </w:tc>
        <w:tc>
          <w:tcPr>
            <w:tcW w:w="1021" w:type="dxa"/>
            <w:noWrap/>
            <w:vAlign w:val="center"/>
          </w:tcPr>
          <w:p w14:paraId="3A11C9F2" w14:textId="052C6C8E"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0.0%</w:t>
            </w:r>
          </w:p>
        </w:tc>
        <w:tc>
          <w:tcPr>
            <w:tcW w:w="1021" w:type="dxa"/>
            <w:noWrap/>
            <w:vAlign w:val="center"/>
          </w:tcPr>
          <w:p w14:paraId="577D0B39" w14:textId="740672CC"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7</w:t>
            </w:r>
          </w:p>
        </w:tc>
        <w:tc>
          <w:tcPr>
            <w:tcW w:w="1021" w:type="dxa"/>
            <w:noWrap/>
            <w:vAlign w:val="center"/>
          </w:tcPr>
          <w:p w14:paraId="73248064" w14:textId="58EC90BD"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30.4%</w:t>
            </w:r>
          </w:p>
        </w:tc>
        <w:tc>
          <w:tcPr>
            <w:tcW w:w="1021" w:type="dxa"/>
            <w:noWrap/>
            <w:vAlign w:val="center"/>
          </w:tcPr>
          <w:p w14:paraId="5A5E71BD" w14:textId="00928AAE"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4</w:t>
            </w:r>
          </w:p>
        </w:tc>
        <w:tc>
          <w:tcPr>
            <w:tcW w:w="1021" w:type="dxa"/>
            <w:noWrap/>
            <w:vAlign w:val="center"/>
          </w:tcPr>
          <w:p w14:paraId="743E51C6" w14:textId="5385CE9E"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36.4%</w:t>
            </w:r>
          </w:p>
        </w:tc>
        <w:tc>
          <w:tcPr>
            <w:tcW w:w="1021" w:type="dxa"/>
            <w:noWrap/>
            <w:vAlign w:val="center"/>
          </w:tcPr>
          <w:p w14:paraId="15D40B46" w14:textId="73712462"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11</w:t>
            </w:r>
          </w:p>
        </w:tc>
        <w:tc>
          <w:tcPr>
            <w:tcW w:w="1021" w:type="dxa"/>
            <w:noWrap/>
            <w:vAlign w:val="center"/>
          </w:tcPr>
          <w:p w14:paraId="02C1371A" w14:textId="134DB93F"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20.0%</w:t>
            </w:r>
          </w:p>
        </w:tc>
      </w:tr>
      <w:tr w:rsidR="00350FC6" w:rsidRPr="004B11C2" w14:paraId="152CC3B6" w14:textId="77777777" w:rsidTr="00350FC6">
        <w:trPr>
          <w:trHeight w:val="283"/>
        </w:trPr>
        <w:tc>
          <w:tcPr>
            <w:tcW w:w="2552" w:type="dxa"/>
            <w:noWrap/>
            <w:vAlign w:val="center"/>
          </w:tcPr>
          <w:p w14:paraId="40612789" w14:textId="77777777" w:rsidR="00350FC6" w:rsidRPr="004B11C2" w:rsidRDefault="00350FC6" w:rsidP="00350FC6">
            <w:pPr>
              <w:pStyle w:val="DHHStabletext"/>
              <w:spacing w:before="0" w:after="0"/>
              <w:rPr>
                <w:rFonts w:cs="Arial"/>
                <w:sz w:val="18"/>
                <w:szCs w:val="18"/>
                <w:lang w:eastAsia="en-AU"/>
              </w:rPr>
            </w:pPr>
            <w:r w:rsidRPr="004B11C2">
              <w:rPr>
                <w:rFonts w:cs="Arial"/>
                <w:sz w:val="18"/>
                <w:szCs w:val="18"/>
                <w:lang w:eastAsia="en-AU"/>
              </w:rPr>
              <w:t>Hindmarsh</w:t>
            </w:r>
          </w:p>
        </w:tc>
        <w:tc>
          <w:tcPr>
            <w:tcW w:w="1021" w:type="dxa"/>
            <w:noWrap/>
            <w:vAlign w:val="center"/>
          </w:tcPr>
          <w:p w14:paraId="6A369599" w14:textId="4E831AA7"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0</w:t>
            </w:r>
          </w:p>
        </w:tc>
        <w:tc>
          <w:tcPr>
            <w:tcW w:w="1021" w:type="dxa"/>
            <w:noWrap/>
            <w:vAlign w:val="center"/>
          </w:tcPr>
          <w:p w14:paraId="4B15FED3" w14:textId="6BA5FE02"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0.0%</w:t>
            </w:r>
          </w:p>
        </w:tc>
        <w:tc>
          <w:tcPr>
            <w:tcW w:w="1021" w:type="dxa"/>
            <w:noWrap/>
            <w:vAlign w:val="center"/>
          </w:tcPr>
          <w:p w14:paraId="25DDC23D" w14:textId="7B8F2D22"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w:t>
            </w:r>
          </w:p>
        </w:tc>
        <w:tc>
          <w:tcPr>
            <w:tcW w:w="1021" w:type="dxa"/>
            <w:noWrap/>
            <w:vAlign w:val="center"/>
          </w:tcPr>
          <w:p w14:paraId="477172FB" w14:textId="6B2A436E"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50.0%</w:t>
            </w:r>
          </w:p>
        </w:tc>
        <w:tc>
          <w:tcPr>
            <w:tcW w:w="1021" w:type="dxa"/>
            <w:noWrap/>
            <w:vAlign w:val="center"/>
          </w:tcPr>
          <w:p w14:paraId="6654D256" w14:textId="29276BF8"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9</w:t>
            </w:r>
          </w:p>
        </w:tc>
        <w:tc>
          <w:tcPr>
            <w:tcW w:w="1021" w:type="dxa"/>
            <w:noWrap/>
            <w:vAlign w:val="center"/>
          </w:tcPr>
          <w:p w14:paraId="5F160E33" w14:textId="2B4C7290" w:rsidR="00350FC6" w:rsidRPr="00350FC6" w:rsidRDefault="00350FC6" w:rsidP="00350FC6">
            <w:pPr>
              <w:pStyle w:val="DHHStabletext"/>
              <w:spacing w:before="0" w:after="0"/>
              <w:jc w:val="center"/>
              <w:rPr>
                <w:rFonts w:cs="Arial"/>
                <w:bCs/>
                <w:i/>
                <w:iCs/>
                <w:sz w:val="18"/>
                <w:szCs w:val="18"/>
              </w:rPr>
            </w:pPr>
            <w:r>
              <w:rPr>
                <w:rFonts w:cs="Arial"/>
                <w:sz w:val="18"/>
                <w:szCs w:val="18"/>
              </w:rPr>
              <w:t>100%</w:t>
            </w:r>
          </w:p>
        </w:tc>
        <w:tc>
          <w:tcPr>
            <w:tcW w:w="1021" w:type="dxa"/>
            <w:noWrap/>
            <w:vAlign w:val="center"/>
          </w:tcPr>
          <w:p w14:paraId="6C2B9603" w14:textId="16D70856"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w:t>
            </w:r>
          </w:p>
        </w:tc>
        <w:tc>
          <w:tcPr>
            <w:tcW w:w="1021" w:type="dxa"/>
            <w:noWrap/>
            <w:vAlign w:val="center"/>
          </w:tcPr>
          <w:p w14:paraId="5F26E8F9" w14:textId="0F82A891" w:rsidR="00350FC6" w:rsidRPr="00350FC6" w:rsidRDefault="00350FC6" w:rsidP="00350FC6">
            <w:pPr>
              <w:pStyle w:val="DHHStabletext"/>
              <w:spacing w:before="0" w:after="0"/>
              <w:jc w:val="center"/>
              <w:rPr>
                <w:rFonts w:cs="Arial"/>
                <w:bCs/>
                <w:i/>
                <w:iCs/>
                <w:sz w:val="18"/>
                <w:szCs w:val="18"/>
              </w:rPr>
            </w:pPr>
            <w:r>
              <w:rPr>
                <w:rFonts w:cs="Arial"/>
                <w:sz w:val="18"/>
                <w:szCs w:val="18"/>
              </w:rPr>
              <w:t>100%</w:t>
            </w:r>
          </w:p>
        </w:tc>
        <w:tc>
          <w:tcPr>
            <w:tcW w:w="1021" w:type="dxa"/>
            <w:noWrap/>
            <w:vAlign w:val="center"/>
          </w:tcPr>
          <w:p w14:paraId="72C48A45" w14:textId="3BD372C8"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12</w:t>
            </w:r>
          </w:p>
        </w:tc>
        <w:tc>
          <w:tcPr>
            <w:tcW w:w="1021" w:type="dxa"/>
            <w:noWrap/>
            <w:vAlign w:val="center"/>
          </w:tcPr>
          <w:p w14:paraId="78F975E5" w14:textId="7411C7F3"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85.7%</w:t>
            </w:r>
          </w:p>
        </w:tc>
      </w:tr>
      <w:tr w:rsidR="00350FC6" w:rsidRPr="004B11C2" w14:paraId="2CD4D8CE" w14:textId="77777777" w:rsidTr="00350FC6">
        <w:trPr>
          <w:trHeight w:val="283"/>
        </w:trPr>
        <w:tc>
          <w:tcPr>
            <w:tcW w:w="2552" w:type="dxa"/>
            <w:noWrap/>
            <w:vAlign w:val="center"/>
          </w:tcPr>
          <w:p w14:paraId="715CD7C9" w14:textId="77777777" w:rsidR="00350FC6" w:rsidRPr="004B11C2" w:rsidRDefault="00350FC6" w:rsidP="00350FC6">
            <w:pPr>
              <w:pStyle w:val="DHHStabletext"/>
              <w:spacing w:before="0" w:after="0"/>
              <w:rPr>
                <w:rFonts w:cs="Arial"/>
                <w:sz w:val="18"/>
                <w:szCs w:val="18"/>
                <w:lang w:eastAsia="en-AU"/>
              </w:rPr>
            </w:pPr>
            <w:r w:rsidRPr="004B11C2">
              <w:rPr>
                <w:rFonts w:cs="Arial"/>
                <w:sz w:val="18"/>
                <w:szCs w:val="18"/>
                <w:lang w:eastAsia="en-AU"/>
              </w:rPr>
              <w:t>Hobsons Bay</w:t>
            </w:r>
          </w:p>
        </w:tc>
        <w:tc>
          <w:tcPr>
            <w:tcW w:w="1021" w:type="dxa"/>
            <w:noWrap/>
            <w:vAlign w:val="center"/>
          </w:tcPr>
          <w:p w14:paraId="11CF1C7A" w14:textId="08EEECA1"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0</w:t>
            </w:r>
          </w:p>
        </w:tc>
        <w:tc>
          <w:tcPr>
            <w:tcW w:w="1021" w:type="dxa"/>
            <w:noWrap/>
            <w:vAlign w:val="center"/>
          </w:tcPr>
          <w:p w14:paraId="518441DF" w14:textId="6AFFA52B"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0.0%</w:t>
            </w:r>
          </w:p>
        </w:tc>
        <w:tc>
          <w:tcPr>
            <w:tcW w:w="1021" w:type="dxa"/>
            <w:noWrap/>
            <w:vAlign w:val="center"/>
          </w:tcPr>
          <w:p w14:paraId="59DFE1C6" w14:textId="2A89D8A5"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6</w:t>
            </w:r>
          </w:p>
        </w:tc>
        <w:tc>
          <w:tcPr>
            <w:tcW w:w="1021" w:type="dxa"/>
            <w:noWrap/>
            <w:vAlign w:val="center"/>
          </w:tcPr>
          <w:p w14:paraId="7CE559FE" w14:textId="5CA0DCFC"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2.7%</w:t>
            </w:r>
          </w:p>
        </w:tc>
        <w:tc>
          <w:tcPr>
            <w:tcW w:w="1021" w:type="dxa"/>
            <w:noWrap/>
            <w:vAlign w:val="center"/>
          </w:tcPr>
          <w:p w14:paraId="05BA6927" w14:textId="225717B0"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30</w:t>
            </w:r>
          </w:p>
        </w:tc>
        <w:tc>
          <w:tcPr>
            <w:tcW w:w="1021" w:type="dxa"/>
            <w:noWrap/>
            <w:vAlign w:val="center"/>
          </w:tcPr>
          <w:p w14:paraId="5B60A4A7" w14:textId="33DB0362"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9.8%</w:t>
            </w:r>
          </w:p>
        </w:tc>
        <w:tc>
          <w:tcPr>
            <w:tcW w:w="1021" w:type="dxa"/>
            <w:noWrap/>
            <w:vAlign w:val="center"/>
          </w:tcPr>
          <w:p w14:paraId="2599904F" w14:textId="2E424781"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15</w:t>
            </w:r>
          </w:p>
        </w:tc>
        <w:tc>
          <w:tcPr>
            <w:tcW w:w="1021" w:type="dxa"/>
            <w:noWrap/>
            <w:vAlign w:val="center"/>
          </w:tcPr>
          <w:p w14:paraId="0F41E0EC" w14:textId="7552495F"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17.6%</w:t>
            </w:r>
          </w:p>
        </w:tc>
        <w:tc>
          <w:tcPr>
            <w:tcW w:w="1021" w:type="dxa"/>
            <w:noWrap/>
            <w:vAlign w:val="center"/>
          </w:tcPr>
          <w:p w14:paraId="6D5E7661" w14:textId="51DD2D97"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51</w:t>
            </w:r>
          </w:p>
        </w:tc>
        <w:tc>
          <w:tcPr>
            <w:tcW w:w="1021" w:type="dxa"/>
            <w:noWrap/>
            <w:vAlign w:val="center"/>
          </w:tcPr>
          <w:p w14:paraId="5BF04D5D" w14:textId="617AC924"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7.8%</w:t>
            </w:r>
          </w:p>
        </w:tc>
      </w:tr>
      <w:tr w:rsidR="00350FC6" w:rsidRPr="004B11C2" w14:paraId="1E35E82E" w14:textId="77777777" w:rsidTr="00350FC6">
        <w:trPr>
          <w:trHeight w:val="283"/>
        </w:trPr>
        <w:tc>
          <w:tcPr>
            <w:tcW w:w="2552" w:type="dxa"/>
            <w:noWrap/>
            <w:vAlign w:val="center"/>
          </w:tcPr>
          <w:p w14:paraId="7C8E1F83" w14:textId="77777777" w:rsidR="00350FC6" w:rsidRPr="004B11C2" w:rsidRDefault="00350FC6" w:rsidP="00350FC6">
            <w:pPr>
              <w:pStyle w:val="DHHStabletext"/>
              <w:spacing w:before="0" w:after="0"/>
              <w:rPr>
                <w:rFonts w:cs="Arial"/>
                <w:sz w:val="18"/>
                <w:szCs w:val="18"/>
                <w:lang w:eastAsia="en-AU"/>
              </w:rPr>
            </w:pPr>
            <w:r w:rsidRPr="004B11C2">
              <w:rPr>
                <w:rFonts w:cs="Arial"/>
                <w:sz w:val="18"/>
                <w:szCs w:val="18"/>
                <w:lang w:eastAsia="en-AU"/>
              </w:rPr>
              <w:t>Horsham</w:t>
            </w:r>
          </w:p>
        </w:tc>
        <w:tc>
          <w:tcPr>
            <w:tcW w:w="1021" w:type="dxa"/>
            <w:noWrap/>
            <w:vAlign w:val="center"/>
          </w:tcPr>
          <w:p w14:paraId="735BEC22" w14:textId="5018BA47"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w:t>
            </w:r>
          </w:p>
        </w:tc>
        <w:tc>
          <w:tcPr>
            <w:tcW w:w="1021" w:type="dxa"/>
            <w:noWrap/>
            <w:vAlign w:val="center"/>
          </w:tcPr>
          <w:p w14:paraId="287EC4D2" w14:textId="5D89A265"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22.2%</w:t>
            </w:r>
          </w:p>
        </w:tc>
        <w:tc>
          <w:tcPr>
            <w:tcW w:w="1021" w:type="dxa"/>
            <w:noWrap/>
            <w:vAlign w:val="center"/>
          </w:tcPr>
          <w:p w14:paraId="2251787E" w14:textId="0C20BA3F"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17</w:t>
            </w:r>
          </w:p>
        </w:tc>
        <w:tc>
          <w:tcPr>
            <w:tcW w:w="1021" w:type="dxa"/>
            <w:noWrap/>
            <w:vAlign w:val="center"/>
          </w:tcPr>
          <w:p w14:paraId="2A884933" w14:textId="330B823B"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47.2%</w:t>
            </w:r>
          </w:p>
        </w:tc>
        <w:tc>
          <w:tcPr>
            <w:tcW w:w="1021" w:type="dxa"/>
            <w:noWrap/>
            <w:vAlign w:val="center"/>
          </w:tcPr>
          <w:p w14:paraId="496CF1AF" w14:textId="3998413E"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41</w:t>
            </w:r>
          </w:p>
        </w:tc>
        <w:tc>
          <w:tcPr>
            <w:tcW w:w="1021" w:type="dxa"/>
            <w:noWrap/>
            <w:vAlign w:val="center"/>
          </w:tcPr>
          <w:p w14:paraId="73809D57" w14:textId="5A5F25F5"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55.4%</w:t>
            </w:r>
          </w:p>
        </w:tc>
        <w:tc>
          <w:tcPr>
            <w:tcW w:w="1021" w:type="dxa"/>
            <w:noWrap/>
            <w:vAlign w:val="center"/>
          </w:tcPr>
          <w:p w14:paraId="2820F97C" w14:textId="26D57EA8"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12</w:t>
            </w:r>
          </w:p>
        </w:tc>
        <w:tc>
          <w:tcPr>
            <w:tcW w:w="1021" w:type="dxa"/>
            <w:noWrap/>
            <w:vAlign w:val="center"/>
          </w:tcPr>
          <w:p w14:paraId="140FCCA9" w14:textId="3A491B88"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66.7%</w:t>
            </w:r>
          </w:p>
        </w:tc>
        <w:tc>
          <w:tcPr>
            <w:tcW w:w="1021" w:type="dxa"/>
            <w:noWrap/>
            <w:vAlign w:val="center"/>
          </w:tcPr>
          <w:p w14:paraId="3D2B353A" w14:textId="42858F7F"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72</w:t>
            </w:r>
          </w:p>
        </w:tc>
        <w:tc>
          <w:tcPr>
            <w:tcW w:w="1021" w:type="dxa"/>
            <w:noWrap/>
            <w:vAlign w:val="center"/>
          </w:tcPr>
          <w:p w14:paraId="3DA5D700" w14:textId="359DA383"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52.6%</w:t>
            </w:r>
          </w:p>
        </w:tc>
      </w:tr>
      <w:tr w:rsidR="00350FC6" w:rsidRPr="004B11C2" w14:paraId="2040CCAF" w14:textId="77777777" w:rsidTr="00350FC6">
        <w:trPr>
          <w:trHeight w:val="283"/>
        </w:trPr>
        <w:tc>
          <w:tcPr>
            <w:tcW w:w="2552" w:type="dxa"/>
            <w:noWrap/>
            <w:vAlign w:val="center"/>
          </w:tcPr>
          <w:p w14:paraId="1518E3A3" w14:textId="77777777" w:rsidR="00350FC6" w:rsidRPr="004B11C2" w:rsidRDefault="00350FC6" w:rsidP="00350FC6">
            <w:pPr>
              <w:pStyle w:val="DHHStabletext"/>
              <w:spacing w:before="0" w:after="0"/>
              <w:rPr>
                <w:rFonts w:cs="Arial"/>
                <w:sz w:val="18"/>
                <w:szCs w:val="18"/>
                <w:lang w:eastAsia="en-AU"/>
              </w:rPr>
            </w:pPr>
            <w:r w:rsidRPr="004B11C2">
              <w:rPr>
                <w:rFonts w:cs="Arial"/>
                <w:sz w:val="18"/>
                <w:szCs w:val="18"/>
                <w:lang w:eastAsia="en-AU"/>
              </w:rPr>
              <w:t>Hume</w:t>
            </w:r>
          </w:p>
        </w:tc>
        <w:tc>
          <w:tcPr>
            <w:tcW w:w="1021" w:type="dxa"/>
            <w:noWrap/>
            <w:vAlign w:val="center"/>
          </w:tcPr>
          <w:p w14:paraId="76E19D28" w14:textId="5FE8F064"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w:t>
            </w:r>
          </w:p>
        </w:tc>
        <w:tc>
          <w:tcPr>
            <w:tcW w:w="1021" w:type="dxa"/>
            <w:noWrap/>
            <w:vAlign w:val="center"/>
          </w:tcPr>
          <w:p w14:paraId="48570988" w14:textId="6CE5F2D8"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4.0%</w:t>
            </w:r>
          </w:p>
        </w:tc>
        <w:tc>
          <w:tcPr>
            <w:tcW w:w="1021" w:type="dxa"/>
            <w:noWrap/>
            <w:vAlign w:val="center"/>
          </w:tcPr>
          <w:p w14:paraId="4E1585F0" w14:textId="04A33016"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9</w:t>
            </w:r>
          </w:p>
        </w:tc>
        <w:tc>
          <w:tcPr>
            <w:tcW w:w="1021" w:type="dxa"/>
            <w:noWrap/>
            <w:vAlign w:val="center"/>
          </w:tcPr>
          <w:p w14:paraId="2AC038BB" w14:textId="3DDD85D4"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3.6%</w:t>
            </w:r>
          </w:p>
        </w:tc>
        <w:tc>
          <w:tcPr>
            <w:tcW w:w="1021" w:type="dxa"/>
            <w:noWrap/>
            <w:vAlign w:val="center"/>
          </w:tcPr>
          <w:p w14:paraId="2B4D3108" w14:textId="70B3B039"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134</w:t>
            </w:r>
          </w:p>
        </w:tc>
        <w:tc>
          <w:tcPr>
            <w:tcW w:w="1021" w:type="dxa"/>
            <w:noWrap/>
            <w:vAlign w:val="center"/>
          </w:tcPr>
          <w:p w14:paraId="4B5EC43E" w14:textId="181CEA12"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20.1%</w:t>
            </w:r>
          </w:p>
        </w:tc>
        <w:tc>
          <w:tcPr>
            <w:tcW w:w="1021" w:type="dxa"/>
            <w:noWrap/>
            <w:vAlign w:val="center"/>
          </w:tcPr>
          <w:p w14:paraId="0D9B4B2E" w14:textId="172808A7"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154</w:t>
            </w:r>
          </w:p>
        </w:tc>
        <w:tc>
          <w:tcPr>
            <w:tcW w:w="1021" w:type="dxa"/>
            <w:noWrap/>
            <w:vAlign w:val="center"/>
          </w:tcPr>
          <w:p w14:paraId="199FD039" w14:textId="475FC41A"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39.5%</w:t>
            </w:r>
          </w:p>
        </w:tc>
        <w:tc>
          <w:tcPr>
            <w:tcW w:w="1021" w:type="dxa"/>
            <w:noWrap/>
            <w:vAlign w:val="center"/>
          </w:tcPr>
          <w:p w14:paraId="2303CA24" w14:textId="67913BFF"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298</w:t>
            </w:r>
          </w:p>
        </w:tc>
        <w:tc>
          <w:tcPr>
            <w:tcW w:w="1021" w:type="dxa"/>
            <w:noWrap/>
            <w:vAlign w:val="center"/>
          </w:tcPr>
          <w:p w14:paraId="636E79BA" w14:textId="258FF8B6"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22.3%</w:t>
            </w:r>
          </w:p>
        </w:tc>
      </w:tr>
      <w:tr w:rsidR="00350FC6" w:rsidRPr="004B11C2" w14:paraId="6AC6784E" w14:textId="77777777" w:rsidTr="00350FC6">
        <w:trPr>
          <w:trHeight w:val="283"/>
        </w:trPr>
        <w:tc>
          <w:tcPr>
            <w:tcW w:w="2552" w:type="dxa"/>
            <w:noWrap/>
            <w:vAlign w:val="center"/>
          </w:tcPr>
          <w:p w14:paraId="70F90F91" w14:textId="77777777" w:rsidR="00350FC6" w:rsidRPr="004B11C2" w:rsidRDefault="00350FC6" w:rsidP="00350FC6">
            <w:pPr>
              <w:pStyle w:val="DHHStabletext"/>
              <w:spacing w:before="0" w:after="0"/>
              <w:rPr>
                <w:rFonts w:cs="Arial"/>
                <w:sz w:val="18"/>
                <w:szCs w:val="18"/>
                <w:lang w:eastAsia="en-AU"/>
              </w:rPr>
            </w:pPr>
            <w:r w:rsidRPr="004B11C2">
              <w:rPr>
                <w:rFonts w:cs="Arial"/>
                <w:sz w:val="18"/>
                <w:szCs w:val="18"/>
                <w:lang w:eastAsia="en-AU"/>
              </w:rPr>
              <w:t>Indigo</w:t>
            </w:r>
          </w:p>
        </w:tc>
        <w:tc>
          <w:tcPr>
            <w:tcW w:w="1021" w:type="dxa"/>
            <w:noWrap/>
            <w:vAlign w:val="center"/>
          </w:tcPr>
          <w:p w14:paraId="1DD71E25" w14:textId="394D740B"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0</w:t>
            </w:r>
          </w:p>
        </w:tc>
        <w:tc>
          <w:tcPr>
            <w:tcW w:w="1021" w:type="dxa"/>
            <w:noWrap/>
            <w:vAlign w:val="center"/>
          </w:tcPr>
          <w:p w14:paraId="60AC3DA4" w14:textId="4FB08F8D"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0.0%</w:t>
            </w:r>
          </w:p>
        </w:tc>
        <w:tc>
          <w:tcPr>
            <w:tcW w:w="1021" w:type="dxa"/>
            <w:noWrap/>
            <w:vAlign w:val="center"/>
          </w:tcPr>
          <w:p w14:paraId="4AC5B25D" w14:textId="1DAEAF8E"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3</w:t>
            </w:r>
          </w:p>
        </w:tc>
        <w:tc>
          <w:tcPr>
            <w:tcW w:w="1021" w:type="dxa"/>
            <w:noWrap/>
            <w:vAlign w:val="center"/>
          </w:tcPr>
          <w:p w14:paraId="1D58884F" w14:textId="5C145EAB"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21.4%</w:t>
            </w:r>
          </w:p>
        </w:tc>
        <w:tc>
          <w:tcPr>
            <w:tcW w:w="1021" w:type="dxa"/>
            <w:noWrap/>
            <w:vAlign w:val="center"/>
          </w:tcPr>
          <w:p w14:paraId="6871EF1A" w14:textId="261AEB51"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11</w:t>
            </w:r>
          </w:p>
        </w:tc>
        <w:tc>
          <w:tcPr>
            <w:tcW w:w="1021" w:type="dxa"/>
            <w:noWrap/>
            <w:vAlign w:val="center"/>
          </w:tcPr>
          <w:p w14:paraId="75EE9F52" w14:textId="44EAD5F3"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39.3%</w:t>
            </w:r>
          </w:p>
        </w:tc>
        <w:tc>
          <w:tcPr>
            <w:tcW w:w="1021" w:type="dxa"/>
            <w:noWrap/>
            <w:vAlign w:val="center"/>
          </w:tcPr>
          <w:p w14:paraId="5E62F5B0" w14:textId="31E24AE2"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w:t>
            </w:r>
          </w:p>
        </w:tc>
        <w:tc>
          <w:tcPr>
            <w:tcW w:w="1021" w:type="dxa"/>
            <w:noWrap/>
            <w:vAlign w:val="center"/>
          </w:tcPr>
          <w:p w14:paraId="1578462B" w14:textId="5A0964F9"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22.2%</w:t>
            </w:r>
          </w:p>
        </w:tc>
        <w:tc>
          <w:tcPr>
            <w:tcW w:w="1021" w:type="dxa"/>
            <w:noWrap/>
            <w:vAlign w:val="center"/>
          </w:tcPr>
          <w:p w14:paraId="4228A24F" w14:textId="2B6D7386"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16</w:t>
            </w:r>
          </w:p>
        </w:tc>
        <w:tc>
          <w:tcPr>
            <w:tcW w:w="1021" w:type="dxa"/>
            <w:noWrap/>
            <w:vAlign w:val="center"/>
          </w:tcPr>
          <w:p w14:paraId="2BE77D81" w14:textId="0AA0DF41"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30.2%</w:t>
            </w:r>
          </w:p>
        </w:tc>
      </w:tr>
      <w:tr w:rsidR="00350FC6" w:rsidRPr="004B11C2" w14:paraId="69C27A2C" w14:textId="77777777" w:rsidTr="00350FC6">
        <w:trPr>
          <w:trHeight w:val="283"/>
        </w:trPr>
        <w:tc>
          <w:tcPr>
            <w:tcW w:w="2552" w:type="dxa"/>
            <w:noWrap/>
            <w:vAlign w:val="center"/>
          </w:tcPr>
          <w:p w14:paraId="5B023C40" w14:textId="77777777" w:rsidR="00350FC6" w:rsidRPr="004B11C2" w:rsidRDefault="00350FC6" w:rsidP="00350FC6">
            <w:pPr>
              <w:pStyle w:val="DHHStabletext"/>
              <w:spacing w:before="0" w:after="0"/>
              <w:rPr>
                <w:rFonts w:cs="Arial"/>
                <w:sz w:val="18"/>
                <w:szCs w:val="18"/>
                <w:lang w:eastAsia="en-AU"/>
              </w:rPr>
            </w:pPr>
            <w:r w:rsidRPr="004B11C2">
              <w:rPr>
                <w:rFonts w:cs="Arial"/>
                <w:sz w:val="18"/>
                <w:szCs w:val="18"/>
                <w:lang w:eastAsia="en-AU"/>
              </w:rPr>
              <w:t>Kingston</w:t>
            </w:r>
          </w:p>
        </w:tc>
        <w:tc>
          <w:tcPr>
            <w:tcW w:w="1021" w:type="dxa"/>
            <w:noWrap/>
            <w:vAlign w:val="center"/>
          </w:tcPr>
          <w:p w14:paraId="7FCE3D16" w14:textId="45A75FC0"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w:t>
            </w:r>
          </w:p>
        </w:tc>
        <w:tc>
          <w:tcPr>
            <w:tcW w:w="1021" w:type="dxa"/>
            <w:noWrap/>
            <w:vAlign w:val="center"/>
          </w:tcPr>
          <w:p w14:paraId="260A6D07" w14:textId="4A0F8507"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0.9%</w:t>
            </w:r>
          </w:p>
        </w:tc>
        <w:tc>
          <w:tcPr>
            <w:tcW w:w="1021" w:type="dxa"/>
            <w:noWrap/>
            <w:vAlign w:val="center"/>
          </w:tcPr>
          <w:p w14:paraId="79057F14" w14:textId="54480C4F"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3</w:t>
            </w:r>
          </w:p>
        </w:tc>
        <w:tc>
          <w:tcPr>
            <w:tcW w:w="1021" w:type="dxa"/>
            <w:noWrap/>
            <w:vAlign w:val="center"/>
          </w:tcPr>
          <w:p w14:paraId="62E924CA" w14:textId="706D075E"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0.5%</w:t>
            </w:r>
          </w:p>
        </w:tc>
        <w:tc>
          <w:tcPr>
            <w:tcW w:w="1021" w:type="dxa"/>
            <w:noWrap/>
            <w:vAlign w:val="center"/>
          </w:tcPr>
          <w:p w14:paraId="25354369" w14:textId="7611CA68"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7</w:t>
            </w:r>
          </w:p>
        </w:tc>
        <w:tc>
          <w:tcPr>
            <w:tcW w:w="1021" w:type="dxa"/>
            <w:noWrap/>
            <w:vAlign w:val="center"/>
          </w:tcPr>
          <w:p w14:paraId="0767C773" w14:textId="3AD59E05"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1.5%</w:t>
            </w:r>
          </w:p>
        </w:tc>
        <w:tc>
          <w:tcPr>
            <w:tcW w:w="1021" w:type="dxa"/>
            <w:noWrap/>
            <w:vAlign w:val="center"/>
          </w:tcPr>
          <w:p w14:paraId="335B3203" w14:textId="3EBB2FBA"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9</w:t>
            </w:r>
          </w:p>
        </w:tc>
        <w:tc>
          <w:tcPr>
            <w:tcW w:w="1021" w:type="dxa"/>
            <w:noWrap/>
            <w:vAlign w:val="center"/>
          </w:tcPr>
          <w:p w14:paraId="4C9A6F83" w14:textId="085C0612"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6.6%</w:t>
            </w:r>
          </w:p>
        </w:tc>
        <w:tc>
          <w:tcPr>
            <w:tcW w:w="1021" w:type="dxa"/>
            <w:noWrap/>
            <w:vAlign w:val="center"/>
          </w:tcPr>
          <w:p w14:paraId="5BB4C6EF" w14:textId="32BD5788"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20</w:t>
            </w:r>
          </w:p>
        </w:tc>
        <w:tc>
          <w:tcPr>
            <w:tcW w:w="1021" w:type="dxa"/>
            <w:noWrap/>
            <w:vAlign w:val="center"/>
          </w:tcPr>
          <w:p w14:paraId="4140B091" w14:textId="6DA3E27F"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1.6%</w:t>
            </w:r>
          </w:p>
        </w:tc>
      </w:tr>
      <w:tr w:rsidR="00350FC6" w:rsidRPr="004B11C2" w14:paraId="2A0CD90B" w14:textId="77777777" w:rsidTr="00350FC6">
        <w:trPr>
          <w:trHeight w:val="283"/>
        </w:trPr>
        <w:tc>
          <w:tcPr>
            <w:tcW w:w="2552" w:type="dxa"/>
            <w:noWrap/>
            <w:vAlign w:val="center"/>
          </w:tcPr>
          <w:p w14:paraId="64D5DF78" w14:textId="77777777" w:rsidR="00350FC6" w:rsidRPr="004B11C2" w:rsidRDefault="00350FC6" w:rsidP="00350FC6">
            <w:pPr>
              <w:pStyle w:val="DHHStabletext"/>
              <w:spacing w:before="0" w:after="0"/>
              <w:rPr>
                <w:rFonts w:cs="Arial"/>
                <w:sz w:val="18"/>
                <w:szCs w:val="18"/>
                <w:lang w:eastAsia="en-AU"/>
              </w:rPr>
            </w:pPr>
            <w:r w:rsidRPr="004B11C2">
              <w:rPr>
                <w:rFonts w:cs="Arial"/>
                <w:sz w:val="18"/>
                <w:szCs w:val="18"/>
                <w:lang w:eastAsia="en-AU"/>
              </w:rPr>
              <w:t>Knox</w:t>
            </w:r>
          </w:p>
        </w:tc>
        <w:tc>
          <w:tcPr>
            <w:tcW w:w="1021" w:type="dxa"/>
            <w:noWrap/>
            <w:vAlign w:val="center"/>
          </w:tcPr>
          <w:p w14:paraId="7BEAF799" w14:textId="6625EFF0"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0</w:t>
            </w:r>
          </w:p>
        </w:tc>
        <w:tc>
          <w:tcPr>
            <w:tcW w:w="1021" w:type="dxa"/>
            <w:noWrap/>
            <w:vAlign w:val="center"/>
          </w:tcPr>
          <w:p w14:paraId="0029B633" w14:textId="43307984"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0.0%</w:t>
            </w:r>
          </w:p>
        </w:tc>
        <w:tc>
          <w:tcPr>
            <w:tcW w:w="1021" w:type="dxa"/>
            <w:noWrap/>
            <w:vAlign w:val="center"/>
          </w:tcPr>
          <w:p w14:paraId="5B3F81B1" w14:textId="1C44BE78"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0</w:t>
            </w:r>
          </w:p>
        </w:tc>
        <w:tc>
          <w:tcPr>
            <w:tcW w:w="1021" w:type="dxa"/>
            <w:noWrap/>
            <w:vAlign w:val="center"/>
          </w:tcPr>
          <w:p w14:paraId="2E5F41DD" w14:textId="3800DE9E"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0.0%</w:t>
            </w:r>
          </w:p>
        </w:tc>
        <w:tc>
          <w:tcPr>
            <w:tcW w:w="1021" w:type="dxa"/>
            <w:noWrap/>
            <w:vAlign w:val="center"/>
          </w:tcPr>
          <w:p w14:paraId="176E85FE" w14:textId="1F27CF4C"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17</w:t>
            </w:r>
          </w:p>
        </w:tc>
        <w:tc>
          <w:tcPr>
            <w:tcW w:w="1021" w:type="dxa"/>
            <w:noWrap/>
            <w:vAlign w:val="center"/>
          </w:tcPr>
          <w:p w14:paraId="0617186D" w14:textId="510722E5"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4.1%</w:t>
            </w:r>
          </w:p>
        </w:tc>
        <w:tc>
          <w:tcPr>
            <w:tcW w:w="1021" w:type="dxa"/>
            <w:noWrap/>
            <w:vAlign w:val="center"/>
          </w:tcPr>
          <w:p w14:paraId="3F10B516" w14:textId="402608F6"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4</w:t>
            </w:r>
          </w:p>
        </w:tc>
        <w:tc>
          <w:tcPr>
            <w:tcW w:w="1021" w:type="dxa"/>
            <w:noWrap/>
            <w:vAlign w:val="center"/>
          </w:tcPr>
          <w:p w14:paraId="7EFFDC43" w14:textId="46A82AB6"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2.8%</w:t>
            </w:r>
          </w:p>
        </w:tc>
        <w:tc>
          <w:tcPr>
            <w:tcW w:w="1021" w:type="dxa"/>
            <w:noWrap/>
            <w:vAlign w:val="center"/>
          </w:tcPr>
          <w:p w14:paraId="38B1FD49" w14:textId="64332822"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21</w:t>
            </w:r>
          </w:p>
        </w:tc>
        <w:tc>
          <w:tcPr>
            <w:tcW w:w="1021" w:type="dxa"/>
            <w:noWrap/>
            <w:vAlign w:val="center"/>
          </w:tcPr>
          <w:p w14:paraId="1F4EB89B" w14:textId="63629988"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2.7%</w:t>
            </w:r>
          </w:p>
        </w:tc>
      </w:tr>
      <w:tr w:rsidR="00350FC6" w:rsidRPr="004B11C2" w14:paraId="2ACF17C8" w14:textId="77777777" w:rsidTr="00350FC6">
        <w:trPr>
          <w:trHeight w:val="283"/>
        </w:trPr>
        <w:tc>
          <w:tcPr>
            <w:tcW w:w="2552" w:type="dxa"/>
            <w:noWrap/>
            <w:vAlign w:val="center"/>
          </w:tcPr>
          <w:p w14:paraId="49EF4074" w14:textId="77777777" w:rsidR="00350FC6" w:rsidRPr="004B11C2" w:rsidRDefault="00350FC6" w:rsidP="00350FC6">
            <w:pPr>
              <w:pStyle w:val="DHHStabletext"/>
              <w:spacing w:before="0" w:after="0"/>
              <w:rPr>
                <w:rFonts w:cs="Arial"/>
                <w:sz w:val="18"/>
                <w:szCs w:val="18"/>
                <w:lang w:eastAsia="en-AU"/>
              </w:rPr>
            </w:pPr>
            <w:r w:rsidRPr="004B11C2">
              <w:rPr>
                <w:rFonts w:cs="Arial"/>
                <w:sz w:val="18"/>
                <w:szCs w:val="18"/>
                <w:lang w:eastAsia="en-AU"/>
              </w:rPr>
              <w:t>Latrobe</w:t>
            </w:r>
          </w:p>
        </w:tc>
        <w:tc>
          <w:tcPr>
            <w:tcW w:w="1021" w:type="dxa"/>
            <w:noWrap/>
            <w:vAlign w:val="center"/>
          </w:tcPr>
          <w:p w14:paraId="7A888A96" w14:textId="61749999"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5</w:t>
            </w:r>
          </w:p>
        </w:tc>
        <w:tc>
          <w:tcPr>
            <w:tcW w:w="1021" w:type="dxa"/>
            <w:noWrap/>
            <w:vAlign w:val="center"/>
          </w:tcPr>
          <w:p w14:paraId="6339A4A3" w14:textId="089FFBF8"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10.2%</w:t>
            </w:r>
          </w:p>
        </w:tc>
        <w:tc>
          <w:tcPr>
            <w:tcW w:w="1021" w:type="dxa"/>
            <w:noWrap/>
            <w:vAlign w:val="center"/>
          </w:tcPr>
          <w:p w14:paraId="356DDCB4" w14:textId="097D7447"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59</w:t>
            </w:r>
          </w:p>
        </w:tc>
        <w:tc>
          <w:tcPr>
            <w:tcW w:w="1021" w:type="dxa"/>
            <w:noWrap/>
            <w:vAlign w:val="center"/>
          </w:tcPr>
          <w:p w14:paraId="52B8B6E9" w14:textId="0560F19B"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58.4%</w:t>
            </w:r>
          </w:p>
        </w:tc>
        <w:tc>
          <w:tcPr>
            <w:tcW w:w="1021" w:type="dxa"/>
            <w:noWrap/>
            <w:vAlign w:val="center"/>
          </w:tcPr>
          <w:p w14:paraId="134DFA77" w14:textId="6927E364"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132</w:t>
            </w:r>
          </w:p>
        </w:tc>
        <w:tc>
          <w:tcPr>
            <w:tcW w:w="1021" w:type="dxa"/>
            <w:noWrap/>
            <w:vAlign w:val="center"/>
          </w:tcPr>
          <w:p w14:paraId="318E5756" w14:textId="7B907A98"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52.0%</w:t>
            </w:r>
          </w:p>
        </w:tc>
        <w:tc>
          <w:tcPr>
            <w:tcW w:w="1021" w:type="dxa"/>
            <w:noWrap/>
            <w:vAlign w:val="center"/>
          </w:tcPr>
          <w:p w14:paraId="3CB9493F" w14:textId="77CF7C84"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26</w:t>
            </w:r>
          </w:p>
        </w:tc>
        <w:tc>
          <w:tcPr>
            <w:tcW w:w="1021" w:type="dxa"/>
            <w:noWrap/>
            <w:vAlign w:val="center"/>
          </w:tcPr>
          <w:p w14:paraId="2B3BC8E9" w14:textId="192E0820"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38.2%</w:t>
            </w:r>
          </w:p>
        </w:tc>
        <w:tc>
          <w:tcPr>
            <w:tcW w:w="1021" w:type="dxa"/>
            <w:noWrap/>
            <w:vAlign w:val="center"/>
          </w:tcPr>
          <w:p w14:paraId="2F975003" w14:textId="42BF5D34"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222</w:t>
            </w:r>
          </w:p>
        </w:tc>
        <w:tc>
          <w:tcPr>
            <w:tcW w:w="1021" w:type="dxa"/>
            <w:noWrap/>
            <w:vAlign w:val="center"/>
          </w:tcPr>
          <w:p w14:paraId="5AE553DC" w14:textId="145F76D1"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47.0%</w:t>
            </w:r>
          </w:p>
        </w:tc>
      </w:tr>
      <w:tr w:rsidR="00350FC6" w:rsidRPr="004B11C2" w14:paraId="0A12B616" w14:textId="77777777" w:rsidTr="00350FC6">
        <w:trPr>
          <w:trHeight w:val="283"/>
        </w:trPr>
        <w:tc>
          <w:tcPr>
            <w:tcW w:w="2552" w:type="dxa"/>
            <w:noWrap/>
            <w:vAlign w:val="center"/>
          </w:tcPr>
          <w:p w14:paraId="65D02CF8" w14:textId="77777777" w:rsidR="00350FC6" w:rsidRPr="004B11C2" w:rsidRDefault="00350FC6" w:rsidP="00350FC6">
            <w:pPr>
              <w:pStyle w:val="DHHStabletext"/>
              <w:spacing w:before="0" w:after="0"/>
              <w:rPr>
                <w:rFonts w:cs="Arial"/>
                <w:sz w:val="18"/>
                <w:szCs w:val="18"/>
                <w:lang w:eastAsia="en-AU"/>
              </w:rPr>
            </w:pPr>
            <w:r w:rsidRPr="004B11C2">
              <w:rPr>
                <w:rFonts w:cs="Arial"/>
                <w:sz w:val="18"/>
                <w:szCs w:val="18"/>
                <w:lang w:eastAsia="en-AU"/>
              </w:rPr>
              <w:t>Loddon</w:t>
            </w:r>
          </w:p>
        </w:tc>
        <w:tc>
          <w:tcPr>
            <w:tcW w:w="1021" w:type="dxa"/>
            <w:noWrap/>
            <w:vAlign w:val="center"/>
          </w:tcPr>
          <w:p w14:paraId="7E5A13B6" w14:textId="06BE6E86"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w:t>
            </w:r>
          </w:p>
        </w:tc>
        <w:tc>
          <w:tcPr>
            <w:tcW w:w="1021" w:type="dxa"/>
            <w:noWrap/>
            <w:vAlign w:val="center"/>
          </w:tcPr>
          <w:p w14:paraId="60B3235A" w14:textId="11D3A1D2" w:rsidR="00350FC6" w:rsidRPr="00350FC6" w:rsidRDefault="00350FC6" w:rsidP="00350FC6">
            <w:pPr>
              <w:pStyle w:val="DHHStabletext"/>
              <w:spacing w:before="0" w:after="0"/>
              <w:jc w:val="center"/>
              <w:rPr>
                <w:rFonts w:cs="Arial"/>
                <w:bCs/>
                <w:i/>
                <w:iCs/>
                <w:sz w:val="18"/>
                <w:szCs w:val="18"/>
              </w:rPr>
            </w:pPr>
            <w:r>
              <w:rPr>
                <w:rFonts w:cs="Arial"/>
                <w:sz w:val="18"/>
                <w:szCs w:val="18"/>
              </w:rPr>
              <w:t>100%</w:t>
            </w:r>
          </w:p>
        </w:tc>
        <w:tc>
          <w:tcPr>
            <w:tcW w:w="1021" w:type="dxa"/>
            <w:noWrap/>
            <w:vAlign w:val="center"/>
          </w:tcPr>
          <w:p w14:paraId="536025CF" w14:textId="74D8766F"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w:t>
            </w:r>
          </w:p>
        </w:tc>
        <w:tc>
          <w:tcPr>
            <w:tcW w:w="1021" w:type="dxa"/>
            <w:noWrap/>
            <w:vAlign w:val="center"/>
          </w:tcPr>
          <w:p w14:paraId="2A97688B" w14:textId="66F41DF9" w:rsidR="00350FC6" w:rsidRPr="00350FC6" w:rsidRDefault="00350FC6" w:rsidP="00350FC6">
            <w:pPr>
              <w:pStyle w:val="DHHStabletext"/>
              <w:spacing w:before="0" w:after="0"/>
              <w:jc w:val="center"/>
              <w:rPr>
                <w:rFonts w:cs="Arial"/>
                <w:bCs/>
                <w:i/>
                <w:iCs/>
                <w:sz w:val="18"/>
                <w:szCs w:val="18"/>
              </w:rPr>
            </w:pPr>
            <w:r>
              <w:rPr>
                <w:rFonts w:cs="Arial"/>
                <w:sz w:val="18"/>
                <w:szCs w:val="18"/>
              </w:rPr>
              <w:t>100%</w:t>
            </w:r>
          </w:p>
        </w:tc>
        <w:tc>
          <w:tcPr>
            <w:tcW w:w="1021" w:type="dxa"/>
            <w:noWrap/>
            <w:vAlign w:val="center"/>
          </w:tcPr>
          <w:p w14:paraId="0D925705" w14:textId="21780B31"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3</w:t>
            </w:r>
          </w:p>
        </w:tc>
        <w:tc>
          <w:tcPr>
            <w:tcW w:w="1021" w:type="dxa"/>
            <w:noWrap/>
            <w:vAlign w:val="center"/>
          </w:tcPr>
          <w:p w14:paraId="422108F9" w14:textId="0A8E92DF"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60.0%</w:t>
            </w:r>
          </w:p>
        </w:tc>
        <w:tc>
          <w:tcPr>
            <w:tcW w:w="1021" w:type="dxa"/>
            <w:noWrap/>
            <w:vAlign w:val="center"/>
          </w:tcPr>
          <w:p w14:paraId="08620E1B" w14:textId="4AB0905F"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w:t>
            </w:r>
          </w:p>
        </w:tc>
        <w:tc>
          <w:tcPr>
            <w:tcW w:w="1021" w:type="dxa"/>
            <w:noWrap/>
            <w:vAlign w:val="center"/>
          </w:tcPr>
          <w:p w14:paraId="34C3C686" w14:textId="245B9159" w:rsidR="00350FC6" w:rsidRPr="00350FC6" w:rsidRDefault="00350FC6" w:rsidP="00350FC6">
            <w:pPr>
              <w:pStyle w:val="DHHStabletext"/>
              <w:spacing w:before="0" w:after="0"/>
              <w:jc w:val="center"/>
              <w:rPr>
                <w:rFonts w:cs="Arial"/>
                <w:bCs/>
                <w:i/>
                <w:iCs/>
                <w:sz w:val="18"/>
                <w:szCs w:val="18"/>
              </w:rPr>
            </w:pPr>
            <w:r>
              <w:rPr>
                <w:rFonts w:cs="Arial"/>
                <w:sz w:val="18"/>
                <w:szCs w:val="18"/>
              </w:rPr>
              <w:t>100%</w:t>
            </w:r>
          </w:p>
        </w:tc>
        <w:tc>
          <w:tcPr>
            <w:tcW w:w="1021" w:type="dxa"/>
            <w:noWrap/>
            <w:vAlign w:val="center"/>
          </w:tcPr>
          <w:p w14:paraId="55A3DCAB" w14:textId="67ADF756"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8</w:t>
            </w:r>
          </w:p>
        </w:tc>
        <w:tc>
          <w:tcPr>
            <w:tcW w:w="1021" w:type="dxa"/>
            <w:noWrap/>
            <w:vAlign w:val="center"/>
          </w:tcPr>
          <w:p w14:paraId="0A556BBC" w14:textId="69DBDC16"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80.0%</w:t>
            </w:r>
          </w:p>
        </w:tc>
      </w:tr>
      <w:tr w:rsidR="00350FC6" w:rsidRPr="004B11C2" w14:paraId="60E86B34" w14:textId="77777777" w:rsidTr="00350FC6">
        <w:trPr>
          <w:trHeight w:val="283"/>
        </w:trPr>
        <w:tc>
          <w:tcPr>
            <w:tcW w:w="2552" w:type="dxa"/>
            <w:noWrap/>
            <w:vAlign w:val="center"/>
          </w:tcPr>
          <w:p w14:paraId="0AE0129B" w14:textId="77777777" w:rsidR="00350FC6" w:rsidRPr="004B11C2" w:rsidRDefault="00350FC6" w:rsidP="00350FC6">
            <w:pPr>
              <w:pStyle w:val="DHHStabletext"/>
              <w:spacing w:before="0" w:after="0"/>
              <w:rPr>
                <w:rFonts w:cs="Arial"/>
                <w:sz w:val="18"/>
                <w:szCs w:val="18"/>
                <w:lang w:eastAsia="en-AU"/>
              </w:rPr>
            </w:pPr>
            <w:r w:rsidRPr="004B11C2">
              <w:rPr>
                <w:rFonts w:cs="Arial"/>
                <w:sz w:val="18"/>
                <w:szCs w:val="18"/>
                <w:lang w:eastAsia="en-AU"/>
              </w:rPr>
              <w:t>Macedon Ranges</w:t>
            </w:r>
          </w:p>
        </w:tc>
        <w:tc>
          <w:tcPr>
            <w:tcW w:w="1021" w:type="dxa"/>
            <w:noWrap/>
            <w:vAlign w:val="center"/>
          </w:tcPr>
          <w:p w14:paraId="51368904" w14:textId="6B290C4E"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0</w:t>
            </w:r>
          </w:p>
        </w:tc>
        <w:tc>
          <w:tcPr>
            <w:tcW w:w="1021" w:type="dxa"/>
            <w:noWrap/>
            <w:vAlign w:val="center"/>
          </w:tcPr>
          <w:p w14:paraId="34334DF3" w14:textId="7E2E0B78"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0.0%</w:t>
            </w:r>
          </w:p>
        </w:tc>
        <w:tc>
          <w:tcPr>
            <w:tcW w:w="1021" w:type="dxa"/>
            <w:noWrap/>
            <w:vAlign w:val="center"/>
          </w:tcPr>
          <w:p w14:paraId="2F42218B" w14:textId="523C69B8"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w:t>
            </w:r>
          </w:p>
        </w:tc>
        <w:tc>
          <w:tcPr>
            <w:tcW w:w="1021" w:type="dxa"/>
            <w:noWrap/>
            <w:vAlign w:val="center"/>
          </w:tcPr>
          <w:p w14:paraId="170DA92A" w14:textId="79986657"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2.9%</w:t>
            </w:r>
          </w:p>
        </w:tc>
        <w:tc>
          <w:tcPr>
            <w:tcW w:w="1021" w:type="dxa"/>
            <w:noWrap/>
            <w:vAlign w:val="center"/>
          </w:tcPr>
          <w:p w14:paraId="021F77AB" w14:textId="653285DC"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w:t>
            </w:r>
          </w:p>
        </w:tc>
        <w:tc>
          <w:tcPr>
            <w:tcW w:w="1021" w:type="dxa"/>
            <w:noWrap/>
            <w:vAlign w:val="center"/>
          </w:tcPr>
          <w:p w14:paraId="0C3E9292" w14:textId="47C9954F"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1.3%</w:t>
            </w:r>
          </w:p>
        </w:tc>
        <w:tc>
          <w:tcPr>
            <w:tcW w:w="1021" w:type="dxa"/>
            <w:noWrap/>
            <w:vAlign w:val="center"/>
          </w:tcPr>
          <w:p w14:paraId="5789AE67" w14:textId="773B9B6A"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w:t>
            </w:r>
          </w:p>
        </w:tc>
        <w:tc>
          <w:tcPr>
            <w:tcW w:w="1021" w:type="dxa"/>
            <w:noWrap/>
            <w:vAlign w:val="center"/>
          </w:tcPr>
          <w:p w14:paraId="57F47B33" w14:textId="0328BC63"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2.0%</w:t>
            </w:r>
          </w:p>
        </w:tc>
        <w:tc>
          <w:tcPr>
            <w:tcW w:w="1021" w:type="dxa"/>
            <w:noWrap/>
            <w:vAlign w:val="center"/>
          </w:tcPr>
          <w:p w14:paraId="5927439E" w14:textId="5C44C156"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3</w:t>
            </w:r>
          </w:p>
        </w:tc>
        <w:tc>
          <w:tcPr>
            <w:tcW w:w="1021" w:type="dxa"/>
            <w:noWrap/>
            <w:vAlign w:val="center"/>
          </w:tcPr>
          <w:p w14:paraId="5259FA69" w14:textId="7A7717B6"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1.8%</w:t>
            </w:r>
          </w:p>
        </w:tc>
      </w:tr>
      <w:tr w:rsidR="00350FC6" w:rsidRPr="004B11C2" w14:paraId="42F0D1D2" w14:textId="77777777" w:rsidTr="00350FC6">
        <w:trPr>
          <w:trHeight w:val="283"/>
        </w:trPr>
        <w:tc>
          <w:tcPr>
            <w:tcW w:w="2552" w:type="dxa"/>
            <w:noWrap/>
            <w:vAlign w:val="center"/>
          </w:tcPr>
          <w:p w14:paraId="4F659AA8" w14:textId="77777777" w:rsidR="00350FC6" w:rsidRPr="004B11C2" w:rsidRDefault="00350FC6" w:rsidP="00350FC6">
            <w:pPr>
              <w:pStyle w:val="DHHStabletext"/>
              <w:spacing w:before="0" w:after="0"/>
              <w:rPr>
                <w:rFonts w:cs="Arial"/>
                <w:sz w:val="18"/>
                <w:szCs w:val="18"/>
                <w:lang w:eastAsia="en-AU"/>
              </w:rPr>
            </w:pPr>
            <w:r w:rsidRPr="004B11C2">
              <w:rPr>
                <w:rFonts w:cs="Arial"/>
                <w:sz w:val="18"/>
                <w:szCs w:val="18"/>
                <w:lang w:eastAsia="en-AU"/>
              </w:rPr>
              <w:t>Manningham</w:t>
            </w:r>
          </w:p>
        </w:tc>
        <w:tc>
          <w:tcPr>
            <w:tcW w:w="1021" w:type="dxa"/>
            <w:noWrap/>
            <w:vAlign w:val="center"/>
          </w:tcPr>
          <w:p w14:paraId="07EB0709" w14:textId="2C0881AA"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w:t>
            </w:r>
          </w:p>
        </w:tc>
        <w:tc>
          <w:tcPr>
            <w:tcW w:w="1021" w:type="dxa"/>
            <w:noWrap/>
            <w:vAlign w:val="center"/>
          </w:tcPr>
          <w:p w14:paraId="5E799C3D" w14:textId="3D723B9D"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2.0%</w:t>
            </w:r>
          </w:p>
        </w:tc>
        <w:tc>
          <w:tcPr>
            <w:tcW w:w="1021" w:type="dxa"/>
            <w:noWrap/>
            <w:vAlign w:val="center"/>
          </w:tcPr>
          <w:p w14:paraId="7A6BC44C" w14:textId="75F04109"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0</w:t>
            </w:r>
          </w:p>
        </w:tc>
        <w:tc>
          <w:tcPr>
            <w:tcW w:w="1021" w:type="dxa"/>
            <w:noWrap/>
            <w:vAlign w:val="center"/>
          </w:tcPr>
          <w:p w14:paraId="13568648" w14:textId="09DAA9BE"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0.0%</w:t>
            </w:r>
          </w:p>
        </w:tc>
        <w:tc>
          <w:tcPr>
            <w:tcW w:w="1021" w:type="dxa"/>
            <w:noWrap/>
            <w:vAlign w:val="center"/>
          </w:tcPr>
          <w:p w14:paraId="796A3691" w14:textId="5A91B055"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4</w:t>
            </w:r>
          </w:p>
        </w:tc>
        <w:tc>
          <w:tcPr>
            <w:tcW w:w="1021" w:type="dxa"/>
            <w:noWrap/>
            <w:vAlign w:val="center"/>
          </w:tcPr>
          <w:p w14:paraId="7ABC64A3" w14:textId="3B3BF051"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1.5%</w:t>
            </w:r>
          </w:p>
        </w:tc>
        <w:tc>
          <w:tcPr>
            <w:tcW w:w="1021" w:type="dxa"/>
            <w:noWrap/>
            <w:vAlign w:val="center"/>
          </w:tcPr>
          <w:p w14:paraId="286DCD1C" w14:textId="7BE6F0A3"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w:t>
            </w:r>
          </w:p>
        </w:tc>
        <w:tc>
          <w:tcPr>
            <w:tcW w:w="1021" w:type="dxa"/>
            <w:noWrap/>
            <w:vAlign w:val="center"/>
          </w:tcPr>
          <w:p w14:paraId="17626372" w14:textId="5DD03EC2"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0.8%</w:t>
            </w:r>
          </w:p>
        </w:tc>
        <w:tc>
          <w:tcPr>
            <w:tcW w:w="1021" w:type="dxa"/>
            <w:noWrap/>
            <w:vAlign w:val="center"/>
          </w:tcPr>
          <w:p w14:paraId="348DCFB3" w14:textId="5AB67E31"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7</w:t>
            </w:r>
          </w:p>
        </w:tc>
        <w:tc>
          <w:tcPr>
            <w:tcW w:w="1021" w:type="dxa"/>
            <w:noWrap/>
            <w:vAlign w:val="center"/>
          </w:tcPr>
          <w:p w14:paraId="3F65E436" w14:textId="686BF099"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0.9%</w:t>
            </w:r>
          </w:p>
        </w:tc>
      </w:tr>
      <w:tr w:rsidR="00350FC6" w:rsidRPr="004B11C2" w14:paraId="73F41A6C" w14:textId="77777777" w:rsidTr="00350FC6">
        <w:trPr>
          <w:trHeight w:val="283"/>
        </w:trPr>
        <w:tc>
          <w:tcPr>
            <w:tcW w:w="2552" w:type="dxa"/>
            <w:noWrap/>
            <w:vAlign w:val="center"/>
          </w:tcPr>
          <w:p w14:paraId="2BAE35D7" w14:textId="77777777" w:rsidR="00350FC6" w:rsidRPr="004B11C2" w:rsidRDefault="00350FC6" w:rsidP="00350FC6">
            <w:pPr>
              <w:pStyle w:val="DHHStabletext"/>
              <w:spacing w:before="0" w:after="0"/>
              <w:rPr>
                <w:rFonts w:cs="Arial"/>
                <w:sz w:val="18"/>
                <w:szCs w:val="18"/>
                <w:lang w:eastAsia="en-AU"/>
              </w:rPr>
            </w:pPr>
            <w:r w:rsidRPr="004B11C2">
              <w:rPr>
                <w:rFonts w:cs="Arial"/>
                <w:sz w:val="18"/>
                <w:szCs w:val="18"/>
                <w:lang w:eastAsia="en-AU"/>
              </w:rPr>
              <w:t>Mansfield</w:t>
            </w:r>
          </w:p>
        </w:tc>
        <w:tc>
          <w:tcPr>
            <w:tcW w:w="1021" w:type="dxa"/>
            <w:noWrap/>
            <w:vAlign w:val="center"/>
          </w:tcPr>
          <w:p w14:paraId="555436B2" w14:textId="09471A57"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0</w:t>
            </w:r>
          </w:p>
        </w:tc>
        <w:tc>
          <w:tcPr>
            <w:tcW w:w="1021" w:type="dxa"/>
            <w:noWrap/>
            <w:vAlign w:val="center"/>
          </w:tcPr>
          <w:p w14:paraId="1AC33058" w14:textId="75824782"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0.0%</w:t>
            </w:r>
          </w:p>
        </w:tc>
        <w:tc>
          <w:tcPr>
            <w:tcW w:w="1021" w:type="dxa"/>
            <w:noWrap/>
            <w:vAlign w:val="center"/>
          </w:tcPr>
          <w:p w14:paraId="4D22661A" w14:textId="3367D5B5"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w:t>
            </w:r>
          </w:p>
        </w:tc>
        <w:tc>
          <w:tcPr>
            <w:tcW w:w="1021" w:type="dxa"/>
            <w:noWrap/>
            <w:vAlign w:val="center"/>
          </w:tcPr>
          <w:p w14:paraId="3BB3CDE2" w14:textId="5364190F"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50.0%</w:t>
            </w:r>
          </w:p>
        </w:tc>
        <w:tc>
          <w:tcPr>
            <w:tcW w:w="1021" w:type="dxa"/>
            <w:noWrap/>
            <w:vAlign w:val="center"/>
          </w:tcPr>
          <w:p w14:paraId="7BEE3A27" w14:textId="3647E82F"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0</w:t>
            </w:r>
          </w:p>
        </w:tc>
        <w:tc>
          <w:tcPr>
            <w:tcW w:w="1021" w:type="dxa"/>
            <w:noWrap/>
            <w:vAlign w:val="center"/>
          </w:tcPr>
          <w:p w14:paraId="7D39EF50" w14:textId="2E922620"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0.0%</w:t>
            </w:r>
          </w:p>
        </w:tc>
        <w:tc>
          <w:tcPr>
            <w:tcW w:w="1021" w:type="dxa"/>
            <w:noWrap/>
            <w:vAlign w:val="center"/>
          </w:tcPr>
          <w:p w14:paraId="329EC7B9" w14:textId="5E693E32"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w:t>
            </w:r>
          </w:p>
        </w:tc>
        <w:tc>
          <w:tcPr>
            <w:tcW w:w="1021" w:type="dxa"/>
            <w:noWrap/>
            <w:vAlign w:val="center"/>
          </w:tcPr>
          <w:p w14:paraId="1060E132" w14:textId="0EEAFB61"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25.0%</w:t>
            </w:r>
          </w:p>
        </w:tc>
        <w:tc>
          <w:tcPr>
            <w:tcW w:w="1021" w:type="dxa"/>
            <w:noWrap/>
            <w:vAlign w:val="center"/>
          </w:tcPr>
          <w:p w14:paraId="6FABFE99" w14:textId="76E84FF5"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3</w:t>
            </w:r>
          </w:p>
        </w:tc>
        <w:tc>
          <w:tcPr>
            <w:tcW w:w="1021" w:type="dxa"/>
            <w:noWrap/>
            <w:vAlign w:val="center"/>
          </w:tcPr>
          <w:p w14:paraId="34531FB4" w14:textId="2D3542EF"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7.7%</w:t>
            </w:r>
          </w:p>
        </w:tc>
      </w:tr>
      <w:tr w:rsidR="00350FC6" w:rsidRPr="004B11C2" w14:paraId="65C6F129" w14:textId="77777777" w:rsidTr="00350FC6">
        <w:trPr>
          <w:trHeight w:val="283"/>
        </w:trPr>
        <w:tc>
          <w:tcPr>
            <w:tcW w:w="2552" w:type="dxa"/>
            <w:noWrap/>
            <w:vAlign w:val="center"/>
          </w:tcPr>
          <w:p w14:paraId="76A69FDC" w14:textId="77777777" w:rsidR="00350FC6" w:rsidRPr="004B11C2" w:rsidRDefault="00350FC6" w:rsidP="00350FC6">
            <w:pPr>
              <w:pStyle w:val="DHHStabletext"/>
              <w:spacing w:before="0" w:after="0"/>
              <w:rPr>
                <w:rFonts w:cs="Arial"/>
                <w:sz w:val="18"/>
                <w:szCs w:val="18"/>
                <w:lang w:eastAsia="en-AU"/>
              </w:rPr>
            </w:pPr>
            <w:r w:rsidRPr="004B11C2">
              <w:rPr>
                <w:rFonts w:cs="Arial"/>
                <w:sz w:val="18"/>
                <w:szCs w:val="18"/>
                <w:lang w:eastAsia="en-AU"/>
              </w:rPr>
              <w:t>Maribyrnong</w:t>
            </w:r>
          </w:p>
        </w:tc>
        <w:tc>
          <w:tcPr>
            <w:tcW w:w="1021" w:type="dxa"/>
            <w:noWrap/>
            <w:vAlign w:val="center"/>
          </w:tcPr>
          <w:p w14:paraId="714FBA39" w14:textId="407323C5"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11</w:t>
            </w:r>
          </w:p>
        </w:tc>
        <w:tc>
          <w:tcPr>
            <w:tcW w:w="1021" w:type="dxa"/>
            <w:noWrap/>
            <w:vAlign w:val="center"/>
          </w:tcPr>
          <w:p w14:paraId="1AA80DED" w14:textId="7CDB19CF"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3.2%</w:t>
            </w:r>
          </w:p>
        </w:tc>
        <w:tc>
          <w:tcPr>
            <w:tcW w:w="1021" w:type="dxa"/>
            <w:noWrap/>
            <w:vAlign w:val="center"/>
          </w:tcPr>
          <w:p w14:paraId="3C2B0242" w14:textId="752B1DF4"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36</w:t>
            </w:r>
          </w:p>
        </w:tc>
        <w:tc>
          <w:tcPr>
            <w:tcW w:w="1021" w:type="dxa"/>
            <w:noWrap/>
            <w:vAlign w:val="center"/>
          </w:tcPr>
          <w:p w14:paraId="59026A8D" w14:textId="4B41E2B4"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5.1%</w:t>
            </w:r>
          </w:p>
        </w:tc>
        <w:tc>
          <w:tcPr>
            <w:tcW w:w="1021" w:type="dxa"/>
            <w:noWrap/>
            <w:vAlign w:val="center"/>
          </w:tcPr>
          <w:p w14:paraId="4CBE957D" w14:textId="3882787B"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16</w:t>
            </w:r>
          </w:p>
        </w:tc>
        <w:tc>
          <w:tcPr>
            <w:tcW w:w="1021" w:type="dxa"/>
            <w:noWrap/>
            <w:vAlign w:val="center"/>
          </w:tcPr>
          <w:p w14:paraId="4679B653" w14:textId="50C0C2AC"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4.1%</w:t>
            </w:r>
          </w:p>
        </w:tc>
        <w:tc>
          <w:tcPr>
            <w:tcW w:w="1021" w:type="dxa"/>
            <w:noWrap/>
            <w:vAlign w:val="center"/>
          </w:tcPr>
          <w:p w14:paraId="465466CB" w14:textId="2B67C033"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w:t>
            </w:r>
          </w:p>
        </w:tc>
        <w:tc>
          <w:tcPr>
            <w:tcW w:w="1021" w:type="dxa"/>
            <w:noWrap/>
            <w:vAlign w:val="center"/>
          </w:tcPr>
          <w:p w14:paraId="2EF84F04" w14:textId="673A678E"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2.9%</w:t>
            </w:r>
          </w:p>
        </w:tc>
        <w:tc>
          <w:tcPr>
            <w:tcW w:w="1021" w:type="dxa"/>
            <w:noWrap/>
            <w:vAlign w:val="center"/>
          </w:tcPr>
          <w:p w14:paraId="06FC1B0F" w14:textId="0D688B17"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65</w:t>
            </w:r>
          </w:p>
        </w:tc>
        <w:tc>
          <w:tcPr>
            <w:tcW w:w="1021" w:type="dxa"/>
            <w:noWrap/>
            <w:vAlign w:val="center"/>
          </w:tcPr>
          <w:p w14:paraId="10A6B052" w14:textId="3FA9B7A6"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4.3%</w:t>
            </w:r>
          </w:p>
        </w:tc>
      </w:tr>
      <w:tr w:rsidR="00350FC6" w:rsidRPr="004B11C2" w14:paraId="03CB9A10" w14:textId="77777777" w:rsidTr="00350FC6">
        <w:trPr>
          <w:trHeight w:val="283"/>
        </w:trPr>
        <w:tc>
          <w:tcPr>
            <w:tcW w:w="2552" w:type="dxa"/>
            <w:noWrap/>
            <w:vAlign w:val="center"/>
          </w:tcPr>
          <w:p w14:paraId="1C1E94A7" w14:textId="77777777" w:rsidR="00350FC6" w:rsidRPr="004B11C2" w:rsidRDefault="00350FC6" w:rsidP="00350FC6">
            <w:pPr>
              <w:pStyle w:val="DHHStabletext"/>
              <w:spacing w:before="0" w:after="0"/>
              <w:rPr>
                <w:rFonts w:cs="Arial"/>
                <w:sz w:val="18"/>
                <w:szCs w:val="18"/>
                <w:lang w:eastAsia="en-AU"/>
              </w:rPr>
            </w:pPr>
            <w:r w:rsidRPr="004B11C2">
              <w:rPr>
                <w:rFonts w:cs="Arial"/>
                <w:sz w:val="18"/>
                <w:szCs w:val="18"/>
                <w:lang w:eastAsia="en-AU"/>
              </w:rPr>
              <w:t>Maroondah</w:t>
            </w:r>
          </w:p>
        </w:tc>
        <w:tc>
          <w:tcPr>
            <w:tcW w:w="1021" w:type="dxa"/>
            <w:noWrap/>
            <w:vAlign w:val="center"/>
          </w:tcPr>
          <w:p w14:paraId="5C398D94" w14:textId="5FB0C14A"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w:t>
            </w:r>
          </w:p>
        </w:tc>
        <w:tc>
          <w:tcPr>
            <w:tcW w:w="1021" w:type="dxa"/>
            <w:noWrap/>
            <w:vAlign w:val="center"/>
          </w:tcPr>
          <w:p w14:paraId="26F94879" w14:textId="20F5B5EA"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3.2%</w:t>
            </w:r>
          </w:p>
        </w:tc>
        <w:tc>
          <w:tcPr>
            <w:tcW w:w="1021" w:type="dxa"/>
            <w:noWrap/>
            <w:vAlign w:val="center"/>
          </w:tcPr>
          <w:p w14:paraId="445E1E67" w14:textId="6756DE1C"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4</w:t>
            </w:r>
          </w:p>
        </w:tc>
        <w:tc>
          <w:tcPr>
            <w:tcW w:w="1021" w:type="dxa"/>
            <w:noWrap/>
            <w:vAlign w:val="center"/>
          </w:tcPr>
          <w:p w14:paraId="69C12417" w14:textId="6342BF2B"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1.5%</w:t>
            </w:r>
          </w:p>
        </w:tc>
        <w:tc>
          <w:tcPr>
            <w:tcW w:w="1021" w:type="dxa"/>
            <w:noWrap/>
            <w:vAlign w:val="center"/>
          </w:tcPr>
          <w:p w14:paraId="31927BEB" w14:textId="084E5848"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5</w:t>
            </w:r>
          </w:p>
        </w:tc>
        <w:tc>
          <w:tcPr>
            <w:tcW w:w="1021" w:type="dxa"/>
            <w:noWrap/>
            <w:vAlign w:val="center"/>
          </w:tcPr>
          <w:p w14:paraId="5BA8BFFC" w14:textId="72DC2359"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1.8%</w:t>
            </w:r>
          </w:p>
        </w:tc>
        <w:tc>
          <w:tcPr>
            <w:tcW w:w="1021" w:type="dxa"/>
            <w:noWrap/>
            <w:vAlign w:val="center"/>
          </w:tcPr>
          <w:p w14:paraId="73DA09AD" w14:textId="2F05486E"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w:t>
            </w:r>
          </w:p>
        </w:tc>
        <w:tc>
          <w:tcPr>
            <w:tcW w:w="1021" w:type="dxa"/>
            <w:noWrap/>
            <w:vAlign w:val="center"/>
          </w:tcPr>
          <w:p w14:paraId="0EB2179B" w14:textId="578B77FC"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2.1%</w:t>
            </w:r>
          </w:p>
        </w:tc>
        <w:tc>
          <w:tcPr>
            <w:tcW w:w="1021" w:type="dxa"/>
            <w:noWrap/>
            <w:vAlign w:val="center"/>
          </w:tcPr>
          <w:p w14:paraId="61403C32" w14:textId="7D980F14"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12</w:t>
            </w:r>
          </w:p>
        </w:tc>
        <w:tc>
          <w:tcPr>
            <w:tcW w:w="1021" w:type="dxa"/>
            <w:noWrap/>
            <w:vAlign w:val="center"/>
          </w:tcPr>
          <w:p w14:paraId="78522E6A" w14:textId="619DE790"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1.8%</w:t>
            </w:r>
          </w:p>
        </w:tc>
      </w:tr>
      <w:tr w:rsidR="00350FC6" w:rsidRPr="004B11C2" w14:paraId="01B35A91" w14:textId="77777777" w:rsidTr="00350FC6">
        <w:trPr>
          <w:trHeight w:val="283"/>
        </w:trPr>
        <w:tc>
          <w:tcPr>
            <w:tcW w:w="2552" w:type="dxa"/>
            <w:noWrap/>
            <w:vAlign w:val="center"/>
          </w:tcPr>
          <w:p w14:paraId="34E20D89" w14:textId="77777777" w:rsidR="00350FC6" w:rsidRPr="004B11C2" w:rsidRDefault="00350FC6" w:rsidP="00350FC6">
            <w:pPr>
              <w:pStyle w:val="DHHStabletext"/>
              <w:spacing w:before="0" w:after="0"/>
              <w:rPr>
                <w:rFonts w:cs="Arial"/>
                <w:sz w:val="18"/>
                <w:szCs w:val="18"/>
                <w:lang w:eastAsia="en-AU"/>
              </w:rPr>
            </w:pPr>
            <w:r w:rsidRPr="004B11C2">
              <w:rPr>
                <w:rFonts w:cs="Arial"/>
                <w:sz w:val="18"/>
                <w:szCs w:val="18"/>
                <w:lang w:eastAsia="en-AU"/>
              </w:rPr>
              <w:t>Melbourne</w:t>
            </w:r>
          </w:p>
        </w:tc>
        <w:tc>
          <w:tcPr>
            <w:tcW w:w="1021" w:type="dxa"/>
            <w:noWrap/>
            <w:vAlign w:val="center"/>
          </w:tcPr>
          <w:p w14:paraId="5F2E23AC" w14:textId="24CCDA93"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47</w:t>
            </w:r>
          </w:p>
        </w:tc>
        <w:tc>
          <w:tcPr>
            <w:tcW w:w="1021" w:type="dxa"/>
            <w:noWrap/>
            <w:vAlign w:val="center"/>
          </w:tcPr>
          <w:p w14:paraId="081B74B3" w14:textId="68BDDF0E"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1.5%</w:t>
            </w:r>
          </w:p>
        </w:tc>
        <w:tc>
          <w:tcPr>
            <w:tcW w:w="1021" w:type="dxa"/>
            <w:noWrap/>
            <w:vAlign w:val="center"/>
          </w:tcPr>
          <w:p w14:paraId="2058AA21" w14:textId="755DBE74"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103</w:t>
            </w:r>
          </w:p>
        </w:tc>
        <w:tc>
          <w:tcPr>
            <w:tcW w:w="1021" w:type="dxa"/>
            <w:noWrap/>
            <w:vAlign w:val="center"/>
          </w:tcPr>
          <w:p w14:paraId="04838930" w14:textId="145F176D"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2.9%</w:t>
            </w:r>
          </w:p>
        </w:tc>
        <w:tc>
          <w:tcPr>
            <w:tcW w:w="1021" w:type="dxa"/>
            <w:noWrap/>
            <w:vAlign w:val="center"/>
          </w:tcPr>
          <w:p w14:paraId="453297B5" w14:textId="22C939B8"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17</w:t>
            </w:r>
          </w:p>
        </w:tc>
        <w:tc>
          <w:tcPr>
            <w:tcW w:w="1021" w:type="dxa"/>
            <w:noWrap/>
            <w:vAlign w:val="center"/>
          </w:tcPr>
          <w:p w14:paraId="40F2C71B" w14:textId="5B5651C2"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3.2%</w:t>
            </w:r>
          </w:p>
        </w:tc>
        <w:tc>
          <w:tcPr>
            <w:tcW w:w="1021" w:type="dxa"/>
            <w:noWrap/>
            <w:vAlign w:val="center"/>
          </w:tcPr>
          <w:p w14:paraId="3CCD342B" w14:textId="14A30AEF"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14</w:t>
            </w:r>
          </w:p>
        </w:tc>
        <w:tc>
          <w:tcPr>
            <w:tcW w:w="1021" w:type="dxa"/>
            <w:noWrap/>
            <w:vAlign w:val="center"/>
          </w:tcPr>
          <w:p w14:paraId="27573BE6" w14:textId="3847C30D"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14.0%</w:t>
            </w:r>
          </w:p>
        </w:tc>
        <w:tc>
          <w:tcPr>
            <w:tcW w:w="1021" w:type="dxa"/>
            <w:noWrap/>
            <w:vAlign w:val="center"/>
          </w:tcPr>
          <w:p w14:paraId="58A1BE12" w14:textId="47481D72"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181</w:t>
            </w:r>
          </w:p>
        </w:tc>
        <w:tc>
          <w:tcPr>
            <w:tcW w:w="1021" w:type="dxa"/>
            <w:noWrap/>
            <w:vAlign w:val="center"/>
          </w:tcPr>
          <w:p w14:paraId="5005985F" w14:textId="3E304A85"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2.4%</w:t>
            </w:r>
          </w:p>
        </w:tc>
      </w:tr>
      <w:tr w:rsidR="00350FC6" w:rsidRPr="004B11C2" w14:paraId="1F2099A0" w14:textId="77777777" w:rsidTr="00350FC6">
        <w:trPr>
          <w:trHeight w:val="283"/>
        </w:trPr>
        <w:tc>
          <w:tcPr>
            <w:tcW w:w="2552" w:type="dxa"/>
            <w:noWrap/>
            <w:vAlign w:val="center"/>
          </w:tcPr>
          <w:p w14:paraId="58A62F49" w14:textId="77777777" w:rsidR="00350FC6" w:rsidRPr="004B11C2" w:rsidRDefault="00350FC6" w:rsidP="00350FC6">
            <w:pPr>
              <w:pStyle w:val="DHHStabletext"/>
              <w:spacing w:before="0" w:after="0"/>
              <w:rPr>
                <w:rFonts w:cs="Arial"/>
                <w:sz w:val="18"/>
                <w:szCs w:val="18"/>
                <w:lang w:eastAsia="en-AU"/>
              </w:rPr>
            </w:pPr>
            <w:r w:rsidRPr="004B11C2">
              <w:rPr>
                <w:rFonts w:cs="Arial"/>
                <w:sz w:val="18"/>
                <w:szCs w:val="18"/>
                <w:lang w:eastAsia="en-AU"/>
              </w:rPr>
              <w:t>Melton</w:t>
            </w:r>
          </w:p>
        </w:tc>
        <w:tc>
          <w:tcPr>
            <w:tcW w:w="1021" w:type="dxa"/>
            <w:noWrap/>
            <w:vAlign w:val="center"/>
          </w:tcPr>
          <w:p w14:paraId="7A70EFB7" w14:textId="025787CE"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0</w:t>
            </w:r>
          </w:p>
        </w:tc>
        <w:tc>
          <w:tcPr>
            <w:tcW w:w="1021" w:type="dxa"/>
            <w:noWrap/>
            <w:vAlign w:val="center"/>
          </w:tcPr>
          <w:p w14:paraId="59A93B69" w14:textId="1F927C86"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0.0%</w:t>
            </w:r>
          </w:p>
        </w:tc>
        <w:tc>
          <w:tcPr>
            <w:tcW w:w="1021" w:type="dxa"/>
            <w:noWrap/>
            <w:vAlign w:val="center"/>
          </w:tcPr>
          <w:p w14:paraId="4C5915C4" w14:textId="4A76AEF5"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w:t>
            </w:r>
          </w:p>
        </w:tc>
        <w:tc>
          <w:tcPr>
            <w:tcW w:w="1021" w:type="dxa"/>
            <w:noWrap/>
            <w:vAlign w:val="center"/>
          </w:tcPr>
          <w:p w14:paraId="10A4EC41" w14:textId="3F7DDAC7"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2.1%</w:t>
            </w:r>
          </w:p>
        </w:tc>
        <w:tc>
          <w:tcPr>
            <w:tcW w:w="1021" w:type="dxa"/>
            <w:noWrap/>
            <w:vAlign w:val="center"/>
          </w:tcPr>
          <w:p w14:paraId="22082A3E" w14:textId="39FC0317"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289</w:t>
            </w:r>
          </w:p>
        </w:tc>
        <w:tc>
          <w:tcPr>
            <w:tcW w:w="1021" w:type="dxa"/>
            <w:noWrap/>
            <w:vAlign w:val="center"/>
          </w:tcPr>
          <w:p w14:paraId="2E4961F1" w14:textId="2EC7768B"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43.1%</w:t>
            </w:r>
          </w:p>
        </w:tc>
        <w:tc>
          <w:tcPr>
            <w:tcW w:w="1021" w:type="dxa"/>
            <w:noWrap/>
            <w:vAlign w:val="center"/>
          </w:tcPr>
          <w:p w14:paraId="503F3716" w14:textId="79BEB51F"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581</w:t>
            </w:r>
          </w:p>
        </w:tc>
        <w:tc>
          <w:tcPr>
            <w:tcW w:w="1021" w:type="dxa"/>
            <w:noWrap/>
            <w:vAlign w:val="center"/>
          </w:tcPr>
          <w:p w14:paraId="24312D59" w14:textId="7CC47094"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73.7%</w:t>
            </w:r>
          </w:p>
        </w:tc>
        <w:tc>
          <w:tcPr>
            <w:tcW w:w="1021" w:type="dxa"/>
            <w:noWrap/>
            <w:vAlign w:val="center"/>
          </w:tcPr>
          <w:p w14:paraId="0DA56775" w14:textId="39CD44B6"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872</w:t>
            </w:r>
          </w:p>
        </w:tc>
        <w:tc>
          <w:tcPr>
            <w:tcW w:w="1021" w:type="dxa"/>
            <w:noWrap/>
            <w:vAlign w:val="center"/>
          </w:tcPr>
          <w:p w14:paraId="1D7EA8DB" w14:textId="13FCEF5D"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55.8%</w:t>
            </w:r>
          </w:p>
        </w:tc>
      </w:tr>
      <w:tr w:rsidR="00350FC6" w:rsidRPr="004B11C2" w14:paraId="4B6ABE3E" w14:textId="77777777" w:rsidTr="00350FC6">
        <w:trPr>
          <w:trHeight w:val="283"/>
        </w:trPr>
        <w:tc>
          <w:tcPr>
            <w:tcW w:w="2552" w:type="dxa"/>
            <w:noWrap/>
            <w:vAlign w:val="center"/>
          </w:tcPr>
          <w:p w14:paraId="40B24E37" w14:textId="77777777" w:rsidR="00350FC6" w:rsidRPr="004B11C2" w:rsidRDefault="00350FC6" w:rsidP="00350FC6">
            <w:pPr>
              <w:pStyle w:val="DHHStabletext"/>
              <w:spacing w:before="0" w:after="0"/>
              <w:rPr>
                <w:rFonts w:cs="Arial"/>
                <w:sz w:val="18"/>
                <w:szCs w:val="18"/>
                <w:lang w:eastAsia="en-AU"/>
              </w:rPr>
            </w:pPr>
            <w:r w:rsidRPr="004B11C2">
              <w:rPr>
                <w:rFonts w:cs="Arial"/>
                <w:sz w:val="18"/>
                <w:szCs w:val="18"/>
                <w:lang w:eastAsia="en-AU"/>
              </w:rPr>
              <w:t>Mildura</w:t>
            </w:r>
          </w:p>
        </w:tc>
        <w:tc>
          <w:tcPr>
            <w:tcW w:w="1021" w:type="dxa"/>
            <w:noWrap/>
            <w:vAlign w:val="center"/>
          </w:tcPr>
          <w:p w14:paraId="136F6B93" w14:textId="28C405B6"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w:t>
            </w:r>
          </w:p>
        </w:tc>
        <w:tc>
          <w:tcPr>
            <w:tcW w:w="1021" w:type="dxa"/>
            <w:noWrap/>
            <w:vAlign w:val="center"/>
          </w:tcPr>
          <w:p w14:paraId="347EA6D7" w14:textId="5CED12BE"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11.8%</w:t>
            </w:r>
          </w:p>
        </w:tc>
        <w:tc>
          <w:tcPr>
            <w:tcW w:w="1021" w:type="dxa"/>
            <w:noWrap/>
            <w:vAlign w:val="center"/>
          </w:tcPr>
          <w:p w14:paraId="79D36809" w14:textId="070EC45A"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54</w:t>
            </w:r>
          </w:p>
        </w:tc>
        <w:tc>
          <w:tcPr>
            <w:tcW w:w="1021" w:type="dxa"/>
            <w:noWrap/>
            <w:vAlign w:val="center"/>
          </w:tcPr>
          <w:p w14:paraId="3E4B0A9F" w14:textId="01C99744"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61.4%</w:t>
            </w:r>
          </w:p>
        </w:tc>
        <w:tc>
          <w:tcPr>
            <w:tcW w:w="1021" w:type="dxa"/>
            <w:noWrap/>
            <w:vAlign w:val="center"/>
          </w:tcPr>
          <w:p w14:paraId="5FE33839" w14:textId="3E7A8851"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98</w:t>
            </w:r>
          </w:p>
        </w:tc>
        <w:tc>
          <w:tcPr>
            <w:tcW w:w="1021" w:type="dxa"/>
            <w:noWrap/>
            <w:vAlign w:val="center"/>
          </w:tcPr>
          <w:p w14:paraId="2AF0C0F8" w14:textId="21EEBA90"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57.3%</w:t>
            </w:r>
          </w:p>
        </w:tc>
        <w:tc>
          <w:tcPr>
            <w:tcW w:w="1021" w:type="dxa"/>
            <w:noWrap/>
            <w:vAlign w:val="center"/>
          </w:tcPr>
          <w:p w14:paraId="7127B0E6" w14:textId="3A04485D"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27</w:t>
            </w:r>
          </w:p>
        </w:tc>
        <w:tc>
          <w:tcPr>
            <w:tcW w:w="1021" w:type="dxa"/>
            <w:noWrap/>
            <w:vAlign w:val="center"/>
          </w:tcPr>
          <w:p w14:paraId="1ABA5A59" w14:textId="586EC482"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62.8%</w:t>
            </w:r>
          </w:p>
        </w:tc>
        <w:tc>
          <w:tcPr>
            <w:tcW w:w="1021" w:type="dxa"/>
            <w:noWrap/>
            <w:vAlign w:val="center"/>
          </w:tcPr>
          <w:p w14:paraId="7A28C64B" w14:textId="35CD0F31"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181</w:t>
            </w:r>
          </w:p>
        </w:tc>
        <w:tc>
          <w:tcPr>
            <w:tcW w:w="1021" w:type="dxa"/>
            <w:noWrap/>
            <w:vAlign w:val="center"/>
          </w:tcPr>
          <w:p w14:paraId="094C33C5" w14:textId="41E0CFC1"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56.7%</w:t>
            </w:r>
          </w:p>
        </w:tc>
      </w:tr>
      <w:tr w:rsidR="00350FC6" w:rsidRPr="004B11C2" w14:paraId="06AA5A47" w14:textId="77777777" w:rsidTr="00350FC6">
        <w:trPr>
          <w:trHeight w:val="283"/>
        </w:trPr>
        <w:tc>
          <w:tcPr>
            <w:tcW w:w="2552" w:type="dxa"/>
            <w:noWrap/>
            <w:vAlign w:val="center"/>
          </w:tcPr>
          <w:p w14:paraId="59113AC5" w14:textId="77777777" w:rsidR="00350FC6" w:rsidRPr="004B11C2" w:rsidRDefault="00350FC6" w:rsidP="00350FC6">
            <w:pPr>
              <w:pStyle w:val="DHHStabletext"/>
              <w:spacing w:before="0" w:after="0"/>
              <w:rPr>
                <w:rFonts w:cs="Arial"/>
                <w:sz w:val="18"/>
                <w:szCs w:val="18"/>
                <w:lang w:eastAsia="en-AU"/>
              </w:rPr>
            </w:pPr>
            <w:r w:rsidRPr="004B11C2">
              <w:rPr>
                <w:rFonts w:cs="Arial"/>
                <w:sz w:val="18"/>
                <w:szCs w:val="18"/>
                <w:lang w:eastAsia="en-AU"/>
              </w:rPr>
              <w:t>Mitchell</w:t>
            </w:r>
          </w:p>
        </w:tc>
        <w:tc>
          <w:tcPr>
            <w:tcW w:w="1021" w:type="dxa"/>
            <w:noWrap/>
            <w:vAlign w:val="center"/>
          </w:tcPr>
          <w:p w14:paraId="05088723" w14:textId="4E1A0F85"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0</w:t>
            </w:r>
          </w:p>
        </w:tc>
        <w:tc>
          <w:tcPr>
            <w:tcW w:w="1021" w:type="dxa"/>
            <w:noWrap/>
            <w:vAlign w:val="center"/>
          </w:tcPr>
          <w:p w14:paraId="33350EF3" w14:textId="17AF571D"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0.0%</w:t>
            </w:r>
          </w:p>
        </w:tc>
        <w:tc>
          <w:tcPr>
            <w:tcW w:w="1021" w:type="dxa"/>
            <w:noWrap/>
            <w:vAlign w:val="center"/>
          </w:tcPr>
          <w:p w14:paraId="158B53D3" w14:textId="70E0C23C"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3</w:t>
            </w:r>
          </w:p>
        </w:tc>
        <w:tc>
          <w:tcPr>
            <w:tcW w:w="1021" w:type="dxa"/>
            <w:noWrap/>
            <w:vAlign w:val="center"/>
          </w:tcPr>
          <w:p w14:paraId="1D1B8D70" w14:textId="04731E1D"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13.6%</w:t>
            </w:r>
          </w:p>
        </w:tc>
        <w:tc>
          <w:tcPr>
            <w:tcW w:w="1021" w:type="dxa"/>
            <w:noWrap/>
            <w:vAlign w:val="center"/>
          </w:tcPr>
          <w:p w14:paraId="450DB59D" w14:textId="52B50F9C"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38</w:t>
            </w:r>
          </w:p>
        </w:tc>
        <w:tc>
          <w:tcPr>
            <w:tcW w:w="1021" w:type="dxa"/>
            <w:noWrap/>
            <w:vAlign w:val="center"/>
          </w:tcPr>
          <w:p w14:paraId="39FD1D28" w14:textId="26B3BA28"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39.2%</w:t>
            </w:r>
          </w:p>
        </w:tc>
        <w:tc>
          <w:tcPr>
            <w:tcW w:w="1021" w:type="dxa"/>
            <w:noWrap/>
            <w:vAlign w:val="center"/>
          </w:tcPr>
          <w:p w14:paraId="3E544832" w14:textId="1627D38D"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72</w:t>
            </w:r>
          </w:p>
        </w:tc>
        <w:tc>
          <w:tcPr>
            <w:tcW w:w="1021" w:type="dxa"/>
            <w:noWrap/>
            <w:vAlign w:val="center"/>
          </w:tcPr>
          <w:p w14:paraId="426276A3" w14:textId="33B3622F"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76.6%</w:t>
            </w:r>
          </w:p>
        </w:tc>
        <w:tc>
          <w:tcPr>
            <w:tcW w:w="1021" w:type="dxa"/>
            <w:noWrap/>
            <w:vAlign w:val="center"/>
          </w:tcPr>
          <w:p w14:paraId="566E2833" w14:textId="0A906764"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113</w:t>
            </w:r>
          </w:p>
        </w:tc>
        <w:tc>
          <w:tcPr>
            <w:tcW w:w="1021" w:type="dxa"/>
            <w:noWrap/>
            <w:vAlign w:val="center"/>
          </w:tcPr>
          <w:p w14:paraId="5B091653" w14:textId="5021A833"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52.6%</w:t>
            </w:r>
          </w:p>
        </w:tc>
      </w:tr>
      <w:tr w:rsidR="00350FC6" w:rsidRPr="004B11C2" w14:paraId="019A31C7" w14:textId="77777777" w:rsidTr="00350FC6">
        <w:trPr>
          <w:trHeight w:val="283"/>
        </w:trPr>
        <w:tc>
          <w:tcPr>
            <w:tcW w:w="2552" w:type="dxa"/>
            <w:noWrap/>
            <w:vAlign w:val="center"/>
          </w:tcPr>
          <w:p w14:paraId="50560D64" w14:textId="77777777" w:rsidR="00350FC6" w:rsidRPr="004B11C2" w:rsidRDefault="00350FC6" w:rsidP="00350FC6">
            <w:pPr>
              <w:pStyle w:val="DHHStabletext"/>
              <w:spacing w:before="0" w:after="0"/>
              <w:rPr>
                <w:rFonts w:cs="Arial"/>
                <w:sz w:val="18"/>
                <w:szCs w:val="18"/>
                <w:lang w:eastAsia="en-AU"/>
              </w:rPr>
            </w:pPr>
            <w:r w:rsidRPr="004B11C2">
              <w:rPr>
                <w:rFonts w:cs="Arial"/>
                <w:sz w:val="18"/>
                <w:szCs w:val="18"/>
                <w:lang w:eastAsia="en-AU"/>
              </w:rPr>
              <w:t>Moira</w:t>
            </w:r>
          </w:p>
        </w:tc>
        <w:tc>
          <w:tcPr>
            <w:tcW w:w="1021" w:type="dxa"/>
            <w:noWrap/>
            <w:vAlign w:val="center"/>
          </w:tcPr>
          <w:p w14:paraId="104C86A1" w14:textId="1611E8B4"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9</w:t>
            </w:r>
          </w:p>
        </w:tc>
        <w:tc>
          <w:tcPr>
            <w:tcW w:w="1021" w:type="dxa"/>
            <w:noWrap/>
            <w:vAlign w:val="center"/>
          </w:tcPr>
          <w:p w14:paraId="62D58509" w14:textId="04538DD6"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90.0%</w:t>
            </w:r>
          </w:p>
        </w:tc>
        <w:tc>
          <w:tcPr>
            <w:tcW w:w="1021" w:type="dxa"/>
            <w:noWrap/>
            <w:vAlign w:val="center"/>
          </w:tcPr>
          <w:p w14:paraId="345D8D1A" w14:textId="677D39B0"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12</w:t>
            </w:r>
          </w:p>
        </w:tc>
        <w:tc>
          <w:tcPr>
            <w:tcW w:w="1021" w:type="dxa"/>
            <w:noWrap/>
            <w:vAlign w:val="center"/>
          </w:tcPr>
          <w:p w14:paraId="03FAE854" w14:textId="06979659"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41.4%</w:t>
            </w:r>
          </w:p>
        </w:tc>
        <w:tc>
          <w:tcPr>
            <w:tcW w:w="1021" w:type="dxa"/>
            <w:noWrap/>
            <w:vAlign w:val="center"/>
          </w:tcPr>
          <w:p w14:paraId="4BAF95BD" w14:textId="519D232A"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27</w:t>
            </w:r>
          </w:p>
        </w:tc>
        <w:tc>
          <w:tcPr>
            <w:tcW w:w="1021" w:type="dxa"/>
            <w:noWrap/>
            <w:vAlign w:val="center"/>
          </w:tcPr>
          <w:p w14:paraId="2A10487B" w14:textId="7D168413"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50.0%</w:t>
            </w:r>
          </w:p>
        </w:tc>
        <w:tc>
          <w:tcPr>
            <w:tcW w:w="1021" w:type="dxa"/>
            <w:noWrap/>
            <w:vAlign w:val="center"/>
          </w:tcPr>
          <w:p w14:paraId="4DB961D6" w14:textId="1E216000"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10</w:t>
            </w:r>
          </w:p>
        </w:tc>
        <w:tc>
          <w:tcPr>
            <w:tcW w:w="1021" w:type="dxa"/>
            <w:noWrap/>
            <w:vAlign w:val="center"/>
          </w:tcPr>
          <w:p w14:paraId="5BEB2FB3" w14:textId="408FFC65"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47.6%</w:t>
            </w:r>
          </w:p>
        </w:tc>
        <w:tc>
          <w:tcPr>
            <w:tcW w:w="1021" w:type="dxa"/>
            <w:noWrap/>
            <w:vAlign w:val="center"/>
          </w:tcPr>
          <w:p w14:paraId="6891C183" w14:textId="1B6E21D5"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58</w:t>
            </w:r>
          </w:p>
        </w:tc>
        <w:tc>
          <w:tcPr>
            <w:tcW w:w="1021" w:type="dxa"/>
            <w:noWrap/>
            <w:vAlign w:val="center"/>
          </w:tcPr>
          <w:p w14:paraId="3AB9B67A" w14:textId="133B54BF"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50.9%</w:t>
            </w:r>
          </w:p>
        </w:tc>
      </w:tr>
      <w:tr w:rsidR="00350FC6" w:rsidRPr="004B11C2" w14:paraId="6F53DEA2" w14:textId="77777777" w:rsidTr="00350FC6">
        <w:trPr>
          <w:trHeight w:val="283"/>
        </w:trPr>
        <w:tc>
          <w:tcPr>
            <w:tcW w:w="2552" w:type="dxa"/>
            <w:noWrap/>
            <w:vAlign w:val="center"/>
          </w:tcPr>
          <w:p w14:paraId="13744F66" w14:textId="77777777" w:rsidR="00350FC6" w:rsidRPr="004B11C2" w:rsidRDefault="00350FC6" w:rsidP="00350FC6">
            <w:pPr>
              <w:pStyle w:val="DHHStabletext"/>
              <w:spacing w:before="0" w:after="0"/>
              <w:rPr>
                <w:rFonts w:cs="Arial"/>
                <w:sz w:val="18"/>
                <w:szCs w:val="18"/>
                <w:lang w:eastAsia="en-AU"/>
              </w:rPr>
            </w:pPr>
            <w:r w:rsidRPr="004B11C2">
              <w:rPr>
                <w:rFonts w:cs="Arial"/>
                <w:sz w:val="18"/>
                <w:szCs w:val="18"/>
                <w:lang w:eastAsia="en-AU"/>
              </w:rPr>
              <w:t>Monash</w:t>
            </w:r>
          </w:p>
        </w:tc>
        <w:tc>
          <w:tcPr>
            <w:tcW w:w="1021" w:type="dxa"/>
            <w:noWrap/>
            <w:vAlign w:val="center"/>
          </w:tcPr>
          <w:p w14:paraId="7016C70E" w14:textId="30D58CDA"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4</w:t>
            </w:r>
          </w:p>
        </w:tc>
        <w:tc>
          <w:tcPr>
            <w:tcW w:w="1021" w:type="dxa"/>
            <w:noWrap/>
            <w:vAlign w:val="center"/>
          </w:tcPr>
          <w:p w14:paraId="34DF68F9" w14:textId="2D6B49D4"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2.4%</w:t>
            </w:r>
          </w:p>
        </w:tc>
        <w:tc>
          <w:tcPr>
            <w:tcW w:w="1021" w:type="dxa"/>
            <w:noWrap/>
            <w:vAlign w:val="center"/>
          </w:tcPr>
          <w:p w14:paraId="79CAE482" w14:textId="69FC13A6"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7</w:t>
            </w:r>
          </w:p>
        </w:tc>
        <w:tc>
          <w:tcPr>
            <w:tcW w:w="1021" w:type="dxa"/>
            <w:noWrap/>
            <w:vAlign w:val="center"/>
          </w:tcPr>
          <w:p w14:paraId="77AD3713" w14:textId="1342ECDA"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1.2%</w:t>
            </w:r>
          </w:p>
        </w:tc>
        <w:tc>
          <w:tcPr>
            <w:tcW w:w="1021" w:type="dxa"/>
            <w:noWrap/>
            <w:vAlign w:val="center"/>
          </w:tcPr>
          <w:p w14:paraId="4B26CAD0" w14:textId="549BF04A"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38</w:t>
            </w:r>
          </w:p>
        </w:tc>
        <w:tc>
          <w:tcPr>
            <w:tcW w:w="1021" w:type="dxa"/>
            <w:noWrap/>
            <w:vAlign w:val="center"/>
          </w:tcPr>
          <w:p w14:paraId="2A3F7198" w14:textId="21FFC984"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5.3%</w:t>
            </w:r>
          </w:p>
        </w:tc>
        <w:tc>
          <w:tcPr>
            <w:tcW w:w="1021" w:type="dxa"/>
            <w:noWrap/>
            <w:vAlign w:val="center"/>
          </w:tcPr>
          <w:p w14:paraId="5EF59A80" w14:textId="49F83B87"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25</w:t>
            </w:r>
          </w:p>
        </w:tc>
        <w:tc>
          <w:tcPr>
            <w:tcW w:w="1021" w:type="dxa"/>
            <w:noWrap/>
            <w:vAlign w:val="center"/>
          </w:tcPr>
          <w:p w14:paraId="0F3508E1" w14:textId="3B5B49E1"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6.0%</w:t>
            </w:r>
          </w:p>
        </w:tc>
        <w:tc>
          <w:tcPr>
            <w:tcW w:w="1021" w:type="dxa"/>
            <w:noWrap/>
            <w:vAlign w:val="center"/>
          </w:tcPr>
          <w:p w14:paraId="00A25431" w14:textId="58A6DA26"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74</w:t>
            </w:r>
          </w:p>
        </w:tc>
        <w:tc>
          <w:tcPr>
            <w:tcW w:w="1021" w:type="dxa"/>
            <w:noWrap/>
            <w:vAlign w:val="center"/>
          </w:tcPr>
          <w:p w14:paraId="6E8494F8" w14:textId="2085BF7B"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3.9%</w:t>
            </w:r>
          </w:p>
        </w:tc>
      </w:tr>
      <w:tr w:rsidR="00350FC6" w:rsidRPr="004B11C2" w14:paraId="24C09FF6" w14:textId="77777777" w:rsidTr="00350FC6">
        <w:trPr>
          <w:trHeight w:val="283"/>
        </w:trPr>
        <w:tc>
          <w:tcPr>
            <w:tcW w:w="2552" w:type="dxa"/>
            <w:noWrap/>
            <w:vAlign w:val="center"/>
          </w:tcPr>
          <w:p w14:paraId="7F90F1D9" w14:textId="77777777" w:rsidR="00350FC6" w:rsidRPr="004B11C2" w:rsidRDefault="00350FC6" w:rsidP="00350FC6">
            <w:pPr>
              <w:pStyle w:val="DHHStabletext"/>
              <w:spacing w:before="0" w:after="0"/>
              <w:rPr>
                <w:rFonts w:cs="Arial"/>
                <w:sz w:val="18"/>
                <w:szCs w:val="18"/>
                <w:lang w:eastAsia="en-AU"/>
              </w:rPr>
            </w:pPr>
            <w:r w:rsidRPr="004B11C2">
              <w:rPr>
                <w:rFonts w:cs="Arial"/>
                <w:sz w:val="18"/>
                <w:szCs w:val="18"/>
                <w:lang w:eastAsia="en-AU"/>
              </w:rPr>
              <w:t>Moonee Valley</w:t>
            </w:r>
          </w:p>
        </w:tc>
        <w:tc>
          <w:tcPr>
            <w:tcW w:w="1021" w:type="dxa"/>
            <w:noWrap/>
            <w:vAlign w:val="center"/>
          </w:tcPr>
          <w:p w14:paraId="769AFB8E" w14:textId="5C8586CA"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3</w:t>
            </w:r>
          </w:p>
        </w:tc>
        <w:tc>
          <w:tcPr>
            <w:tcW w:w="1021" w:type="dxa"/>
            <w:noWrap/>
            <w:vAlign w:val="center"/>
          </w:tcPr>
          <w:p w14:paraId="32B15BD1" w14:textId="1517BE9F"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1.1%</w:t>
            </w:r>
          </w:p>
        </w:tc>
        <w:tc>
          <w:tcPr>
            <w:tcW w:w="1021" w:type="dxa"/>
            <w:noWrap/>
            <w:vAlign w:val="center"/>
          </w:tcPr>
          <w:p w14:paraId="591C23B0" w14:textId="3CC7E967"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21</w:t>
            </w:r>
          </w:p>
        </w:tc>
        <w:tc>
          <w:tcPr>
            <w:tcW w:w="1021" w:type="dxa"/>
            <w:noWrap/>
            <w:vAlign w:val="center"/>
          </w:tcPr>
          <w:p w14:paraId="2791EAB6" w14:textId="4B2BCE4F"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3.6%</w:t>
            </w:r>
          </w:p>
        </w:tc>
        <w:tc>
          <w:tcPr>
            <w:tcW w:w="1021" w:type="dxa"/>
            <w:noWrap/>
            <w:vAlign w:val="center"/>
          </w:tcPr>
          <w:p w14:paraId="23E5FE71" w14:textId="2A6C7C8D"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12</w:t>
            </w:r>
          </w:p>
        </w:tc>
        <w:tc>
          <w:tcPr>
            <w:tcW w:w="1021" w:type="dxa"/>
            <w:noWrap/>
            <w:vAlign w:val="center"/>
          </w:tcPr>
          <w:p w14:paraId="495F02FA" w14:textId="67FBF52E"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3.8%</w:t>
            </w:r>
          </w:p>
        </w:tc>
        <w:tc>
          <w:tcPr>
            <w:tcW w:w="1021" w:type="dxa"/>
            <w:noWrap/>
            <w:vAlign w:val="center"/>
          </w:tcPr>
          <w:p w14:paraId="5D020710" w14:textId="53C60F6D"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7</w:t>
            </w:r>
          </w:p>
        </w:tc>
        <w:tc>
          <w:tcPr>
            <w:tcW w:w="1021" w:type="dxa"/>
            <w:noWrap/>
            <w:vAlign w:val="center"/>
          </w:tcPr>
          <w:p w14:paraId="31D5CD46" w14:textId="7DD2CB7D"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9.3%</w:t>
            </w:r>
          </w:p>
        </w:tc>
        <w:tc>
          <w:tcPr>
            <w:tcW w:w="1021" w:type="dxa"/>
            <w:noWrap/>
            <w:vAlign w:val="center"/>
          </w:tcPr>
          <w:p w14:paraId="7230D5D0" w14:textId="0B12A7AF"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43</w:t>
            </w:r>
          </w:p>
        </w:tc>
        <w:tc>
          <w:tcPr>
            <w:tcW w:w="1021" w:type="dxa"/>
            <w:noWrap/>
            <w:vAlign w:val="center"/>
          </w:tcPr>
          <w:p w14:paraId="56876F2B" w14:textId="4CF8376C"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3.5%</w:t>
            </w:r>
          </w:p>
        </w:tc>
      </w:tr>
      <w:tr w:rsidR="00350FC6" w:rsidRPr="004B11C2" w14:paraId="4D5031B4" w14:textId="77777777" w:rsidTr="00350FC6">
        <w:trPr>
          <w:trHeight w:val="283"/>
        </w:trPr>
        <w:tc>
          <w:tcPr>
            <w:tcW w:w="2552" w:type="dxa"/>
            <w:noWrap/>
            <w:vAlign w:val="center"/>
          </w:tcPr>
          <w:p w14:paraId="0CC563F5" w14:textId="77777777" w:rsidR="00350FC6" w:rsidRPr="004B11C2" w:rsidRDefault="00350FC6" w:rsidP="00350FC6">
            <w:pPr>
              <w:pStyle w:val="DHHStabletext"/>
              <w:spacing w:before="0" w:after="0"/>
              <w:rPr>
                <w:rFonts w:cs="Arial"/>
                <w:sz w:val="18"/>
                <w:szCs w:val="18"/>
                <w:lang w:eastAsia="en-AU"/>
              </w:rPr>
            </w:pPr>
            <w:r w:rsidRPr="004B11C2">
              <w:rPr>
                <w:rFonts w:cs="Arial"/>
                <w:sz w:val="18"/>
                <w:szCs w:val="18"/>
                <w:lang w:eastAsia="en-AU"/>
              </w:rPr>
              <w:t>Moorabool</w:t>
            </w:r>
          </w:p>
        </w:tc>
        <w:tc>
          <w:tcPr>
            <w:tcW w:w="1021" w:type="dxa"/>
            <w:noWrap/>
            <w:vAlign w:val="center"/>
          </w:tcPr>
          <w:p w14:paraId="0B985B57" w14:textId="7EF6E179"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0</w:t>
            </w:r>
          </w:p>
        </w:tc>
        <w:tc>
          <w:tcPr>
            <w:tcW w:w="1021" w:type="dxa"/>
            <w:noWrap/>
            <w:vAlign w:val="center"/>
          </w:tcPr>
          <w:p w14:paraId="6EF4C7F5" w14:textId="6656A5BE"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0.0%</w:t>
            </w:r>
          </w:p>
        </w:tc>
        <w:tc>
          <w:tcPr>
            <w:tcW w:w="1021" w:type="dxa"/>
            <w:noWrap/>
            <w:vAlign w:val="center"/>
          </w:tcPr>
          <w:p w14:paraId="3FA7FA6A" w14:textId="0A2C5054"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w:t>
            </w:r>
          </w:p>
        </w:tc>
        <w:tc>
          <w:tcPr>
            <w:tcW w:w="1021" w:type="dxa"/>
            <w:noWrap/>
            <w:vAlign w:val="center"/>
          </w:tcPr>
          <w:p w14:paraId="2A3E8A74" w14:textId="192A0A67"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10.0%</w:t>
            </w:r>
          </w:p>
        </w:tc>
        <w:tc>
          <w:tcPr>
            <w:tcW w:w="1021" w:type="dxa"/>
            <w:noWrap/>
            <w:vAlign w:val="center"/>
          </w:tcPr>
          <w:p w14:paraId="3C5244BB" w14:textId="661BD13A"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6</w:t>
            </w:r>
          </w:p>
        </w:tc>
        <w:tc>
          <w:tcPr>
            <w:tcW w:w="1021" w:type="dxa"/>
            <w:noWrap/>
            <w:vAlign w:val="center"/>
          </w:tcPr>
          <w:p w14:paraId="3B238370" w14:textId="4CD606F3"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9.1%</w:t>
            </w:r>
          </w:p>
        </w:tc>
        <w:tc>
          <w:tcPr>
            <w:tcW w:w="1021" w:type="dxa"/>
            <w:noWrap/>
            <w:vAlign w:val="center"/>
          </w:tcPr>
          <w:p w14:paraId="5C7640CB" w14:textId="1B73C6FD"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24</w:t>
            </w:r>
          </w:p>
        </w:tc>
        <w:tc>
          <w:tcPr>
            <w:tcW w:w="1021" w:type="dxa"/>
            <w:noWrap/>
            <w:vAlign w:val="center"/>
          </w:tcPr>
          <w:p w14:paraId="3FA0952C" w14:textId="429BD2B8"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44.4%</w:t>
            </w:r>
          </w:p>
        </w:tc>
        <w:tc>
          <w:tcPr>
            <w:tcW w:w="1021" w:type="dxa"/>
            <w:noWrap/>
            <w:vAlign w:val="center"/>
          </w:tcPr>
          <w:p w14:paraId="0E878245" w14:textId="7FCF8BC2"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32</w:t>
            </w:r>
          </w:p>
        </w:tc>
        <w:tc>
          <w:tcPr>
            <w:tcW w:w="1021" w:type="dxa"/>
            <w:noWrap/>
            <w:vAlign w:val="center"/>
          </w:tcPr>
          <w:p w14:paraId="7F9D36E7" w14:textId="7DCEB310"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22.5%</w:t>
            </w:r>
          </w:p>
        </w:tc>
      </w:tr>
      <w:tr w:rsidR="00350FC6" w:rsidRPr="004B11C2" w14:paraId="45045872" w14:textId="77777777" w:rsidTr="00350FC6">
        <w:trPr>
          <w:trHeight w:val="283"/>
        </w:trPr>
        <w:tc>
          <w:tcPr>
            <w:tcW w:w="2552" w:type="dxa"/>
            <w:noWrap/>
            <w:vAlign w:val="center"/>
          </w:tcPr>
          <w:p w14:paraId="188FB4EA" w14:textId="77777777" w:rsidR="00350FC6" w:rsidRPr="004B11C2" w:rsidRDefault="00350FC6" w:rsidP="00350FC6">
            <w:pPr>
              <w:pStyle w:val="DHHStabletext"/>
              <w:spacing w:before="0" w:after="0"/>
              <w:rPr>
                <w:rFonts w:cs="Arial"/>
                <w:sz w:val="18"/>
                <w:szCs w:val="18"/>
                <w:lang w:eastAsia="en-AU"/>
              </w:rPr>
            </w:pPr>
            <w:r w:rsidRPr="004B11C2">
              <w:rPr>
                <w:rFonts w:cs="Arial"/>
                <w:sz w:val="18"/>
                <w:szCs w:val="18"/>
                <w:lang w:eastAsia="en-AU"/>
              </w:rPr>
              <w:t>Moreland</w:t>
            </w:r>
          </w:p>
        </w:tc>
        <w:tc>
          <w:tcPr>
            <w:tcW w:w="1021" w:type="dxa"/>
            <w:noWrap/>
            <w:vAlign w:val="center"/>
          </w:tcPr>
          <w:p w14:paraId="5C1C2569" w14:textId="25553A22"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5</w:t>
            </w:r>
          </w:p>
        </w:tc>
        <w:tc>
          <w:tcPr>
            <w:tcW w:w="1021" w:type="dxa"/>
            <w:noWrap/>
            <w:vAlign w:val="center"/>
          </w:tcPr>
          <w:p w14:paraId="3ED41405" w14:textId="196D3E11"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1.1%</w:t>
            </w:r>
          </w:p>
        </w:tc>
        <w:tc>
          <w:tcPr>
            <w:tcW w:w="1021" w:type="dxa"/>
            <w:noWrap/>
            <w:vAlign w:val="center"/>
          </w:tcPr>
          <w:p w14:paraId="6910ECB7" w14:textId="12EBA577"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18</w:t>
            </w:r>
          </w:p>
        </w:tc>
        <w:tc>
          <w:tcPr>
            <w:tcW w:w="1021" w:type="dxa"/>
            <w:noWrap/>
            <w:vAlign w:val="center"/>
          </w:tcPr>
          <w:p w14:paraId="49560DB5" w14:textId="6AEBF5F1"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1.5%</w:t>
            </w:r>
          </w:p>
        </w:tc>
        <w:tc>
          <w:tcPr>
            <w:tcW w:w="1021" w:type="dxa"/>
            <w:noWrap/>
            <w:vAlign w:val="center"/>
          </w:tcPr>
          <w:p w14:paraId="0558C1CF" w14:textId="37C72B9F"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27</w:t>
            </w:r>
          </w:p>
        </w:tc>
        <w:tc>
          <w:tcPr>
            <w:tcW w:w="1021" w:type="dxa"/>
            <w:noWrap/>
            <w:vAlign w:val="center"/>
          </w:tcPr>
          <w:p w14:paraId="390FC8A3" w14:textId="52111AF7"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4.3%</w:t>
            </w:r>
          </w:p>
        </w:tc>
        <w:tc>
          <w:tcPr>
            <w:tcW w:w="1021" w:type="dxa"/>
            <w:noWrap/>
            <w:vAlign w:val="center"/>
          </w:tcPr>
          <w:p w14:paraId="2D90F606" w14:textId="58F2629B"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12</w:t>
            </w:r>
          </w:p>
        </w:tc>
        <w:tc>
          <w:tcPr>
            <w:tcW w:w="1021" w:type="dxa"/>
            <w:noWrap/>
            <w:vAlign w:val="center"/>
          </w:tcPr>
          <w:p w14:paraId="2D3B11BB" w14:textId="3B301E0F"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10.1%</w:t>
            </w:r>
          </w:p>
        </w:tc>
        <w:tc>
          <w:tcPr>
            <w:tcW w:w="1021" w:type="dxa"/>
            <w:noWrap/>
            <w:vAlign w:val="center"/>
          </w:tcPr>
          <w:p w14:paraId="4E240CB2" w14:textId="0F73BD55"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62</w:t>
            </w:r>
          </w:p>
        </w:tc>
        <w:tc>
          <w:tcPr>
            <w:tcW w:w="1021" w:type="dxa"/>
            <w:noWrap/>
            <w:vAlign w:val="center"/>
          </w:tcPr>
          <w:p w14:paraId="5807F9BB" w14:textId="525D7E59"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2.6%</w:t>
            </w:r>
          </w:p>
        </w:tc>
      </w:tr>
      <w:tr w:rsidR="00350FC6" w:rsidRPr="004B11C2" w14:paraId="7A4B15C7" w14:textId="77777777" w:rsidTr="00350FC6">
        <w:trPr>
          <w:trHeight w:val="283"/>
        </w:trPr>
        <w:tc>
          <w:tcPr>
            <w:tcW w:w="2552" w:type="dxa"/>
            <w:noWrap/>
            <w:vAlign w:val="center"/>
          </w:tcPr>
          <w:p w14:paraId="52C1DB44" w14:textId="77777777" w:rsidR="00350FC6" w:rsidRPr="004B11C2" w:rsidRDefault="00350FC6" w:rsidP="00350FC6">
            <w:pPr>
              <w:pStyle w:val="DHHStabletext"/>
              <w:spacing w:before="0" w:after="0"/>
              <w:rPr>
                <w:rFonts w:cs="Arial"/>
                <w:sz w:val="18"/>
                <w:szCs w:val="18"/>
                <w:lang w:eastAsia="en-AU"/>
              </w:rPr>
            </w:pPr>
            <w:r w:rsidRPr="004B11C2">
              <w:rPr>
                <w:rFonts w:cs="Arial"/>
                <w:sz w:val="18"/>
                <w:szCs w:val="18"/>
                <w:lang w:eastAsia="en-AU"/>
              </w:rPr>
              <w:t>Mornington Peninsula</w:t>
            </w:r>
          </w:p>
        </w:tc>
        <w:tc>
          <w:tcPr>
            <w:tcW w:w="1021" w:type="dxa"/>
            <w:noWrap/>
            <w:vAlign w:val="center"/>
          </w:tcPr>
          <w:p w14:paraId="72058EF9" w14:textId="0D386439"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0</w:t>
            </w:r>
          </w:p>
        </w:tc>
        <w:tc>
          <w:tcPr>
            <w:tcW w:w="1021" w:type="dxa"/>
            <w:noWrap/>
            <w:vAlign w:val="center"/>
          </w:tcPr>
          <w:p w14:paraId="5A4AED67" w14:textId="3B4A4205"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0.0%</w:t>
            </w:r>
          </w:p>
        </w:tc>
        <w:tc>
          <w:tcPr>
            <w:tcW w:w="1021" w:type="dxa"/>
            <w:noWrap/>
            <w:vAlign w:val="center"/>
          </w:tcPr>
          <w:p w14:paraId="07826781" w14:textId="0ED7C81B"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w:t>
            </w:r>
          </w:p>
        </w:tc>
        <w:tc>
          <w:tcPr>
            <w:tcW w:w="1021" w:type="dxa"/>
            <w:noWrap/>
            <w:vAlign w:val="center"/>
          </w:tcPr>
          <w:p w14:paraId="30C98699" w14:textId="1DD707F3"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1.5%</w:t>
            </w:r>
          </w:p>
        </w:tc>
        <w:tc>
          <w:tcPr>
            <w:tcW w:w="1021" w:type="dxa"/>
            <w:noWrap/>
            <w:vAlign w:val="center"/>
          </w:tcPr>
          <w:p w14:paraId="3E3D610A" w14:textId="2D99826D"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5</w:t>
            </w:r>
          </w:p>
        </w:tc>
        <w:tc>
          <w:tcPr>
            <w:tcW w:w="1021" w:type="dxa"/>
            <w:noWrap/>
            <w:vAlign w:val="center"/>
          </w:tcPr>
          <w:p w14:paraId="53C0A515" w14:textId="659274A4"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1.5%</w:t>
            </w:r>
          </w:p>
        </w:tc>
        <w:tc>
          <w:tcPr>
            <w:tcW w:w="1021" w:type="dxa"/>
            <w:noWrap/>
            <w:vAlign w:val="center"/>
          </w:tcPr>
          <w:p w14:paraId="2089F86A" w14:textId="72F476FD"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w:t>
            </w:r>
          </w:p>
        </w:tc>
        <w:tc>
          <w:tcPr>
            <w:tcW w:w="1021" w:type="dxa"/>
            <w:noWrap/>
            <w:vAlign w:val="center"/>
          </w:tcPr>
          <w:p w14:paraId="680BAF8E" w14:textId="4DF9C4B8"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0.6%</w:t>
            </w:r>
          </w:p>
        </w:tc>
        <w:tc>
          <w:tcPr>
            <w:tcW w:w="1021" w:type="dxa"/>
            <w:noWrap/>
            <w:vAlign w:val="center"/>
          </w:tcPr>
          <w:p w14:paraId="235ACB81" w14:textId="540C06FA"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8</w:t>
            </w:r>
          </w:p>
        </w:tc>
        <w:tc>
          <w:tcPr>
            <w:tcW w:w="1021" w:type="dxa"/>
            <w:noWrap/>
            <w:vAlign w:val="center"/>
          </w:tcPr>
          <w:p w14:paraId="6D3DE36F" w14:textId="4EB884B6"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1.3%</w:t>
            </w:r>
          </w:p>
        </w:tc>
      </w:tr>
      <w:tr w:rsidR="00350FC6" w:rsidRPr="004B11C2" w14:paraId="5F68B56E" w14:textId="77777777" w:rsidTr="00350FC6">
        <w:trPr>
          <w:trHeight w:val="283"/>
        </w:trPr>
        <w:tc>
          <w:tcPr>
            <w:tcW w:w="2552" w:type="dxa"/>
            <w:noWrap/>
            <w:vAlign w:val="center"/>
          </w:tcPr>
          <w:p w14:paraId="2D8F6842" w14:textId="77777777" w:rsidR="00350FC6" w:rsidRPr="004B11C2" w:rsidRDefault="00350FC6" w:rsidP="00350FC6">
            <w:pPr>
              <w:pStyle w:val="DHHStabletext"/>
              <w:spacing w:before="0" w:after="0"/>
              <w:rPr>
                <w:rFonts w:cs="Arial"/>
                <w:sz w:val="18"/>
                <w:szCs w:val="18"/>
                <w:lang w:eastAsia="en-AU"/>
              </w:rPr>
            </w:pPr>
            <w:r w:rsidRPr="004B11C2">
              <w:rPr>
                <w:rFonts w:cs="Arial"/>
                <w:sz w:val="18"/>
                <w:szCs w:val="18"/>
                <w:lang w:eastAsia="en-AU"/>
              </w:rPr>
              <w:t>Mount Alexander</w:t>
            </w:r>
          </w:p>
        </w:tc>
        <w:tc>
          <w:tcPr>
            <w:tcW w:w="1021" w:type="dxa"/>
            <w:noWrap/>
            <w:vAlign w:val="center"/>
          </w:tcPr>
          <w:p w14:paraId="719F7448" w14:textId="73CED75C"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0</w:t>
            </w:r>
          </w:p>
        </w:tc>
        <w:tc>
          <w:tcPr>
            <w:tcW w:w="1021" w:type="dxa"/>
            <w:noWrap/>
            <w:vAlign w:val="center"/>
          </w:tcPr>
          <w:p w14:paraId="0D3CD2DD" w14:textId="77A6ED94"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0.0%</w:t>
            </w:r>
          </w:p>
        </w:tc>
        <w:tc>
          <w:tcPr>
            <w:tcW w:w="1021" w:type="dxa"/>
            <w:noWrap/>
            <w:vAlign w:val="center"/>
          </w:tcPr>
          <w:p w14:paraId="7172208E" w14:textId="2F23E720"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0</w:t>
            </w:r>
          </w:p>
        </w:tc>
        <w:tc>
          <w:tcPr>
            <w:tcW w:w="1021" w:type="dxa"/>
            <w:noWrap/>
            <w:vAlign w:val="center"/>
          </w:tcPr>
          <w:p w14:paraId="4257D13C" w14:textId="6926406A"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0.0%</w:t>
            </w:r>
          </w:p>
        </w:tc>
        <w:tc>
          <w:tcPr>
            <w:tcW w:w="1021" w:type="dxa"/>
            <w:noWrap/>
            <w:vAlign w:val="center"/>
          </w:tcPr>
          <w:p w14:paraId="3E02C922" w14:textId="476F74D6"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w:t>
            </w:r>
          </w:p>
        </w:tc>
        <w:tc>
          <w:tcPr>
            <w:tcW w:w="1021" w:type="dxa"/>
            <w:noWrap/>
            <w:vAlign w:val="center"/>
          </w:tcPr>
          <w:p w14:paraId="0BEAEB21" w14:textId="11121214"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4.2%</w:t>
            </w:r>
          </w:p>
        </w:tc>
        <w:tc>
          <w:tcPr>
            <w:tcW w:w="1021" w:type="dxa"/>
            <w:noWrap/>
            <w:vAlign w:val="center"/>
          </w:tcPr>
          <w:p w14:paraId="4E4B194B" w14:textId="73133C0D"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w:t>
            </w:r>
          </w:p>
        </w:tc>
        <w:tc>
          <w:tcPr>
            <w:tcW w:w="1021" w:type="dxa"/>
            <w:noWrap/>
            <w:vAlign w:val="center"/>
          </w:tcPr>
          <w:p w14:paraId="321636F3" w14:textId="78216527"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22.2%</w:t>
            </w:r>
          </w:p>
        </w:tc>
        <w:tc>
          <w:tcPr>
            <w:tcW w:w="1021" w:type="dxa"/>
            <w:noWrap/>
            <w:vAlign w:val="center"/>
          </w:tcPr>
          <w:p w14:paraId="1946E6EA" w14:textId="113FF9AC"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3</w:t>
            </w:r>
          </w:p>
        </w:tc>
        <w:tc>
          <w:tcPr>
            <w:tcW w:w="1021" w:type="dxa"/>
            <w:noWrap/>
            <w:vAlign w:val="center"/>
          </w:tcPr>
          <w:p w14:paraId="5015624B" w14:textId="3EBA9C4D"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5.5%</w:t>
            </w:r>
          </w:p>
        </w:tc>
      </w:tr>
      <w:tr w:rsidR="00350FC6" w:rsidRPr="004B11C2" w14:paraId="2CDB499B" w14:textId="77777777" w:rsidTr="00350FC6">
        <w:trPr>
          <w:trHeight w:val="283"/>
        </w:trPr>
        <w:tc>
          <w:tcPr>
            <w:tcW w:w="2552" w:type="dxa"/>
            <w:noWrap/>
            <w:vAlign w:val="center"/>
          </w:tcPr>
          <w:p w14:paraId="4F05232A" w14:textId="77777777" w:rsidR="00350FC6" w:rsidRPr="004B11C2" w:rsidRDefault="00350FC6" w:rsidP="00350FC6">
            <w:pPr>
              <w:pStyle w:val="DHHStabletext"/>
              <w:spacing w:before="0" w:after="0"/>
              <w:rPr>
                <w:rFonts w:cs="Arial"/>
                <w:sz w:val="18"/>
                <w:szCs w:val="18"/>
                <w:lang w:eastAsia="en-AU"/>
              </w:rPr>
            </w:pPr>
            <w:r w:rsidRPr="004B11C2">
              <w:rPr>
                <w:rFonts w:cs="Arial"/>
                <w:sz w:val="18"/>
                <w:szCs w:val="18"/>
                <w:lang w:eastAsia="en-AU"/>
              </w:rPr>
              <w:t>Moyne</w:t>
            </w:r>
          </w:p>
        </w:tc>
        <w:tc>
          <w:tcPr>
            <w:tcW w:w="1021" w:type="dxa"/>
            <w:noWrap/>
            <w:vAlign w:val="center"/>
          </w:tcPr>
          <w:p w14:paraId="1322D2CF" w14:textId="7C47C646"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0</w:t>
            </w:r>
          </w:p>
        </w:tc>
        <w:tc>
          <w:tcPr>
            <w:tcW w:w="1021" w:type="dxa"/>
            <w:noWrap/>
            <w:vAlign w:val="center"/>
          </w:tcPr>
          <w:p w14:paraId="39FE0CCA" w14:textId="39232A6D"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0.0%</w:t>
            </w:r>
          </w:p>
        </w:tc>
        <w:tc>
          <w:tcPr>
            <w:tcW w:w="1021" w:type="dxa"/>
            <w:noWrap/>
            <w:vAlign w:val="center"/>
          </w:tcPr>
          <w:p w14:paraId="623D870F" w14:textId="71E54C24"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w:t>
            </w:r>
          </w:p>
        </w:tc>
        <w:tc>
          <w:tcPr>
            <w:tcW w:w="1021" w:type="dxa"/>
            <w:noWrap/>
            <w:vAlign w:val="center"/>
          </w:tcPr>
          <w:p w14:paraId="6D7336F1" w14:textId="15B25B4A"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12.5%</w:t>
            </w:r>
          </w:p>
        </w:tc>
        <w:tc>
          <w:tcPr>
            <w:tcW w:w="1021" w:type="dxa"/>
            <w:noWrap/>
            <w:vAlign w:val="center"/>
          </w:tcPr>
          <w:p w14:paraId="780FBC59" w14:textId="161E8E28"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10</w:t>
            </w:r>
          </w:p>
        </w:tc>
        <w:tc>
          <w:tcPr>
            <w:tcW w:w="1021" w:type="dxa"/>
            <w:noWrap/>
            <w:vAlign w:val="center"/>
          </w:tcPr>
          <w:p w14:paraId="0EB9ABD4" w14:textId="1844ED50"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41.7%</w:t>
            </w:r>
          </w:p>
        </w:tc>
        <w:tc>
          <w:tcPr>
            <w:tcW w:w="1021" w:type="dxa"/>
            <w:noWrap/>
            <w:vAlign w:val="center"/>
          </w:tcPr>
          <w:p w14:paraId="0401A37C" w14:textId="622AFAF9"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w:t>
            </w:r>
          </w:p>
        </w:tc>
        <w:tc>
          <w:tcPr>
            <w:tcW w:w="1021" w:type="dxa"/>
            <w:noWrap/>
            <w:vAlign w:val="center"/>
          </w:tcPr>
          <w:p w14:paraId="4DE979C1" w14:textId="479ACAB5"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33.3%</w:t>
            </w:r>
          </w:p>
        </w:tc>
        <w:tc>
          <w:tcPr>
            <w:tcW w:w="1021" w:type="dxa"/>
            <w:noWrap/>
            <w:vAlign w:val="center"/>
          </w:tcPr>
          <w:p w14:paraId="10F0B350" w14:textId="1B4FBEA8"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12</w:t>
            </w:r>
          </w:p>
        </w:tc>
        <w:tc>
          <w:tcPr>
            <w:tcW w:w="1021" w:type="dxa"/>
            <w:noWrap/>
            <w:vAlign w:val="center"/>
          </w:tcPr>
          <w:p w14:paraId="7D1BC180" w14:textId="2969A1E2"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33.3%</w:t>
            </w:r>
          </w:p>
        </w:tc>
      </w:tr>
      <w:tr w:rsidR="00350FC6" w:rsidRPr="004B11C2" w14:paraId="76B4D291" w14:textId="77777777" w:rsidTr="00350FC6">
        <w:trPr>
          <w:trHeight w:val="283"/>
        </w:trPr>
        <w:tc>
          <w:tcPr>
            <w:tcW w:w="2552" w:type="dxa"/>
            <w:noWrap/>
            <w:vAlign w:val="center"/>
          </w:tcPr>
          <w:p w14:paraId="73A38DC1" w14:textId="77777777" w:rsidR="00350FC6" w:rsidRPr="004B11C2" w:rsidRDefault="00350FC6" w:rsidP="00350FC6">
            <w:pPr>
              <w:pStyle w:val="DHHStabletext"/>
              <w:spacing w:before="0" w:after="0"/>
              <w:rPr>
                <w:rFonts w:cs="Arial"/>
                <w:sz w:val="18"/>
                <w:szCs w:val="18"/>
                <w:lang w:eastAsia="en-AU"/>
              </w:rPr>
            </w:pPr>
            <w:r w:rsidRPr="004B11C2">
              <w:rPr>
                <w:rFonts w:cs="Arial"/>
                <w:sz w:val="18"/>
                <w:szCs w:val="18"/>
                <w:lang w:eastAsia="en-AU"/>
              </w:rPr>
              <w:t>Murrindindi</w:t>
            </w:r>
          </w:p>
        </w:tc>
        <w:tc>
          <w:tcPr>
            <w:tcW w:w="1021" w:type="dxa"/>
            <w:noWrap/>
            <w:vAlign w:val="center"/>
          </w:tcPr>
          <w:p w14:paraId="64822C22" w14:textId="07E96132"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0</w:t>
            </w:r>
          </w:p>
        </w:tc>
        <w:tc>
          <w:tcPr>
            <w:tcW w:w="1021" w:type="dxa"/>
            <w:noWrap/>
            <w:vAlign w:val="center"/>
          </w:tcPr>
          <w:p w14:paraId="70E3FA7A" w14:textId="503FB668"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0.0%</w:t>
            </w:r>
          </w:p>
        </w:tc>
        <w:tc>
          <w:tcPr>
            <w:tcW w:w="1021" w:type="dxa"/>
            <w:noWrap/>
            <w:vAlign w:val="center"/>
          </w:tcPr>
          <w:p w14:paraId="750D0A43" w14:textId="057BBA3A"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3</w:t>
            </w:r>
          </w:p>
        </w:tc>
        <w:tc>
          <w:tcPr>
            <w:tcW w:w="1021" w:type="dxa"/>
            <w:noWrap/>
            <w:vAlign w:val="center"/>
          </w:tcPr>
          <w:p w14:paraId="104F9491" w14:textId="0AB1F07C"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37.5%</w:t>
            </w:r>
          </w:p>
        </w:tc>
        <w:tc>
          <w:tcPr>
            <w:tcW w:w="1021" w:type="dxa"/>
            <w:noWrap/>
            <w:vAlign w:val="center"/>
          </w:tcPr>
          <w:p w14:paraId="58034BA0" w14:textId="6DAC0301"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12</w:t>
            </w:r>
          </w:p>
        </w:tc>
        <w:tc>
          <w:tcPr>
            <w:tcW w:w="1021" w:type="dxa"/>
            <w:noWrap/>
            <w:vAlign w:val="center"/>
          </w:tcPr>
          <w:p w14:paraId="117927DF" w14:textId="38FDFEFE"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48.0%</w:t>
            </w:r>
          </w:p>
        </w:tc>
        <w:tc>
          <w:tcPr>
            <w:tcW w:w="1021" w:type="dxa"/>
            <w:noWrap/>
            <w:vAlign w:val="center"/>
          </w:tcPr>
          <w:p w14:paraId="6FFB5B51" w14:textId="51F0D230"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w:t>
            </w:r>
          </w:p>
        </w:tc>
        <w:tc>
          <w:tcPr>
            <w:tcW w:w="1021" w:type="dxa"/>
            <w:noWrap/>
            <w:vAlign w:val="center"/>
          </w:tcPr>
          <w:p w14:paraId="18EB334E" w14:textId="3C0357BE"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50.0%</w:t>
            </w:r>
          </w:p>
        </w:tc>
        <w:tc>
          <w:tcPr>
            <w:tcW w:w="1021" w:type="dxa"/>
            <w:noWrap/>
            <w:vAlign w:val="center"/>
          </w:tcPr>
          <w:p w14:paraId="121BFB00" w14:textId="1884FC7D"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16</w:t>
            </w:r>
          </w:p>
        </w:tc>
        <w:tc>
          <w:tcPr>
            <w:tcW w:w="1021" w:type="dxa"/>
            <w:noWrap/>
            <w:vAlign w:val="center"/>
          </w:tcPr>
          <w:p w14:paraId="5678E34D" w14:textId="13973A4D"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42.1%</w:t>
            </w:r>
          </w:p>
        </w:tc>
      </w:tr>
      <w:tr w:rsidR="00350FC6" w:rsidRPr="004B11C2" w14:paraId="22F90F4D" w14:textId="77777777" w:rsidTr="00350FC6">
        <w:trPr>
          <w:trHeight w:val="283"/>
        </w:trPr>
        <w:tc>
          <w:tcPr>
            <w:tcW w:w="2552" w:type="dxa"/>
            <w:noWrap/>
            <w:vAlign w:val="center"/>
          </w:tcPr>
          <w:p w14:paraId="11FEFD77" w14:textId="77777777" w:rsidR="00350FC6" w:rsidRPr="004B11C2" w:rsidRDefault="00350FC6" w:rsidP="00350FC6">
            <w:pPr>
              <w:pStyle w:val="DHHStabletext"/>
              <w:spacing w:before="0" w:after="0"/>
              <w:rPr>
                <w:rFonts w:cs="Arial"/>
                <w:sz w:val="18"/>
                <w:szCs w:val="18"/>
                <w:lang w:eastAsia="en-AU"/>
              </w:rPr>
            </w:pPr>
            <w:r w:rsidRPr="004B11C2">
              <w:rPr>
                <w:rFonts w:cs="Arial"/>
                <w:sz w:val="18"/>
                <w:szCs w:val="18"/>
                <w:lang w:eastAsia="en-AU"/>
              </w:rPr>
              <w:t>Nillumbik</w:t>
            </w:r>
          </w:p>
        </w:tc>
        <w:tc>
          <w:tcPr>
            <w:tcW w:w="1021" w:type="dxa"/>
            <w:noWrap/>
            <w:vAlign w:val="center"/>
          </w:tcPr>
          <w:p w14:paraId="7E4E6A36" w14:textId="5C5FFFBA"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w:t>
            </w:r>
          </w:p>
        </w:tc>
        <w:tc>
          <w:tcPr>
            <w:tcW w:w="1021" w:type="dxa"/>
            <w:noWrap/>
            <w:vAlign w:val="center"/>
          </w:tcPr>
          <w:p w14:paraId="214D8B5C" w14:textId="30A8E426"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10.0%</w:t>
            </w:r>
          </w:p>
        </w:tc>
        <w:tc>
          <w:tcPr>
            <w:tcW w:w="1021" w:type="dxa"/>
            <w:noWrap/>
            <w:vAlign w:val="center"/>
          </w:tcPr>
          <w:p w14:paraId="36E81812" w14:textId="2F0C15CD"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0</w:t>
            </w:r>
          </w:p>
        </w:tc>
        <w:tc>
          <w:tcPr>
            <w:tcW w:w="1021" w:type="dxa"/>
            <w:noWrap/>
            <w:vAlign w:val="center"/>
          </w:tcPr>
          <w:p w14:paraId="00F0479B" w14:textId="75ED1462"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0.0%</w:t>
            </w:r>
          </w:p>
        </w:tc>
        <w:tc>
          <w:tcPr>
            <w:tcW w:w="1021" w:type="dxa"/>
            <w:noWrap/>
            <w:vAlign w:val="center"/>
          </w:tcPr>
          <w:p w14:paraId="1CF7A95A" w14:textId="17F25C0E"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7</w:t>
            </w:r>
          </w:p>
        </w:tc>
        <w:tc>
          <w:tcPr>
            <w:tcW w:w="1021" w:type="dxa"/>
            <w:noWrap/>
            <w:vAlign w:val="center"/>
          </w:tcPr>
          <w:p w14:paraId="6428A355" w14:textId="03A9FF57"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6.0%</w:t>
            </w:r>
          </w:p>
        </w:tc>
        <w:tc>
          <w:tcPr>
            <w:tcW w:w="1021" w:type="dxa"/>
            <w:noWrap/>
            <w:vAlign w:val="center"/>
          </w:tcPr>
          <w:p w14:paraId="060EDDB8" w14:textId="657F1677"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43</w:t>
            </w:r>
          </w:p>
        </w:tc>
        <w:tc>
          <w:tcPr>
            <w:tcW w:w="1021" w:type="dxa"/>
            <w:noWrap/>
            <w:vAlign w:val="center"/>
          </w:tcPr>
          <w:p w14:paraId="035C91F2" w14:textId="76400324"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33.1%</w:t>
            </w:r>
          </w:p>
        </w:tc>
        <w:tc>
          <w:tcPr>
            <w:tcW w:w="1021" w:type="dxa"/>
            <w:noWrap/>
            <w:vAlign w:val="center"/>
          </w:tcPr>
          <w:p w14:paraId="1157A9F0" w14:textId="01D65826"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51</w:t>
            </w:r>
          </w:p>
        </w:tc>
        <w:tc>
          <w:tcPr>
            <w:tcW w:w="1021" w:type="dxa"/>
            <w:noWrap/>
            <w:vAlign w:val="center"/>
          </w:tcPr>
          <w:p w14:paraId="6B1F186D" w14:textId="02C29373"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18.2%</w:t>
            </w:r>
          </w:p>
        </w:tc>
      </w:tr>
      <w:tr w:rsidR="00350FC6" w:rsidRPr="004B11C2" w14:paraId="230A4981" w14:textId="77777777" w:rsidTr="00350FC6">
        <w:trPr>
          <w:trHeight w:val="283"/>
        </w:trPr>
        <w:tc>
          <w:tcPr>
            <w:tcW w:w="2552" w:type="dxa"/>
            <w:noWrap/>
            <w:vAlign w:val="center"/>
          </w:tcPr>
          <w:p w14:paraId="47CCC0A2" w14:textId="77777777" w:rsidR="00350FC6" w:rsidRPr="004B11C2" w:rsidRDefault="00350FC6" w:rsidP="00350FC6">
            <w:pPr>
              <w:pStyle w:val="DHHStabletext"/>
              <w:spacing w:before="0" w:after="0"/>
              <w:rPr>
                <w:rFonts w:cs="Arial"/>
                <w:sz w:val="18"/>
                <w:szCs w:val="18"/>
                <w:lang w:eastAsia="en-AU"/>
              </w:rPr>
            </w:pPr>
            <w:r w:rsidRPr="004B11C2">
              <w:rPr>
                <w:rFonts w:cs="Arial"/>
                <w:sz w:val="18"/>
                <w:szCs w:val="18"/>
                <w:lang w:eastAsia="en-AU"/>
              </w:rPr>
              <w:t>Northern Grampians</w:t>
            </w:r>
          </w:p>
        </w:tc>
        <w:tc>
          <w:tcPr>
            <w:tcW w:w="1021" w:type="dxa"/>
            <w:noWrap/>
            <w:vAlign w:val="center"/>
          </w:tcPr>
          <w:p w14:paraId="1506E185" w14:textId="632A5F64"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w:t>
            </w:r>
          </w:p>
        </w:tc>
        <w:tc>
          <w:tcPr>
            <w:tcW w:w="1021" w:type="dxa"/>
            <w:noWrap/>
            <w:vAlign w:val="center"/>
          </w:tcPr>
          <w:p w14:paraId="4406568D" w14:textId="1EF92EA7"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16.7%</w:t>
            </w:r>
          </w:p>
        </w:tc>
        <w:tc>
          <w:tcPr>
            <w:tcW w:w="1021" w:type="dxa"/>
            <w:noWrap/>
            <w:vAlign w:val="center"/>
          </w:tcPr>
          <w:p w14:paraId="423331A5" w14:textId="2E4872BB"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6</w:t>
            </w:r>
          </w:p>
        </w:tc>
        <w:tc>
          <w:tcPr>
            <w:tcW w:w="1021" w:type="dxa"/>
            <w:noWrap/>
            <w:vAlign w:val="center"/>
          </w:tcPr>
          <w:p w14:paraId="4104594A" w14:textId="6B963DAF"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75.0%</w:t>
            </w:r>
          </w:p>
        </w:tc>
        <w:tc>
          <w:tcPr>
            <w:tcW w:w="1021" w:type="dxa"/>
            <w:noWrap/>
            <w:vAlign w:val="center"/>
          </w:tcPr>
          <w:p w14:paraId="5EE23742" w14:textId="31554440"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16</w:t>
            </w:r>
          </w:p>
        </w:tc>
        <w:tc>
          <w:tcPr>
            <w:tcW w:w="1021" w:type="dxa"/>
            <w:noWrap/>
            <w:vAlign w:val="center"/>
          </w:tcPr>
          <w:p w14:paraId="276ED4D7" w14:textId="2E46E184"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69.6%</w:t>
            </w:r>
          </w:p>
        </w:tc>
        <w:tc>
          <w:tcPr>
            <w:tcW w:w="1021" w:type="dxa"/>
            <w:noWrap/>
            <w:vAlign w:val="center"/>
          </w:tcPr>
          <w:p w14:paraId="61E80B3A" w14:textId="5659274C"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4</w:t>
            </w:r>
          </w:p>
        </w:tc>
        <w:tc>
          <w:tcPr>
            <w:tcW w:w="1021" w:type="dxa"/>
            <w:noWrap/>
            <w:vAlign w:val="center"/>
          </w:tcPr>
          <w:p w14:paraId="1E03A915" w14:textId="27C61F68" w:rsidR="00350FC6" w:rsidRPr="00350FC6" w:rsidRDefault="00350FC6" w:rsidP="00350FC6">
            <w:pPr>
              <w:pStyle w:val="DHHStabletext"/>
              <w:spacing w:before="0" w:after="0"/>
              <w:jc w:val="center"/>
              <w:rPr>
                <w:rFonts w:cs="Arial"/>
                <w:bCs/>
                <w:i/>
                <w:iCs/>
                <w:sz w:val="18"/>
                <w:szCs w:val="18"/>
              </w:rPr>
            </w:pPr>
            <w:r>
              <w:rPr>
                <w:rFonts w:cs="Arial"/>
                <w:sz w:val="18"/>
                <w:szCs w:val="18"/>
              </w:rPr>
              <w:t>100%</w:t>
            </w:r>
          </w:p>
        </w:tc>
        <w:tc>
          <w:tcPr>
            <w:tcW w:w="1021" w:type="dxa"/>
            <w:noWrap/>
            <w:vAlign w:val="center"/>
          </w:tcPr>
          <w:p w14:paraId="0D7A4B85" w14:textId="791CF3BE"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27</w:t>
            </w:r>
          </w:p>
        </w:tc>
        <w:tc>
          <w:tcPr>
            <w:tcW w:w="1021" w:type="dxa"/>
            <w:noWrap/>
            <w:vAlign w:val="center"/>
          </w:tcPr>
          <w:p w14:paraId="27AFEC55" w14:textId="63A05570"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65.9%</w:t>
            </w:r>
          </w:p>
        </w:tc>
      </w:tr>
      <w:tr w:rsidR="00350FC6" w:rsidRPr="004B11C2" w14:paraId="2CD801EE" w14:textId="77777777" w:rsidTr="00350FC6">
        <w:trPr>
          <w:trHeight w:val="283"/>
        </w:trPr>
        <w:tc>
          <w:tcPr>
            <w:tcW w:w="2552" w:type="dxa"/>
            <w:noWrap/>
            <w:vAlign w:val="center"/>
          </w:tcPr>
          <w:p w14:paraId="5CB29E6C" w14:textId="77777777" w:rsidR="00350FC6" w:rsidRPr="004B11C2" w:rsidRDefault="00350FC6" w:rsidP="00350FC6">
            <w:pPr>
              <w:pStyle w:val="DHHStabletext"/>
              <w:spacing w:before="0" w:after="0"/>
              <w:rPr>
                <w:rFonts w:cs="Arial"/>
                <w:sz w:val="18"/>
                <w:szCs w:val="18"/>
                <w:lang w:eastAsia="en-AU"/>
              </w:rPr>
            </w:pPr>
            <w:r w:rsidRPr="004B11C2">
              <w:rPr>
                <w:rFonts w:cs="Arial"/>
                <w:sz w:val="18"/>
                <w:szCs w:val="18"/>
                <w:lang w:eastAsia="en-AU"/>
              </w:rPr>
              <w:t>Port Phillip</w:t>
            </w:r>
          </w:p>
        </w:tc>
        <w:tc>
          <w:tcPr>
            <w:tcW w:w="1021" w:type="dxa"/>
            <w:noWrap/>
            <w:vAlign w:val="center"/>
          </w:tcPr>
          <w:p w14:paraId="4B7476CA" w14:textId="6140996C"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w:t>
            </w:r>
          </w:p>
        </w:tc>
        <w:tc>
          <w:tcPr>
            <w:tcW w:w="1021" w:type="dxa"/>
            <w:noWrap/>
            <w:vAlign w:val="center"/>
          </w:tcPr>
          <w:p w14:paraId="4DFE1041" w14:textId="7C92B78A"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0.1%</w:t>
            </w:r>
          </w:p>
        </w:tc>
        <w:tc>
          <w:tcPr>
            <w:tcW w:w="1021" w:type="dxa"/>
            <w:noWrap/>
            <w:vAlign w:val="center"/>
          </w:tcPr>
          <w:p w14:paraId="26C26488" w14:textId="1D40538B"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8</w:t>
            </w:r>
          </w:p>
        </w:tc>
        <w:tc>
          <w:tcPr>
            <w:tcW w:w="1021" w:type="dxa"/>
            <w:noWrap/>
            <w:vAlign w:val="center"/>
          </w:tcPr>
          <w:p w14:paraId="0A9783DC" w14:textId="5526561D"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0.8%</w:t>
            </w:r>
          </w:p>
        </w:tc>
        <w:tc>
          <w:tcPr>
            <w:tcW w:w="1021" w:type="dxa"/>
            <w:noWrap/>
            <w:vAlign w:val="center"/>
          </w:tcPr>
          <w:p w14:paraId="71AA4937" w14:textId="549993CA"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13</w:t>
            </w:r>
          </w:p>
        </w:tc>
        <w:tc>
          <w:tcPr>
            <w:tcW w:w="1021" w:type="dxa"/>
            <w:noWrap/>
            <w:vAlign w:val="center"/>
          </w:tcPr>
          <w:p w14:paraId="2CC7A8F6" w14:textId="5E4689EB"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3.9%</w:t>
            </w:r>
          </w:p>
        </w:tc>
        <w:tc>
          <w:tcPr>
            <w:tcW w:w="1021" w:type="dxa"/>
            <w:noWrap/>
            <w:vAlign w:val="center"/>
          </w:tcPr>
          <w:p w14:paraId="02A9A117" w14:textId="6DBD059B"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w:t>
            </w:r>
          </w:p>
        </w:tc>
        <w:tc>
          <w:tcPr>
            <w:tcW w:w="1021" w:type="dxa"/>
            <w:noWrap/>
            <w:vAlign w:val="center"/>
          </w:tcPr>
          <w:p w14:paraId="409599EA" w14:textId="46A6AD71"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4.3%</w:t>
            </w:r>
          </w:p>
        </w:tc>
        <w:tc>
          <w:tcPr>
            <w:tcW w:w="1021" w:type="dxa"/>
            <w:noWrap/>
            <w:vAlign w:val="center"/>
          </w:tcPr>
          <w:p w14:paraId="463E8671" w14:textId="7925268F"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24</w:t>
            </w:r>
          </w:p>
        </w:tc>
        <w:tc>
          <w:tcPr>
            <w:tcW w:w="1021" w:type="dxa"/>
            <w:noWrap/>
            <w:vAlign w:val="center"/>
          </w:tcPr>
          <w:p w14:paraId="67B88520" w14:textId="7732E092"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1.1%</w:t>
            </w:r>
          </w:p>
        </w:tc>
      </w:tr>
      <w:tr w:rsidR="00350FC6" w:rsidRPr="004B11C2" w14:paraId="3BF51E45" w14:textId="77777777" w:rsidTr="00350FC6">
        <w:trPr>
          <w:trHeight w:val="283"/>
        </w:trPr>
        <w:tc>
          <w:tcPr>
            <w:tcW w:w="2552" w:type="dxa"/>
            <w:noWrap/>
            <w:vAlign w:val="center"/>
          </w:tcPr>
          <w:p w14:paraId="75CED11D" w14:textId="77777777" w:rsidR="00350FC6" w:rsidRPr="004B11C2" w:rsidRDefault="00350FC6" w:rsidP="00350FC6">
            <w:pPr>
              <w:pStyle w:val="DHHStabletext"/>
              <w:spacing w:before="0" w:after="0"/>
              <w:rPr>
                <w:rFonts w:cs="Arial"/>
                <w:sz w:val="18"/>
                <w:szCs w:val="18"/>
                <w:lang w:eastAsia="en-AU"/>
              </w:rPr>
            </w:pPr>
            <w:r w:rsidRPr="004B11C2">
              <w:rPr>
                <w:rFonts w:cs="Arial"/>
                <w:sz w:val="18"/>
                <w:szCs w:val="18"/>
                <w:lang w:eastAsia="en-AU"/>
              </w:rPr>
              <w:t>Pyrenees</w:t>
            </w:r>
          </w:p>
        </w:tc>
        <w:tc>
          <w:tcPr>
            <w:tcW w:w="1021" w:type="dxa"/>
            <w:noWrap/>
            <w:vAlign w:val="center"/>
          </w:tcPr>
          <w:p w14:paraId="1A393495" w14:textId="69ECDFAE"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0</w:t>
            </w:r>
          </w:p>
        </w:tc>
        <w:tc>
          <w:tcPr>
            <w:tcW w:w="1021" w:type="dxa"/>
            <w:noWrap/>
            <w:vAlign w:val="center"/>
          </w:tcPr>
          <w:p w14:paraId="1FA2F31A" w14:textId="2F8B4B87"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0.0%</w:t>
            </w:r>
          </w:p>
        </w:tc>
        <w:tc>
          <w:tcPr>
            <w:tcW w:w="1021" w:type="dxa"/>
            <w:noWrap/>
            <w:vAlign w:val="center"/>
          </w:tcPr>
          <w:p w14:paraId="4954DE0C" w14:textId="7F2713ED"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0</w:t>
            </w:r>
          </w:p>
        </w:tc>
        <w:tc>
          <w:tcPr>
            <w:tcW w:w="1021" w:type="dxa"/>
            <w:noWrap/>
            <w:vAlign w:val="center"/>
          </w:tcPr>
          <w:p w14:paraId="57D755A3" w14:textId="08DD538E"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0.0%</w:t>
            </w:r>
          </w:p>
        </w:tc>
        <w:tc>
          <w:tcPr>
            <w:tcW w:w="1021" w:type="dxa"/>
            <w:noWrap/>
            <w:vAlign w:val="center"/>
          </w:tcPr>
          <w:p w14:paraId="7AFD41E7" w14:textId="4988BF10"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w:t>
            </w:r>
          </w:p>
        </w:tc>
        <w:tc>
          <w:tcPr>
            <w:tcW w:w="1021" w:type="dxa"/>
            <w:noWrap/>
            <w:vAlign w:val="center"/>
          </w:tcPr>
          <w:p w14:paraId="60D62624" w14:textId="66F4809F"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50.0%</w:t>
            </w:r>
          </w:p>
        </w:tc>
        <w:tc>
          <w:tcPr>
            <w:tcW w:w="1021" w:type="dxa"/>
            <w:noWrap/>
            <w:vAlign w:val="center"/>
          </w:tcPr>
          <w:p w14:paraId="12820A39" w14:textId="432CCCA4"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w:t>
            </w:r>
          </w:p>
        </w:tc>
        <w:tc>
          <w:tcPr>
            <w:tcW w:w="1021" w:type="dxa"/>
            <w:noWrap/>
            <w:vAlign w:val="center"/>
          </w:tcPr>
          <w:p w14:paraId="21CEE9B3" w14:textId="488A874D" w:rsidR="00350FC6" w:rsidRPr="00350FC6" w:rsidRDefault="00350FC6" w:rsidP="00350FC6">
            <w:pPr>
              <w:pStyle w:val="DHHStabletext"/>
              <w:spacing w:before="0" w:after="0"/>
              <w:jc w:val="center"/>
              <w:rPr>
                <w:rFonts w:cs="Arial"/>
                <w:bCs/>
                <w:i/>
                <w:iCs/>
                <w:sz w:val="18"/>
                <w:szCs w:val="18"/>
              </w:rPr>
            </w:pPr>
            <w:r>
              <w:rPr>
                <w:rFonts w:cs="Arial"/>
                <w:sz w:val="18"/>
                <w:szCs w:val="18"/>
              </w:rPr>
              <w:t>100%</w:t>
            </w:r>
          </w:p>
        </w:tc>
        <w:tc>
          <w:tcPr>
            <w:tcW w:w="1021" w:type="dxa"/>
            <w:noWrap/>
            <w:vAlign w:val="center"/>
          </w:tcPr>
          <w:p w14:paraId="19E84C53" w14:textId="0BE09893"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3</w:t>
            </w:r>
          </w:p>
        </w:tc>
        <w:tc>
          <w:tcPr>
            <w:tcW w:w="1021" w:type="dxa"/>
            <w:noWrap/>
            <w:vAlign w:val="center"/>
          </w:tcPr>
          <w:p w14:paraId="7FC4CCE3" w14:textId="29CF3539"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42.9%</w:t>
            </w:r>
          </w:p>
        </w:tc>
      </w:tr>
      <w:tr w:rsidR="00350FC6" w:rsidRPr="004B11C2" w14:paraId="674F90E3" w14:textId="77777777" w:rsidTr="00350FC6">
        <w:trPr>
          <w:trHeight w:val="283"/>
        </w:trPr>
        <w:tc>
          <w:tcPr>
            <w:tcW w:w="2552" w:type="dxa"/>
            <w:noWrap/>
            <w:vAlign w:val="center"/>
          </w:tcPr>
          <w:p w14:paraId="45971602" w14:textId="77777777" w:rsidR="00350FC6" w:rsidRPr="004B11C2" w:rsidRDefault="00350FC6" w:rsidP="00350FC6">
            <w:pPr>
              <w:pStyle w:val="DHHStabletext"/>
              <w:spacing w:before="0" w:after="0"/>
              <w:rPr>
                <w:rFonts w:cs="Arial"/>
                <w:sz w:val="18"/>
                <w:szCs w:val="18"/>
                <w:lang w:eastAsia="en-AU"/>
              </w:rPr>
            </w:pPr>
            <w:r w:rsidRPr="004B11C2">
              <w:rPr>
                <w:rFonts w:cs="Arial"/>
                <w:sz w:val="18"/>
                <w:szCs w:val="18"/>
                <w:lang w:eastAsia="en-AU"/>
              </w:rPr>
              <w:t>Queenscliffe</w:t>
            </w:r>
          </w:p>
        </w:tc>
        <w:tc>
          <w:tcPr>
            <w:tcW w:w="1021" w:type="dxa"/>
            <w:noWrap/>
            <w:vAlign w:val="center"/>
          </w:tcPr>
          <w:p w14:paraId="50341581" w14:textId="74A55F27"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0</w:t>
            </w:r>
          </w:p>
        </w:tc>
        <w:tc>
          <w:tcPr>
            <w:tcW w:w="1021" w:type="dxa"/>
            <w:noWrap/>
            <w:vAlign w:val="center"/>
          </w:tcPr>
          <w:p w14:paraId="7929DA57" w14:textId="4A8562B1"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0.0%</w:t>
            </w:r>
          </w:p>
        </w:tc>
        <w:tc>
          <w:tcPr>
            <w:tcW w:w="1021" w:type="dxa"/>
            <w:noWrap/>
            <w:vAlign w:val="center"/>
          </w:tcPr>
          <w:p w14:paraId="55AA2BB2" w14:textId="68DF7DD4"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0</w:t>
            </w:r>
          </w:p>
        </w:tc>
        <w:tc>
          <w:tcPr>
            <w:tcW w:w="1021" w:type="dxa"/>
            <w:noWrap/>
            <w:vAlign w:val="center"/>
          </w:tcPr>
          <w:p w14:paraId="7C5B41AC" w14:textId="36790D20"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0.0%</w:t>
            </w:r>
          </w:p>
        </w:tc>
        <w:tc>
          <w:tcPr>
            <w:tcW w:w="1021" w:type="dxa"/>
            <w:noWrap/>
            <w:vAlign w:val="center"/>
          </w:tcPr>
          <w:p w14:paraId="53F366E8" w14:textId="62B8AEC9"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w:t>
            </w:r>
          </w:p>
        </w:tc>
        <w:tc>
          <w:tcPr>
            <w:tcW w:w="1021" w:type="dxa"/>
            <w:noWrap/>
            <w:vAlign w:val="center"/>
          </w:tcPr>
          <w:p w14:paraId="3BBFC333" w14:textId="08D3F6CE"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50.0%</w:t>
            </w:r>
          </w:p>
        </w:tc>
        <w:tc>
          <w:tcPr>
            <w:tcW w:w="1021" w:type="dxa"/>
            <w:noWrap/>
            <w:vAlign w:val="center"/>
          </w:tcPr>
          <w:p w14:paraId="46B04B1A" w14:textId="64D153AF"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0</w:t>
            </w:r>
          </w:p>
        </w:tc>
        <w:tc>
          <w:tcPr>
            <w:tcW w:w="1021" w:type="dxa"/>
            <w:noWrap/>
            <w:vAlign w:val="center"/>
          </w:tcPr>
          <w:p w14:paraId="743DFA89" w14:textId="6700AC50"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0.0%</w:t>
            </w:r>
          </w:p>
        </w:tc>
        <w:tc>
          <w:tcPr>
            <w:tcW w:w="1021" w:type="dxa"/>
            <w:noWrap/>
            <w:vAlign w:val="center"/>
          </w:tcPr>
          <w:p w14:paraId="08C14EA9" w14:textId="5861D839"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w:t>
            </w:r>
          </w:p>
        </w:tc>
        <w:tc>
          <w:tcPr>
            <w:tcW w:w="1021" w:type="dxa"/>
            <w:noWrap/>
            <w:vAlign w:val="center"/>
          </w:tcPr>
          <w:p w14:paraId="7AF36AA7" w14:textId="699C266C"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16.7%</w:t>
            </w:r>
          </w:p>
        </w:tc>
      </w:tr>
      <w:tr w:rsidR="00350FC6" w:rsidRPr="004B11C2" w14:paraId="13D9A41E" w14:textId="77777777" w:rsidTr="00350FC6">
        <w:trPr>
          <w:trHeight w:val="283"/>
        </w:trPr>
        <w:tc>
          <w:tcPr>
            <w:tcW w:w="2552" w:type="dxa"/>
            <w:noWrap/>
            <w:vAlign w:val="center"/>
          </w:tcPr>
          <w:p w14:paraId="727636FE" w14:textId="77777777" w:rsidR="00350FC6" w:rsidRPr="004B11C2" w:rsidRDefault="00350FC6" w:rsidP="00350FC6">
            <w:pPr>
              <w:pStyle w:val="DHHStabletext"/>
              <w:spacing w:before="0" w:after="0"/>
              <w:rPr>
                <w:rFonts w:cs="Arial"/>
                <w:sz w:val="18"/>
                <w:szCs w:val="18"/>
                <w:lang w:eastAsia="en-AU"/>
              </w:rPr>
            </w:pPr>
            <w:r w:rsidRPr="004B11C2">
              <w:rPr>
                <w:rFonts w:cs="Arial"/>
                <w:sz w:val="18"/>
                <w:szCs w:val="18"/>
                <w:lang w:eastAsia="en-AU"/>
              </w:rPr>
              <w:t>South Gippsland</w:t>
            </w:r>
          </w:p>
        </w:tc>
        <w:tc>
          <w:tcPr>
            <w:tcW w:w="1021" w:type="dxa"/>
            <w:noWrap/>
            <w:vAlign w:val="center"/>
          </w:tcPr>
          <w:p w14:paraId="3C28A902" w14:textId="570EC6B9"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0</w:t>
            </w:r>
          </w:p>
        </w:tc>
        <w:tc>
          <w:tcPr>
            <w:tcW w:w="1021" w:type="dxa"/>
            <w:noWrap/>
            <w:vAlign w:val="center"/>
          </w:tcPr>
          <w:p w14:paraId="7EE87994" w14:textId="7A238983"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0.0%</w:t>
            </w:r>
          </w:p>
        </w:tc>
        <w:tc>
          <w:tcPr>
            <w:tcW w:w="1021" w:type="dxa"/>
            <w:noWrap/>
            <w:vAlign w:val="center"/>
          </w:tcPr>
          <w:p w14:paraId="378D2A63" w14:textId="2719C9F1"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6</w:t>
            </w:r>
          </w:p>
        </w:tc>
        <w:tc>
          <w:tcPr>
            <w:tcW w:w="1021" w:type="dxa"/>
            <w:noWrap/>
            <w:vAlign w:val="center"/>
          </w:tcPr>
          <w:p w14:paraId="3D9FE91D" w14:textId="738401E3"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25.0%</w:t>
            </w:r>
          </w:p>
        </w:tc>
        <w:tc>
          <w:tcPr>
            <w:tcW w:w="1021" w:type="dxa"/>
            <w:noWrap/>
            <w:vAlign w:val="center"/>
          </w:tcPr>
          <w:p w14:paraId="3ABECC83" w14:textId="59912D2F"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27</w:t>
            </w:r>
          </w:p>
        </w:tc>
        <w:tc>
          <w:tcPr>
            <w:tcW w:w="1021" w:type="dxa"/>
            <w:noWrap/>
            <w:vAlign w:val="center"/>
          </w:tcPr>
          <w:p w14:paraId="44B8824D" w14:textId="7ACD1C49"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55.1%</w:t>
            </w:r>
          </w:p>
        </w:tc>
        <w:tc>
          <w:tcPr>
            <w:tcW w:w="1021" w:type="dxa"/>
            <w:noWrap/>
            <w:vAlign w:val="center"/>
          </w:tcPr>
          <w:p w14:paraId="756B8D1A" w14:textId="3E5F894D"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8</w:t>
            </w:r>
          </w:p>
        </w:tc>
        <w:tc>
          <w:tcPr>
            <w:tcW w:w="1021" w:type="dxa"/>
            <w:noWrap/>
            <w:vAlign w:val="center"/>
          </w:tcPr>
          <w:p w14:paraId="3A110313" w14:textId="48353881"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57.1%</w:t>
            </w:r>
          </w:p>
        </w:tc>
        <w:tc>
          <w:tcPr>
            <w:tcW w:w="1021" w:type="dxa"/>
            <w:noWrap/>
            <w:vAlign w:val="center"/>
          </w:tcPr>
          <w:p w14:paraId="39AFC7A5" w14:textId="00C7B953"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41</w:t>
            </w:r>
          </w:p>
        </w:tc>
        <w:tc>
          <w:tcPr>
            <w:tcW w:w="1021" w:type="dxa"/>
            <w:noWrap/>
            <w:vAlign w:val="center"/>
          </w:tcPr>
          <w:p w14:paraId="278AD351" w14:textId="4708DCB6"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46.1%</w:t>
            </w:r>
          </w:p>
        </w:tc>
      </w:tr>
      <w:tr w:rsidR="00350FC6" w:rsidRPr="004B11C2" w14:paraId="1CE23E62" w14:textId="77777777" w:rsidTr="00350FC6">
        <w:trPr>
          <w:trHeight w:val="283"/>
        </w:trPr>
        <w:tc>
          <w:tcPr>
            <w:tcW w:w="2552" w:type="dxa"/>
            <w:noWrap/>
            <w:vAlign w:val="center"/>
          </w:tcPr>
          <w:p w14:paraId="1F79D6A3" w14:textId="77777777" w:rsidR="00350FC6" w:rsidRPr="004B11C2" w:rsidRDefault="00350FC6" w:rsidP="00350FC6">
            <w:pPr>
              <w:pStyle w:val="DHHStabletext"/>
              <w:spacing w:before="0" w:after="0"/>
              <w:rPr>
                <w:rFonts w:cs="Arial"/>
                <w:sz w:val="18"/>
                <w:szCs w:val="18"/>
                <w:lang w:eastAsia="en-AU"/>
              </w:rPr>
            </w:pPr>
            <w:r w:rsidRPr="004B11C2">
              <w:rPr>
                <w:rFonts w:cs="Arial"/>
                <w:sz w:val="18"/>
                <w:szCs w:val="18"/>
                <w:lang w:eastAsia="en-AU"/>
              </w:rPr>
              <w:t>Southern Grampians</w:t>
            </w:r>
          </w:p>
        </w:tc>
        <w:tc>
          <w:tcPr>
            <w:tcW w:w="1021" w:type="dxa"/>
            <w:noWrap/>
            <w:vAlign w:val="center"/>
          </w:tcPr>
          <w:p w14:paraId="202BE67C" w14:textId="626A9004"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0</w:t>
            </w:r>
          </w:p>
        </w:tc>
        <w:tc>
          <w:tcPr>
            <w:tcW w:w="1021" w:type="dxa"/>
            <w:noWrap/>
            <w:vAlign w:val="center"/>
          </w:tcPr>
          <w:p w14:paraId="4F35F086" w14:textId="53FBB865"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0.0%</w:t>
            </w:r>
          </w:p>
        </w:tc>
        <w:tc>
          <w:tcPr>
            <w:tcW w:w="1021" w:type="dxa"/>
            <w:noWrap/>
            <w:vAlign w:val="center"/>
          </w:tcPr>
          <w:p w14:paraId="63591779" w14:textId="2C31EB71"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13</w:t>
            </w:r>
          </w:p>
        </w:tc>
        <w:tc>
          <w:tcPr>
            <w:tcW w:w="1021" w:type="dxa"/>
            <w:noWrap/>
            <w:vAlign w:val="center"/>
          </w:tcPr>
          <w:p w14:paraId="6BE67224" w14:textId="3F78D481"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56.5%</w:t>
            </w:r>
          </w:p>
        </w:tc>
        <w:tc>
          <w:tcPr>
            <w:tcW w:w="1021" w:type="dxa"/>
            <w:noWrap/>
            <w:vAlign w:val="center"/>
          </w:tcPr>
          <w:p w14:paraId="02B5D295" w14:textId="75311C7D"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22</w:t>
            </w:r>
          </w:p>
        </w:tc>
        <w:tc>
          <w:tcPr>
            <w:tcW w:w="1021" w:type="dxa"/>
            <w:noWrap/>
            <w:vAlign w:val="center"/>
          </w:tcPr>
          <w:p w14:paraId="145C4937" w14:textId="523B5FB7"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68.8%</w:t>
            </w:r>
          </w:p>
        </w:tc>
        <w:tc>
          <w:tcPr>
            <w:tcW w:w="1021" w:type="dxa"/>
            <w:noWrap/>
            <w:vAlign w:val="center"/>
          </w:tcPr>
          <w:p w14:paraId="33718778" w14:textId="3C0707A2"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7</w:t>
            </w:r>
          </w:p>
        </w:tc>
        <w:tc>
          <w:tcPr>
            <w:tcW w:w="1021" w:type="dxa"/>
            <w:noWrap/>
            <w:vAlign w:val="center"/>
          </w:tcPr>
          <w:p w14:paraId="2566D1D3" w14:textId="016A6123"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77.8%</w:t>
            </w:r>
          </w:p>
        </w:tc>
        <w:tc>
          <w:tcPr>
            <w:tcW w:w="1021" w:type="dxa"/>
            <w:noWrap/>
            <w:vAlign w:val="center"/>
          </w:tcPr>
          <w:p w14:paraId="748C4D36" w14:textId="1FB3BBF5"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42</w:t>
            </w:r>
          </w:p>
        </w:tc>
        <w:tc>
          <w:tcPr>
            <w:tcW w:w="1021" w:type="dxa"/>
            <w:noWrap/>
            <w:vAlign w:val="center"/>
          </w:tcPr>
          <w:p w14:paraId="457B0E59" w14:textId="70E97C94"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63.6%</w:t>
            </w:r>
          </w:p>
        </w:tc>
      </w:tr>
      <w:tr w:rsidR="00350FC6" w:rsidRPr="004B11C2" w14:paraId="05BBC06F" w14:textId="77777777" w:rsidTr="00350FC6">
        <w:trPr>
          <w:trHeight w:val="283"/>
        </w:trPr>
        <w:tc>
          <w:tcPr>
            <w:tcW w:w="2552" w:type="dxa"/>
            <w:noWrap/>
            <w:vAlign w:val="center"/>
          </w:tcPr>
          <w:p w14:paraId="2E7FE51C" w14:textId="77777777" w:rsidR="00350FC6" w:rsidRPr="004B11C2" w:rsidRDefault="00350FC6" w:rsidP="00350FC6">
            <w:pPr>
              <w:pStyle w:val="DHHStabletext"/>
              <w:spacing w:before="0" w:after="0"/>
              <w:rPr>
                <w:rFonts w:cs="Arial"/>
                <w:sz w:val="18"/>
                <w:szCs w:val="18"/>
                <w:lang w:eastAsia="en-AU"/>
              </w:rPr>
            </w:pPr>
            <w:r w:rsidRPr="004B11C2">
              <w:rPr>
                <w:rFonts w:cs="Arial"/>
                <w:sz w:val="18"/>
                <w:szCs w:val="18"/>
                <w:lang w:eastAsia="en-AU"/>
              </w:rPr>
              <w:t>Stonnington</w:t>
            </w:r>
          </w:p>
        </w:tc>
        <w:tc>
          <w:tcPr>
            <w:tcW w:w="1021" w:type="dxa"/>
            <w:noWrap/>
            <w:vAlign w:val="center"/>
          </w:tcPr>
          <w:p w14:paraId="7B851CCA" w14:textId="3A8B9C05"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21</w:t>
            </w:r>
          </w:p>
        </w:tc>
        <w:tc>
          <w:tcPr>
            <w:tcW w:w="1021" w:type="dxa"/>
            <w:noWrap/>
            <w:vAlign w:val="center"/>
          </w:tcPr>
          <w:p w14:paraId="3CAE655F" w14:textId="5DC1DBCD"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2.4%</w:t>
            </w:r>
          </w:p>
        </w:tc>
        <w:tc>
          <w:tcPr>
            <w:tcW w:w="1021" w:type="dxa"/>
            <w:noWrap/>
            <w:vAlign w:val="center"/>
          </w:tcPr>
          <w:p w14:paraId="0973CE3F" w14:textId="160C02BE"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9</w:t>
            </w:r>
          </w:p>
        </w:tc>
        <w:tc>
          <w:tcPr>
            <w:tcW w:w="1021" w:type="dxa"/>
            <w:noWrap/>
            <w:vAlign w:val="center"/>
          </w:tcPr>
          <w:p w14:paraId="3ABC0D78" w14:textId="40289250"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0.9%</w:t>
            </w:r>
          </w:p>
        </w:tc>
        <w:tc>
          <w:tcPr>
            <w:tcW w:w="1021" w:type="dxa"/>
            <w:noWrap/>
            <w:vAlign w:val="center"/>
          </w:tcPr>
          <w:p w14:paraId="5B5D927A" w14:textId="6150B59C"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0</w:t>
            </w:r>
          </w:p>
        </w:tc>
        <w:tc>
          <w:tcPr>
            <w:tcW w:w="1021" w:type="dxa"/>
            <w:noWrap/>
            <w:vAlign w:val="center"/>
          </w:tcPr>
          <w:p w14:paraId="2FC94304" w14:textId="642BFC7F"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0.0%</w:t>
            </w:r>
          </w:p>
        </w:tc>
        <w:tc>
          <w:tcPr>
            <w:tcW w:w="1021" w:type="dxa"/>
            <w:noWrap/>
            <w:vAlign w:val="center"/>
          </w:tcPr>
          <w:p w14:paraId="571CAB1F" w14:textId="5859B81B"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0</w:t>
            </w:r>
          </w:p>
        </w:tc>
        <w:tc>
          <w:tcPr>
            <w:tcW w:w="1021" w:type="dxa"/>
            <w:noWrap/>
            <w:vAlign w:val="center"/>
          </w:tcPr>
          <w:p w14:paraId="01DDA6B9" w14:textId="5916F25E"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0.0%</w:t>
            </w:r>
          </w:p>
        </w:tc>
        <w:tc>
          <w:tcPr>
            <w:tcW w:w="1021" w:type="dxa"/>
            <w:noWrap/>
            <w:vAlign w:val="center"/>
          </w:tcPr>
          <w:p w14:paraId="2F51AE3F" w14:textId="669EFF82"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30</w:t>
            </w:r>
          </w:p>
        </w:tc>
        <w:tc>
          <w:tcPr>
            <w:tcW w:w="1021" w:type="dxa"/>
            <w:noWrap/>
            <w:vAlign w:val="center"/>
          </w:tcPr>
          <w:p w14:paraId="6B9672B7" w14:textId="7D2B804E"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1.3%</w:t>
            </w:r>
          </w:p>
        </w:tc>
      </w:tr>
      <w:tr w:rsidR="00350FC6" w:rsidRPr="004B11C2" w14:paraId="6B65F799" w14:textId="77777777" w:rsidTr="00350FC6">
        <w:trPr>
          <w:trHeight w:val="283"/>
        </w:trPr>
        <w:tc>
          <w:tcPr>
            <w:tcW w:w="2552" w:type="dxa"/>
            <w:noWrap/>
            <w:vAlign w:val="center"/>
          </w:tcPr>
          <w:p w14:paraId="0ED20FCF" w14:textId="77777777" w:rsidR="00350FC6" w:rsidRPr="004B11C2" w:rsidRDefault="00350FC6" w:rsidP="00350FC6">
            <w:pPr>
              <w:pStyle w:val="DHHStabletext"/>
              <w:spacing w:before="0" w:after="0"/>
              <w:rPr>
                <w:rFonts w:cs="Arial"/>
                <w:sz w:val="18"/>
                <w:szCs w:val="18"/>
                <w:lang w:eastAsia="en-AU"/>
              </w:rPr>
            </w:pPr>
            <w:r w:rsidRPr="004B11C2">
              <w:rPr>
                <w:rFonts w:cs="Arial"/>
                <w:sz w:val="18"/>
                <w:szCs w:val="18"/>
                <w:lang w:eastAsia="en-AU"/>
              </w:rPr>
              <w:t>Strathbogie</w:t>
            </w:r>
          </w:p>
        </w:tc>
        <w:tc>
          <w:tcPr>
            <w:tcW w:w="1021" w:type="dxa"/>
            <w:noWrap/>
            <w:vAlign w:val="center"/>
          </w:tcPr>
          <w:p w14:paraId="2BB5357E" w14:textId="7F180FF3"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w:t>
            </w:r>
          </w:p>
        </w:tc>
        <w:tc>
          <w:tcPr>
            <w:tcW w:w="1021" w:type="dxa"/>
            <w:noWrap/>
            <w:vAlign w:val="center"/>
          </w:tcPr>
          <w:p w14:paraId="61D1EC93" w14:textId="0EAEB60E"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11.1%</w:t>
            </w:r>
          </w:p>
        </w:tc>
        <w:tc>
          <w:tcPr>
            <w:tcW w:w="1021" w:type="dxa"/>
            <w:noWrap/>
            <w:vAlign w:val="center"/>
          </w:tcPr>
          <w:p w14:paraId="4D6DC062" w14:textId="6E05171D"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w:t>
            </w:r>
          </w:p>
        </w:tc>
        <w:tc>
          <w:tcPr>
            <w:tcW w:w="1021" w:type="dxa"/>
            <w:noWrap/>
            <w:vAlign w:val="center"/>
          </w:tcPr>
          <w:p w14:paraId="067A488C" w14:textId="4DF3A8B0"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25.0%</w:t>
            </w:r>
          </w:p>
        </w:tc>
        <w:tc>
          <w:tcPr>
            <w:tcW w:w="1021" w:type="dxa"/>
            <w:noWrap/>
            <w:vAlign w:val="center"/>
          </w:tcPr>
          <w:p w14:paraId="1C3DC747" w14:textId="3C5C4844"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13</w:t>
            </w:r>
          </w:p>
        </w:tc>
        <w:tc>
          <w:tcPr>
            <w:tcW w:w="1021" w:type="dxa"/>
            <w:noWrap/>
            <w:vAlign w:val="center"/>
          </w:tcPr>
          <w:p w14:paraId="0912ACEA" w14:textId="188DD338"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41.9%</w:t>
            </w:r>
          </w:p>
        </w:tc>
        <w:tc>
          <w:tcPr>
            <w:tcW w:w="1021" w:type="dxa"/>
            <w:noWrap/>
            <w:vAlign w:val="center"/>
          </w:tcPr>
          <w:p w14:paraId="2C803060" w14:textId="7CF3E95D"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5</w:t>
            </w:r>
          </w:p>
        </w:tc>
        <w:tc>
          <w:tcPr>
            <w:tcW w:w="1021" w:type="dxa"/>
            <w:noWrap/>
            <w:vAlign w:val="center"/>
          </w:tcPr>
          <w:p w14:paraId="4CCCA286" w14:textId="762B000A"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62.5%</w:t>
            </w:r>
          </w:p>
        </w:tc>
        <w:tc>
          <w:tcPr>
            <w:tcW w:w="1021" w:type="dxa"/>
            <w:noWrap/>
            <w:vAlign w:val="center"/>
          </w:tcPr>
          <w:p w14:paraId="6183CBBD" w14:textId="1CC629CD"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21</w:t>
            </w:r>
          </w:p>
        </w:tc>
        <w:tc>
          <w:tcPr>
            <w:tcW w:w="1021" w:type="dxa"/>
            <w:noWrap/>
            <w:vAlign w:val="center"/>
          </w:tcPr>
          <w:p w14:paraId="182C026E" w14:textId="66EAE97D"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37.5%</w:t>
            </w:r>
          </w:p>
        </w:tc>
      </w:tr>
      <w:tr w:rsidR="00350FC6" w:rsidRPr="004B11C2" w14:paraId="32D2A935" w14:textId="77777777" w:rsidTr="00350FC6">
        <w:trPr>
          <w:trHeight w:val="283"/>
        </w:trPr>
        <w:tc>
          <w:tcPr>
            <w:tcW w:w="2552" w:type="dxa"/>
            <w:noWrap/>
            <w:vAlign w:val="center"/>
          </w:tcPr>
          <w:p w14:paraId="41D886EB" w14:textId="77777777" w:rsidR="00350FC6" w:rsidRPr="004B11C2" w:rsidRDefault="00350FC6" w:rsidP="00350FC6">
            <w:pPr>
              <w:pStyle w:val="DHHStabletext"/>
              <w:spacing w:before="0" w:after="0"/>
              <w:rPr>
                <w:rFonts w:cs="Arial"/>
                <w:sz w:val="18"/>
                <w:szCs w:val="18"/>
                <w:lang w:eastAsia="en-AU"/>
              </w:rPr>
            </w:pPr>
            <w:r w:rsidRPr="004B11C2">
              <w:rPr>
                <w:rFonts w:cs="Arial"/>
                <w:sz w:val="18"/>
                <w:szCs w:val="18"/>
                <w:lang w:eastAsia="en-AU"/>
              </w:rPr>
              <w:t>Surf Coast</w:t>
            </w:r>
          </w:p>
        </w:tc>
        <w:tc>
          <w:tcPr>
            <w:tcW w:w="1021" w:type="dxa"/>
            <w:noWrap/>
            <w:vAlign w:val="center"/>
          </w:tcPr>
          <w:p w14:paraId="2ABCB339" w14:textId="3E987C12"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w:t>
            </w:r>
          </w:p>
        </w:tc>
        <w:tc>
          <w:tcPr>
            <w:tcW w:w="1021" w:type="dxa"/>
            <w:noWrap/>
            <w:vAlign w:val="center"/>
          </w:tcPr>
          <w:p w14:paraId="243460FC" w14:textId="7A8CA164"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8.3%</w:t>
            </w:r>
          </w:p>
        </w:tc>
        <w:tc>
          <w:tcPr>
            <w:tcW w:w="1021" w:type="dxa"/>
            <w:noWrap/>
            <w:vAlign w:val="center"/>
          </w:tcPr>
          <w:p w14:paraId="08795DC5" w14:textId="461DA69A"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w:t>
            </w:r>
          </w:p>
        </w:tc>
        <w:tc>
          <w:tcPr>
            <w:tcW w:w="1021" w:type="dxa"/>
            <w:noWrap/>
            <w:vAlign w:val="center"/>
          </w:tcPr>
          <w:p w14:paraId="330F0737" w14:textId="168C1538"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3.7%</w:t>
            </w:r>
          </w:p>
        </w:tc>
        <w:tc>
          <w:tcPr>
            <w:tcW w:w="1021" w:type="dxa"/>
            <w:noWrap/>
            <w:vAlign w:val="center"/>
          </w:tcPr>
          <w:p w14:paraId="629488BE" w14:textId="61327A20"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3</w:t>
            </w:r>
          </w:p>
        </w:tc>
        <w:tc>
          <w:tcPr>
            <w:tcW w:w="1021" w:type="dxa"/>
            <w:noWrap/>
            <w:vAlign w:val="center"/>
          </w:tcPr>
          <w:p w14:paraId="774ED0F7" w14:textId="2EE96628"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4.2%</w:t>
            </w:r>
          </w:p>
        </w:tc>
        <w:tc>
          <w:tcPr>
            <w:tcW w:w="1021" w:type="dxa"/>
            <w:noWrap/>
            <w:vAlign w:val="center"/>
          </w:tcPr>
          <w:p w14:paraId="25B37BCF" w14:textId="78E3C699"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4</w:t>
            </w:r>
          </w:p>
        </w:tc>
        <w:tc>
          <w:tcPr>
            <w:tcW w:w="1021" w:type="dxa"/>
            <w:noWrap/>
            <w:vAlign w:val="center"/>
          </w:tcPr>
          <w:p w14:paraId="71A17336" w14:textId="1BB23107"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3.1%</w:t>
            </w:r>
          </w:p>
        </w:tc>
        <w:tc>
          <w:tcPr>
            <w:tcW w:w="1021" w:type="dxa"/>
            <w:noWrap/>
            <w:vAlign w:val="center"/>
          </w:tcPr>
          <w:p w14:paraId="59CDD59A" w14:textId="5531AF88"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9</w:t>
            </w:r>
          </w:p>
        </w:tc>
        <w:tc>
          <w:tcPr>
            <w:tcW w:w="1021" w:type="dxa"/>
            <w:noWrap/>
            <w:vAlign w:val="center"/>
          </w:tcPr>
          <w:p w14:paraId="48885FDE" w14:textId="0925ACCB"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3.8%</w:t>
            </w:r>
          </w:p>
        </w:tc>
      </w:tr>
      <w:tr w:rsidR="00350FC6" w:rsidRPr="004B11C2" w14:paraId="0DC83B60" w14:textId="77777777" w:rsidTr="00350FC6">
        <w:trPr>
          <w:trHeight w:val="283"/>
        </w:trPr>
        <w:tc>
          <w:tcPr>
            <w:tcW w:w="2552" w:type="dxa"/>
            <w:noWrap/>
            <w:vAlign w:val="center"/>
          </w:tcPr>
          <w:p w14:paraId="56B21CC3" w14:textId="77777777" w:rsidR="00350FC6" w:rsidRPr="004B11C2" w:rsidRDefault="00350FC6" w:rsidP="00350FC6">
            <w:pPr>
              <w:pStyle w:val="DHHStabletext"/>
              <w:spacing w:before="0" w:after="0"/>
              <w:rPr>
                <w:rFonts w:cs="Arial"/>
                <w:sz w:val="18"/>
                <w:szCs w:val="18"/>
                <w:lang w:eastAsia="en-AU"/>
              </w:rPr>
            </w:pPr>
            <w:r w:rsidRPr="004B11C2">
              <w:rPr>
                <w:rFonts w:cs="Arial"/>
                <w:sz w:val="18"/>
                <w:szCs w:val="18"/>
                <w:lang w:eastAsia="en-AU"/>
              </w:rPr>
              <w:t>Swan Hill</w:t>
            </w:r>
          </w:p>
        </w:tc>
        <w:tc>
          <w:tcPr>
            <w:tcW w:w="1021" w:type="dxa"/>
            <w:noWrap/>
            <w:vAlign w:val="center"/>
          </w:tcPr>
          <w:p w14:paraId="0A063BC3" w14:textId="3425DD27"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4</w:t>
            </w:r>
          </w:p>
        </w:tc>
        <w:tc>
          <w:tcPr>
            <w:tcW w:w="1021" w:type="dxa"/>
            <w:noWrap/>
            <w:vAlign w:val="center"/>
          </w:tcPr>
          <w:p w14:paraId="2C2F4FEE" w14:textId="01244206"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36.4%</w:t>
            </w:r>
          </w:p>
        </w:tc>
        <w:tc>
          <w:tcPr>
            <w:tcW w:w="1021" w:type="dxa"/>
            <w:noWrap/>
            <w:vAlign w:val="center"/>
          </w:tcPr>
          <w:p w14:paraId="2E1A17C2" w14:textId="5952447C"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8</w:t>
            </w:r>
          </w:p>
        </w:tc>
        <w:tc>
          <w:tcPr>
            <w:tcW w:w="1021" w:type="dxa"/>
            <w:noWrap/>
            <w:vAlign w:val="center"/>
          </w:tcPr>
          <w:p w14:paraId="3A0E2D17" w14:textId="38E199D6"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40.0%</w:t>
            </w:r>
          </w:p>
        </w:tc>
        <w:tc>
          <w:tcPr>
            <w:tcW w:w="1021" w:type="dxa"/>
            <w:noWrap/>
            <w:vAlign w:val="center"/>
          </w:tcPr>
          <w:p w14:paraId="4CE4AD5C" w14:textId="03AEC2D5"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28</w:t>
            </w:r>
          </w:p>
        </w:tc>
        <w:tc>
          <w:tcPr>
            <w:tcW w:w="1021" w:type="dxa"/>
            <w:noWrap/>
            <w:vAlign w:val="center"/>
          </w:tcPr>
          <w:p w14:paraId="7BDB92BC" w14:textId="3E815B2D"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73.7%</w:t>
            </w:r>
          </w:p>
        </w:tc>
        <w:tc>
          <w:tcPr>
            <w:tcW w:w="1021" w:type="dxa"/>
            <w:noWrap/>
            <w:vAlign w:val="center"/>
          </w:tcPr>
          <w:p w14:paraId="31994137" w14:textId="4FC16DCB"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7</w:t>
            </w:r>
          </w:p>
        </w:tc>
        <w:tc>
          <w:tcPr>
            <w:tcW w:w="1021" w:type="dxa"/>
            <w:noWrap/>
            <w:vAlign w:val="center"/>
          </w:tcPr>
          <w:p w14:paraId="5F67ABD4" w14:textId="27343DDD"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77.8%</w:t>
            </w:r>
          </w:p>
        </w:tc>
        <w:tc>
          <w:tcPr>
            <w:tcW w:w="1021" w:type="dxa"/>
            <w:noWrap/>
            <w:vAlign w:val="center"/>
          </w:tcPr>
          <w:p w14:paraId="2737BD7B" w14:textId="2496F45E"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47</w:t>
            </w:r>
          </w:p>
        </w:tc>
        <w:tc>
          <w:tcPr>
            <w:tcW w:w="1021" w:type="dxa"/>
            <w:noWrap/>
            <w:vAlign w:val="center"/>
          </w:tcPr>
          <w:p w14:paraId="206CECE1" w14:textId="27A4362F"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60.3%</w:t>
            </w:r>
          </w:p>
        </w:tc>
      </w:tr>
      <w:tr w:rsidR="00350FC6" w:rsidRPr="004B11C2" w14:paraId="7729FA3F" w14:textId="77777777" w:rsidTr="00350FC6">
        <w:trPr>
          <w:trHeight w:val="283"/>
        </w:trPr>
        <w:tc>
          <w:tcPr>
            <w:tcW w:w="2552" w:type="dxa"/>
            <w:noWrap/>
            <w:vAlign w:val="center"/>
          </w:tcPr>
          <w:p w14:paraId="559A77DD" w14:textId="77777777" w:rsidR="00350FC6" w:rsidRPr="004B11C2" w:rsidRDefault="00350FC6" w:rsidP="00350FC6">
            <w:pPr>
              <w:pStyle w:val="DHHStabletext"/>
              <w:spacing w:before="0" w:after="0"/>
              <w:rPr>
                <w:rFonts w:cs="Arial"/>
                <w:sz w:val="18"/>
                <w:szCs w:val="18"/>
                <w:lang w:eastAsia="en-AU"/>
              </w:rPr>
            </w:pPr>
            <w:r w:rsidRPr="004B11C2">
              <w:rPr>
                <w:rFonts w:cs="Arial"/>
                <w:sz w:val="18"/>
                <w:szCs w:val="18"/>
                <w:lang w:eastAsia="en-AU"/>
              </w:rPr>
              <w:t>Towong</w:t>
            </w:r>
          </w:p>
        </w:tc>
        <w:tc>
          <w:tcPr>
            <w:tcW w:w="1021" w:type="dxa"/>
            <w:noWrap/>
            <w:vAlign w:val="center"/>
          </w:tcPr>
          <w:p w14:paraId="21F536A6" w14:textId="0A30C6A4"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0</w:t>
            </w:r>
          </w:p>
        </w:tc>
        <w:tc>
          <w:tcPr>
            <w:tcW w:w="1021" w:type="dxa"/>
            <w:noWrap/>
            <w:vAlign w:val="center"/>
          </w:tcPr>
          <w:p w14:paraId="573E3E38" w14:textId="3E1B7A8F"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0.0%</w:t>
            </w:r>
          </w:p>
        </w:tc>
        <w:tc>
          <w:tcPr>
            <w:tcW w:w="1021" w:type="dxa"/>
            <w:noWrap/>
            <w:vAlign w:val="center"/>
          </w:tcPr>
          <w:p w14:paraId="09E5C1DD" w14:textId="1E15DFD8"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w:t>
            </w:r>
          </w:p>
        </w:tc>
        <w:tc>
          <w:tcPr>
            <w:tcW w:w="1021" w:type="dxa"/>
            <w:noWrap/>
            <w:vAlign w:val="center"/>
          </w:tcPr>
          <w:p w14:paraId="4E4AF4C1" w14:textId="53551D85"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66.7%</w:t>
            </w:r>
          </w:p>
        </w:tc>
        <w:tc>
          <w:tcPr>
            <w:tcW w:w="1021" w:type="dxa"/>
            <w:noWrap/>
            <w:vAlign w:val="center"/>
          </w:tcPr>
          <w:p w14:paraId="2C9C762B" w14:textId="3ECDB054"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5</w:t>
            </w:r>
          </w:p>
        </w:tc>
        <w:tc>
          <w:tcPr>
            <w:tcW w:w="1021" w:type="dxa"/>
            <w:noWrap/>
            <w:vAlign w:val="center"/>
          </w:tcPr>
          <w:p w14:paraId="096E123C" w14:textId="32C0C7BE"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71.4%</w:t>
            </w:r>
          </w:p>
        </w:tc>
        <w:tc>
          <w:tcPr>
            <w:tcW w:w="1021" w:type="dxa"/>
            <w:noWrap/>
            <w:vAlign w:val="center"/>
          </w:tcPr>
          <w:p w14:paraId="5EBE4DA1" w14:textId="3F620771"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w:t>
            </w:r>
          </w:p>
        </w:tc>
        <w:tc>
          <w:tcPr>
            <w:tcW w:w="1021" w:type="dxa"/>
            <w:noWrap/>
            <w:vAlign w:val="center"/>
          </w:tcPr>
          <w:p w14:paraId="45B4FE6B" w14:textId="077358DB" w:rsidR="00350FC6" w:rsidRPr="00350FC6" w:rsidRDefault="00350FC6" w:rsidP="00350FC6">
            <w:pPr>
              <w:pStyle w:val="DHHStabletext"/>
              <w:spacing w:before="0" w:after="0"/>
              <w:jc w:val="center"/>
              <w:rPr>
                <w:rFonts w:cs="Arial"/>
                <w:bCs/>
                <w:i/>
                <w:iCs/>
                <w:sz w:val="18"/>
                <w:szCs w:val="18"/>
              </w:rPr>
            </w:pPr>
            <w:r>
              <w:rPr>
                <w:rFonts w:cs="Arial"/>
                <w:sz w:val="18"/>
                <w:szCs w:val="18"/>
              </w:rPr>
              <w:t>100%</w:t>
            </w:r>
          </w:p>
        </w:tc>
        <w:tc>
          <w:tcPr>
            <w:tcW w:w="1021" w:type="dxa"/>
            <w:noWrap/>
            <w:vAlign w:val="center"/>
          </w:tcPr>
          <w:p w14:paraId="4B911C0C" w14:textId="17742115"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8</w:t>
            </w:r>
          </w:p>
        </w:tc>
        <w:tc>
          <w:tcPr>
            <w:tcW w:w="1021" w:type="dxa"/>
            <w:noWrap/>
            <w:vAlign w:val="center"/>
          </w:tcPr>
          <w:p w14:paraId="18EDD5A6" w14:textId="13AFAC26"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72.7%</w:t>
            </w:r>
          </w:p>
        </w:tc>
      </w:tr>
      <w:tr w:rsidR="00350FC6" w:rsidRPr="004B11C2" w14:paraId="4CA132B7" w14:textId="77777777" w:rsidTr="00350FC6">
        <w:trPr>
          <w:trHeight w:val="283"/>
        </w:trPr>
        <w:tc>
          <w:tcPr>
            <w:tcW w:w="2552" w:type="dxa"/>
            <w:noWrap/>
            <w:vAlign w:val="center"/>
          </w:tcPr>
          <w:p w14:paraId="207244E4" w14:textId="77777777" w:rsidR="00350FC6" w:rsidRPr="004B11C2" w:rsidRDefault="00350FC6" w:rsidP="00350FC6">
            <w:pPr>
              <w:pStyle w:val="DHHStabletext"/>
              <w:spacing w:before="0" w:after="0"/>
              <w:rPr>
                <w:rFonts w:cs="Arial"/>
                <w:sz w:val="18"/>
                <w:szCs w:val="18"/>
                <w:lang w:eastAsia="en-AU"/>
              </w:rPr>
            </w:pPr>
            <w:r w:rsidRPr="004B11C2">
              <w:rPr>
                <w:rFonts w:cs="Arial"/>
                <w:sz w:val="18"/>
                <w:szCs w:val="18"/>
                <w:lang w:eastAsia="en-AU"/>
              </w:rPr>
              <w:t>Wangaratta</w:t>
            </w:r>
          </w:p>
        </w:tc>
        <w:tc>
          <w:tcPr>
            <w:tcW w:w="1021" w:type="dxa"/>
            <w:noWrap/>
            <w:vAlign w:val="center"/>
          </w:tcPr>
          <w:p w14:paraId="5AC997FF" w14:textId="2A8B2C57"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0</w:t>
            </w:r>
          </w:p>
        </w:tc>
        <w:tc>
          <w:tcPr>
            <w:tcW w:w="1021" w:type="dxa"/>
            <w:noWrap/>
            <w:vAlign w:val="center"/>
          </w:tcPr>
          <w:p w14:paraId="02D9022F" w14:textId="462CA7C2"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0.0%</w:t>
            </w:r>
          </w:p>
        </w:tc>
        <w:tc>
          <w:tcPr>
            <w:tcW w:w="1021" w:type="dxa"/>
            <w:noWrap/>
            <w:vAlign w:val="center"/>
          </w:tcPr>
          <w:p w14:paraId="5A3571CE" w14:textId="5C064C7A"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11</w:t>
            </w:r>
          </w:p>
        </w:tc>
        <w:tc>
          <w:tcPr>
            <w:tcW w:w="1021" w:type="dxa"/>
            <w:noWrap/>
            <w:vAlign w:val="center"/>
          </w:tcPr>
          <w:p w14:paraId="4F5BD689" w14:textId="2F5F3DDC"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28.2%</w:t>
            </w:r>
          </w:p>
        </w:tc>
        <w:tc>
          <w:tcPr>
            <w:tcW w:w="1021" w:type="dxa"/>
            <w:noWrap/>
            <w:vAlign w:val="center"/>
          </w:tcPr>
          <w:p w14:paraId="1142296D" w14:textId="4D00D85F"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17</w:t>
            </w:r>
          </w:p>
        </w:tc>
        <w:tc>
          <w:tcPr>
            <w:tcW w:w="1021" w:type="dxa"/>
            <w:noWrap/>
            <w:vAlign w:val="center"/>
          </w:tcPr>
          <w:p w14:paraId="323C0467" w14:textId="39873FA4"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25.8%</w:t>
            </w:r>
          </w:p>
        </w:tc>
        <w:tc>
          <w:tcPr>
            <w:tcW w:w="1021" w:type="dxa"/>
            <w:noWrap/>
            <w:vAlign w:val="center"/>
          </w:tcPr>
          <w:p w14:paraId="4381BA09" w14:textId="089A4CF3"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8</w:t>
            </w:r>
          </w:p>
        </w:tc>
        <w:tc>
          <w:tcPr>
            <w:tcW w:w="1021" w:type="dxa"/>
            <w:noWrap/>
            <w:vAlign w:val="center"/>
          </w:tcPr>
          <w:p w14:paraId="62CAC435" w14:textId="230D0FC2"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32.0%</w:t>
            </w:r>
          </w:p>
        </w:tc>
        <w:tc>
          <w:tcPr>
            <w:tcW w:w="1021" w:type="dxa"/>
            <w:noWrap/>
            <w:vAlign w:val="center"/>
          </w:tcPr>
          <w:p w14:paraId="17D61666" w14:textId="073A76F4"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36</w:t>
            </w:r>
          </w:p>
        </w:tc>
        <w:tc>
          <w:tcPr>
            <w:tcW w:w="1021" w:type="dxa"/>
            <w:noWrap/>
            <w:vAlign w:val="center"/>
          </w:tcPr>
          <w:p w14:paraId="0B26052C" w14:textId="2D331DA4"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26.3%</w:t>
            </w:r>
          </w:p>
        </w:tc>
      </w:tr>
      <w:tr w:rsidR="00350FC6" w:rsidRPr="004B11C2" w14:paraId="79FCFAD4" w14:textId="77777777" w:rsidTr="00350FC6">
        <w:trPr>
          <w:trHeight w:val="283"/>
        </w:trPr>
        <w:tc>
          <w:tcPr>
            <w:tcW w:w="2552" w:type="dxa"/>
            <w:noWrap/>
            <w:vAlign w:val="center"/>
          </w:tcPr>
          <w:p w14:paraId="5F236621" w14:textId="77777777" w:rsidR="00350FC6" w:rsidRPr="004B11C2" w:rsidRDefault="00350FC6" w:rsidP="00350FC6">
            <w:pPr>
              <w:pStyle w:val="DHHStabletext"/>
              <w:spacing w:before="0" w:after="0"/>
              <w:rPr>
                <w:rFonts w:cs="Arial"/>
                <w:sz w:val="18"/>
                <w:szCs w:val="18"/>
                <w:lang w:eastAsia="en-AU"/>
              </w:rPr>
            </w:pPr>
            <w:r w:rsidRPr="004B11C2">
              <w:rPr>
                <w:rFonts w:cs="Arial"/>
                <w:sz w:val="18"/>
                <w:szCs w:val="18"/>
                <w:lang w:eastAsia="en-AU"/>
              </w:rPr>
              <w:t>Warrnambool</w:t>
            </w:r>
          </w:p>
        </w:tc>
        <w:tc>
          <w:tcPr>
            <w:tcW w:w="1021" w:type="dxa"/>
            <w:noWrap/>
            <w:vAlign w:val="center"/>
          </w:tcPr>
          <w:p w14:paraId="6C11DD0C" w14:textId="5E18AA76"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w:t>
            </w:r>
          </w:p>
        </w:tc>
        <w:tc>
          <w:tcPr>
            <w:tcW w:w="1021" w:type="dxa"/>
            <w:noWrap/>
            <w:vAlign w:val="center"/>
          </w:tcPr>
          <w:p w14:paraId="045A0621" w14:textId="6CE9B56B"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9.5%</w:t>
            </w:r>
          </w:p>
        </w:tc>
        <w:tc>
          <w:tcPr>
            <w:tcW w:w="1021" w:type="dxa"/>
            <w:noWrap/>
            <w:vAlign w:val="center"/>
          </w:tcPr>
          <w:p w14:paraId="0CA9E1B4" w14:textId="5D7987FE"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13</w:t>
            </w:r>
          </w:p>
        </w:tc>
        <w:tc>
          <w:tcPr>
            <w:tcW w:w="1021" w:type="dxa"/>
            <w:noWrap/>
            <w:vAlign w:val="center"/>
          </w:tcPr>
          <w:p w14:paraId="6C447554" w14:textId="631FB729"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17.6%</w:t>
            </w:r>
          </w:p>
        </w:tc>
        <w:tc>
          <w:tcPr>
            <w:tcW w:w="1021" w:type="dxa"/>
            <w:noWrap/>
            <w:vAlign w:val="center"/>
          </w:tcPr>
          <w:p w14:paraId="19560789" w14:textId="0BB63C99"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10</w:t>
            </w:r>
          </w:p>
        </w:tc>
        <w:tc>
          <w:tcPr>
            <w:tcW w:w="1021" w:type="dxa"/>
            <w:noWrap/>
            <w:vAlign w:val="center"/>
          </w:tcPr>
          <w:p w14:paraId="146BDB87" w14:textId="439AAF5A"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11.5%</w:t>
            </w:r>
          </w:p>
        </w:tc>
        <w:tc>
          <w:tcPr>
            <w:tcW w:w="1021" w:type="dxa"/>
            <w:noWrap/>
            <w:vAlign w:val="center"/>
          </w:tcPr>
          <w:p w14:paraId="08D18BD5" w14:textId="33AFEEDE"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5</w:t>
            </w:r>
          </w:p>
        </w:tc>
        <w:tc>
          <w:tcPr>
            <w:tcW w:w="1021" w:type="dxa"/>
            <w:noWrap/>
            <w:vAlign w:val="center"/>
          </w:tcPr>
          <w:p w14:paraId="69EE3049" w14:textId="5B0D0986"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20.0%</w:t>
            </w:r>
          </w:p>
        </w:tc>
        <w:tc>
          <w:tcPr>
            <w:tcW w:w="1021" w:type="dxa"/>
            <w:noWrap/>
            <w:vAlign w:val="center"/>
          </w:tcPr>
          <w:p w14:paraId="71BF4C6A" w14:textId="2EFB7397"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30</w:t>
            </w:r>
          </w:p>
        </w:tc>
        <w:tc>
          <w:tcPr>
            <w:tcW w:w="1021" w:type="dxa"/>
            <w:noWrap/>
            <w:vAlign w:val="center"/>
          </w:tcPr>
          <w:p w14:paraId="52E36DED" w14:textId="0EC3239E"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14.5%</w:t>
            </w:r>
          </w:p>
        </w:tc>
      </w:tr>
      <w:tr w:rsidR="00350FC6" w:rsidRPr="004B11C2" w14:paraId="1734A7F9" w14:textId="77777777" w:rsidTr="00350FC6">
        <w:trPr>
          <w:trHeight w:val="283"/>
        </w:trPr>
        <w:tc>
          <w:tcPr>
            <w:tcW w:w="2552" w:type="dxa"/>
            <w:noWrap/>
            <w:vAlign w:val="center"/>
          </w:tcPr>
          <w:p w14:paraId="792FA022" w14:textId="77777777" w:rsidR="00350FC6" w:rsidRPr="004B11C2" w:rsidRDefault="00350FC6" w:rsidP="00350FC6">
            <w:pPr>
              <w:pStyle w:val="DHHStabletext"/>
              <w:spacing w:before="0" w:after="0"/>
              <w:rPr>
                <w:rFonts w:cs="Arial"/>
                <w:sz w:val="18"/>
                <w:szCs w:val="18"/>
                <w:lang w:eastAsia="en-AU"/>
              </w:rPr>
            </w:pPr>
            <w:r w:rsidRPr="004B11C2">
              <w:rPr>
                <w:rFonts w:cs="Arial"/>
                <w:sz w:val="18"/>
                <w:szCs w:val="18"/>
                <w:lang w:eastAsia="en-AU"/>
              </w:rPr>
              <w:t>Wellington</w:t>
            </w:r>
          </w:p>
        </w:tc>
        <w:tc>
          <w:tcPr>
            <w:tcW w:w="1021" w:type="dxa"/>
            <w:noWrap/>
            <w:vAlign w:val="center"/>
          </w:tcPr>
          <w:p w14:paraId="331F21C7" w14:textId="21EF46D8"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w:t>
            </w:r>
          </w:p>
        </w:tc>
        <w:tc>
          <w:tcPr>
            <w:tcW w:w="1021" w:type="dxa"/>
            <w:noWrap/>
            <w:vAlign w:val="center"/>
          </w:tcPr>
          <w:p w14:paraId="4C5F98A6" w14:textId="325724EE"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10.0%</w:t>
            </w:r>
          </w:p>
        </w:tc>
        <w:tc>
          <w:tcPr>
            <w:tcW w:w="1021" w:type="dxa"/>
            <w:noWrap/>
            <w:vAlign w:val="center"/>
          </w:tcPr>
          <w:p w14:paraId="0A6FEB7B" w14:textId="656129E3"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8</w:t>
            </w:r>
          </w:p>
        </w:tc>
        <w:tc>
          <w:tcPr>
            <w:tcW w:w="1021" w:type="dxa"/>
            <w:noWrap/>
            <w:vAlign w:val="center"/>
          </w:tcPr>
          <w:p w14:paraId="02A972A1" w14:textId="5E4D7A3A"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14.0%</w:t>
            </w:r>
          </w:p>
        </w:tc>
        <w:tc>
          <w:tcPr>
            <w:tcW w:w="1021" w:type="dxa"/>
            <w:noWrap/>
            <w:vAlign w:val="center"/>
          </w:tcPr>
          <w:p w14:paraId="399F2CA8" w14:textId="6AD28C61"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38</w:t>
            </w:r>
          </w:p>
        </w:tc>
        <w:tc>
          <w:tcPr>
            <w:tcW w:w="1021" w:type="dxa"/>
            <w:noWrap/>
            <w:vAlign w:val="center"/>
          </w:tcPr>
          <w:p w14:paraId="2A80FC48" w14:textId="4DE44006"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41.8%</w:t>
            </w:r>
          </w:p>
        </w:tc>
        <w:tc>
          <w:tcPr>
            <w:tcW w:w="1021" w:type="dxa"/>
            <w:noWrap/>
            <w:vAlign w:val="center"/>
          </w:tcPr>
          <w:p w14:paraId="315B1912" w14:textId="64EE7264"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14</w:t>
            </w:r>
          </w:p>
        </w:tc>
        <w:tc>
          <w:tcPr>
            <w:tcW w:w="1021" w:type="dxa"/>
            <w:noWrap/>
            <w:vAlign w:val="center"/>
          </w:tcPr>
          <w:p w14:paraId="0EDD82E3" w14:textId="7196F247"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36.8%</w:t>
            </w:r>
          </w:p>
        </w:tc>
        <w:tc>
          <w:tcPr>
            <w:tcW w:w="1021" w:type="dxa"/>
            <w:noWrap/>
            <w:vAlign w:val="center"/>
          </w:tcPr>
          <w:p w14:paraId="62F2EC8B" w14:textId="1EFED14A"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61</w:t>
            </w:r>
          </w:p>
        </w:tc>
        <w:tc>
          <w:tcPr>
            <w:tcW w:w="1021" w:type="dxa"/>
            <w:noWrap/>
            <w:vAlign w:val="center"/>
          </w:tcPr>
          <w:p w14:paraId="1C698589" w14:textId="64F0FE5A"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31.1%</w:t>
            </w:r>
          </w:p>
        </w:tc>
      </w:tr>
      <w:tr w:rsidR="00350FC6" w:rsidRPr="004B11C2" w14:paraId="214234F2" w14:textId="77777777" w:rsidTr="00350FC6">
        <w:trPr>
          <w:trHeight w:val="283"/>
        </w:trPr>
        <w:tc>
          <w:tcPr>
            <w:tcW w:w="2552" w:type="dxa"/>
            <w:noWrap/>
            <w:vAlign w:val="center"/>
          </w:tcPr>
          <w:p w14:paraId="5A1CAEB5" w14:textId="77777777" w:rsidR="00350FC6" w:rsidRPr="004B11C2" w:rsidRDefault="00350FC6" w:rsidP="00350FC6">
            <w:pPr>
              <w:pStyle w:val="DHHStabletext"/>
              <w:spacing w:before="0" w:after="0"/>
              <w:rPr>
                <w:rFonts w:cs="Arial"/>
                <w:sz w:val="18"/>
                <w:szCs w:val="18"/>
                <w:lang w:eastAsia="en-AU"/>
              </w:rPr>
            </w:pPr>
            <w:r w:rsidRPr="004B11C2">
              <w:rPr>
                <w:rFonts w:cs="Arial"/>
                <w:sz w:val="18"/>
                <w:szCs w:val="18"/>
                <w:lang w:eastAsia="en-AU"/>
              </w:rPr>
              <w:t>West Wimmera</w:t>
            </w:r>
          </w:p>
        </w:tc>
        <w:tc>
          <w:tcPr>
            <w:tcW w:w="1021" w:type="dxa"/>
            <w:noWrap/>
            <w:vAlign w:val="center"/>
          </w:tcPr>
          <w:p w14:paraId="196738E3" w14:textId="0F2AB7CB"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0</w:t>
            </w:r>
          </w:p>
        </w:tc>
        <w:tc>
          <w:tcPr>
            <w:tcW w:w="1021" w:type="dxa"/>
            <w:noWrap/>
            <w:vAlign w:val="center"/>
          </w:tcPr>
          <w:p w14:paraId="27FE1BDB" w14:textId="5B62E9DA"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0.0%</w:t>
            </w:r>
          </w:p>
        </w:tc>
        <w:tc>
          <w:tcPr>
            <w:tcW w:w="1021" w:type="dxa"/>
            <w:noWrap/>
            <w:vAlign w:val="center"/>
          </w:tcPr>
          <w:p w14:paraId="5A7F6DA9" w14:textId="5B569DAE"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0</w:t>
            </w:r>
          </w:p>
        </w:tc>
        <w:tc>
          <w:tcPr>
            <w:tcW w:w="1021" w:type="dxa"/>
            <w:noWrap/>
            <w:vAlign w:val="center"/>
          </w:tcPr>
          <w:p w14:paraId="659EC2B6" w14:textId="0D170DB5"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0.0%</w:t>
            </w:r>
          </w:p>
        </w:tc>
        <w:tc>
          <w:tcPr>
            <w:tcW w:w="1021" w:type="dxa"/>
            <w:noWrap/>
            <w:vAlign w:val="center"/>
          </w:tcPr>
          <w:p w14:paraId="16A0A38D" w14:textId="5F6C524C"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7</w:t>
            </w:r>
          </w:p>
        </w:tc>
        <w:tc>
          <w:tcPr>
            <w:tcW w:w="1021" w:type="dxa"/>
            <w:noWrap/>
            <w:vAlign w:val="center"/>
          </w:tcPr>
          <w:p w14:paraId="2BAF0D20" w14:textId="664ACF06" w:rsidR="00350FC6" w:rsidRPr="00350FC6" w:rsidRDefault="00350FC6" w:rsidP="00350FC6">
            <w:pPr>
              <w:pStyle w:val="DHHStabletext"/>
              <w:spacing w:before="0" w:after="0"/>
              <w:jc w:val="center"/>
              <w:rPr>
                <w:rFonts w:cs="Arial"/>
                <w:bCs/>
                <w:i/>
                <w:iCs/>
                <w:sz w:val="18"/>
                <w:szCs w:val="18"/>
              </w:rPr>
            </w:pPr>
            <w:r>
              <w:rPr>
                <w:rFonts w:cs="Arial"/>
                <w:sz w:val="18"/>
                <w:szCs w:val="18"/>
              </w:rPr>
              <w:t>100%</w:t>
            </w:r>
          </w:p>
        </w:tc>
        <w:tc>
          <w:tcPr>
            <w:tcW w:w="1021" w:type="dxa"/>
            <w:noWrap/>
            <w:vAlign w:val="center"/>
          </w:tcPr>
          <w:p w14:paraId="7597413D" w14:textId="3785732B"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w:t>
            </w:r>
          </w:p>
        </w:tc>
        <w:tc>
          <w:tcPr>
            <w:tcW w:w="1021" w:type="dxa"/>
            <w:noWrap/>
            <w:vAlign w:val="center"/>
          </w:tcPr>
          <w:p w14:paraId="46AEBF57" w14:textId="7B519C7A" w:rsidR="00350FC6" w:rsidRPr="00350FC6" w:rsidRDefault="00350FC6" w:rsidP="00350FC6">
            <w:pPr>
              <w:pStyle w:val="DHHStabletext"/>
              <w:spacing w:before="0" w:after="0"/>
              <w:jc w:val="center"/>
              <w:rPr>
                <w:rFonts w:cs="Arial"/>
                <w:bCs/>
                <w:i/>
                <w:iCs/>
                <w:sz w:val="18"/>
                <w:szCs w:val="18"/>
              </w:rPr>
            </w:pPr>
            <w:r>
              <w:rPr>
                <w:rFonts w:cs="Arial"/>
                <w:sz w:val="18"/>
                <w:szCs w:val="18"/>
              </w:rPr>
              <w:t>100%</w:t>
            </w:r>
          </w:p>
        </w:tc>
        <w:tc>
          <w:tcPr>
            <w:tcW w:w="1021" w:type="dxa"/>
            <w:noWrap/>
            <w:vAlign w:val="center"/>
          </w:tcPr>
          <w:p w14:paraId="38EF41F3" w14:textId="66FC5CFE"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9</w:t>
            </w:r>
          </w:p>
        </w:tc>
        <w:tc>
          <w:tcPr>
            <w:tcW w:w="1021" w:type="dxa"/>
            <w:noWrap/>
            <w:vAlign w:val="center"/>
          </w:tcPr>
          <w:p w14:paraId="4DC1DCD8" w14:textId="124240DC" w:rsidR="00350FC6" w:rsidRPr="00350FC6" w:rsidRDefault="00350FC6" w:rsidP="00350FC6">
            <w:pPr>
              <w:pStyle w:val="DHHStabletext"/>
              <w:spacing w:before="0" w:after="0"/>
              <w:jc w:val="center"/>
              <w:rPr>
                <w:rFonts w:cs="Arial"/>
                <w:bCs/>
                <w:i/>
                <w:iCs/>
                <w:sz w:val="18"/>
                <w:szCs w:val="18"/>
              </w:rPr>
            </w:pPr>
            <w:r>
              <w:rPr>
                <w:rFonts w:cs="Arial"/>
                <w:sz w:val="18"/>
                <w:szCs w:val="18"/>
              </w:rPr>
              <w:t>100%</w:t>
            </w:r>
          </w:p>
        </w:tc>
      </w:tr>
      <w:tr w:rsidR="00350FC6" w:rsidRPr="004B11C2" w14:paraId="04730FE4" w14:textId="77777777" w:rsidTr="00350FC6">
        <w:trPr>
          <w:trHeight w:val="283"/>
        </w:trPr>
        <w:tc>
          <w:tcPr>
            <w:tcW w:w="2552" w:type="dxa"/>
            <w:noWrap/>
            <w:vAlign w:val="center"/>
          </w:tcPr>
          <w:p w14:paraId="03F5DFAA" w14:textId="77777777" w:rsidR="00350FC6" w:rsidRPr="004B11C2" w:rsidRDefault="00350FC6" w:rsidP="00350FC6">
            <w:pPr>
              <w:pStyle w:val="DHHStabletext"/>
              <w:spacing w:before="0" w:after="0"/>
              <w:rPr>
                <w:rFonts w:cs="Arial"/>
                <w:sz w:val="18"/>
                <w:szCs w:val="18"/>
                <w:lang w:eastAsia="en-AU"/>
              </w:rPr>
            </w:pPr>
            <w:r w:rsidRPr="004B11C2">
              <w:rPr>
                <w:rFonts w:cs="Arial"/>
                <w:sz w:val="18"/>
                <w:szCs w:val="18"/>
                <w:lang w:eastAsia="en-AU"/>
              </w:rPr>
              <w:t>Whitehorse</w:t>
            </w:r>
          </w:p>
        </w:tc>
        <w:tc>
          <w:tcPr>
            <w:tcW w:w="1021" w:type="dxa"/>
            <w:noWrap/>
            <w:vAlign w:val="center"/>
          </w:tcPr>
          <w:p w14:paraId="0A9235A2" w14:textId="25281AD5"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9</w:t>
            </w:r>
          </w:p>
        </w:tc>
        <w:tc>
          <w:tcPr>
            <w:tcW w:w="1021" w:type="dxa"/>
            <w:noWrap/>
            <w:vAlign w:val="center"/>
          </w:tcPr>
          <w:p w14:paraId="26203629" w14:textId="49B8D9E2"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3.9%</w:t>
            </w:r>
          </w:p>
        </w:tc>
        <w:tc>
          <w:tcPr>
            <w:tcW w:w="1021" w:type="dxa"/>
            <w:noWrap/>
            <w:vAlign w:val="center"/>
          </w:tcPr>
          <w:p w14:paraId="3CCA801D" w14:textId="2B490F9F"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4</w:t>
            </w:r>
          </w:p>
        </w:tc>
        <w:tc>
          <w:tcPr>
            <w:tcW w:w="1021" w:type="dxa"/>
            <w:noWrap/>
            <w:vAlign w:val="center"/>
          </w:tcPr>
          <w:p w14:paraId="3FA19B5F" w14:textId="04839D6B"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0.6%</w:t>
            </w:r>
          </w:p>
        </w:tc>
        <w:tc>
          <w:tcPr>
            <w:tcW w:w="1021" w:type="dxa"/>
            <w:noWrap/>
            <w:vAlign w:val="center"/>
          </w:tcPr>
          <w:p w14:paraId="35D26640" w14:textId="1047894D"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16</w:t>
            </w:r>
          </w:p>
        </w:tc>
        <w:tc>
          <w:tcPr>
            <w:tcW w:w="1021" w:type="dxa"/>
            <w:noWrap/>
            <w:vAlign w:val="center"/>
          </w:tcPr>
          <w:p w14:paraId="63A97DD0" w14:textId="5E4C24CA"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2.9%</w:t>
            </w:r>
          </w:p>
        </w:tc>
        <w:tc>
          <w:tcPr>
            <w:tcW w:w="1021" w:type="dxa"/>
            <w:noWrap/>
            <w:vAlign w:val="center"/>
          </w:tcPr>
          <w:p w14:paraId="784C8939" w14:textId="7DDB162F"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25</w:t>
            </w:r>
          </w:p>
        </w:tc>
        <w:tc>
          <w:tcPr>
            <w:tcW w:w="1021" w:type="dxa"/>
            <w:noWrap/>
            <w:vAlign w:val="center"/>
          </w:tcPr>
          <w:p w14:paraId="2B3948CB" w14:textId="6571B878"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9.0%</w:t>
            </w:r>
          </w:p>
        </w:tc>
        <w:tc>
          <w:tcPr>
            <w:tcW w:w="1021" w:type="dxa"/>
            <w:noWrap/>
            <w:vAlign w:val="center"/>
          </w:tcPr>
          <w:p w14:paraId="4FAA5B9A" w14:textId="6EA84F1F"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54</w:t>
            </w:r>
          </w:p>
        </w:tc>
        <w:tc>
          <w:tcPr>
            <w:tcW w:w="1021" w:type="dxa"/>
            <w:noWrap/>
            <w:vAlign w:val="center"/>
          </w:tcPr>
          <w:p w14:paraId="55890434" w14:textId="1FBEB59C"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3.1%</w:t>
            </w:r>
          </w:p>
        </w:tc>
      </w:tr>
      <w:tr w:rsidR="00350FC6" w:rsidRPr="004B11C2" w14:paraId="1B91EC09" w14:textId="77777777" w:rsidTr="00350FC6">
        <w:trPr>
          <w:trHeight w:val="283"/>
        </w:trPr>
        <w:tc>
          <w:tcPr>
            <w:tcW w:w="2552" w:type="dxa"/>
            <w:noWrap/>
            <w:vAlign w:val="center"/>
          </w:tcPr>
          <w:p w14:paraId="4D355EDE" w14:textId="77777777" w:rsidR="00350FC6" w:rsidRPr="004B11C2" w:rsidRDefault="00350FC6" w:rsidP="00350FC6">
            <w:pPr>
              <w:pStyle w:val="DHHStabletext"/>
              <w:spacing w:before="0" w:after="0"/>
              <w:rPr>
                <w:rFonts w:cs="Arial"/>
                <w:sz w:val="18"/>
                <w:szCs w:val="18"/>
                <w:lang w:eastAsia="en-AU"/>
              </w:rPr>
            </w:pPr>
            <w:r w:rsidRPr="004B11C2">
              <w:rPr>
                <w:rFonts w:cs="Arial"/>
                <w:sz w:val="18"/>
                <w:szCs w:val="18"/>
                <w:lang w:eastAsia="en-AU"/>
              </w:rPr>
              <w:t>Whittlesea</w:t>
            </w:r>
          </w:p>
        </w:tc>
        <w:tc>
          <w:tcPr>
            <w:tcW w:w="1021" w:type="dxa"/>
            <w:noWrap/>
            <w:vAlign w:val="center"/>
          </w:tcPr>
          <w:p w14:paraId="1385379A" w14:textId="17F86828"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0</w:t>
            </w:r>
          </w:p>
        </w:tc>
        <w:tc>
          <w:tcPr>
            <w:tcW w:w="1021" w:type="dxa"/>
            <w:noWrap/>
            <w:vAlign w:val="center"/>
          </w:tcPr>
          <w:p w14:paraId="78B2D753" w14:textId="08C1919F"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0.0%</w:t>
            </w:r>
          </w:p>
        </w:tc>
        <w:tc>
          <w:tcPr>
            <w:tcW w:w="1021" w:type="dxa"/>
            <w:noWrap/>
            <w:vAlign w:val="center"/>
          </w:tcPr>
          <w:p w14:paraId="7FFB76D2" w14:textId="5CD9BDE5"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5</w:t>
            </w:r>
          </w:p>
        </w:tc>
        <w:tc>
          <w:tcPr>
            <w:tcW w:w="1021" w:type="dxa"/>
            <w:noWrap/>
            <w:vAlign w:val="center"/>
          </w:tcPr>
          <w:p w14:paraId="6D0A573D" w14:textId="2A949497"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2.3%</w:t>
            </w:r>
          </w:p>
        </w:tc>
        <w:tc>
          <w:tcPr>
            <w:tcW w:w="1021" w:type="dxa"/>
            <w:noWrap/>
            <w:vAlign w:val="center"/>
          </w:tcPr>
          <w:p w14:paraId="40C1B03A" w14:textId="45F39145"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70</w:t>
            </w:r>
          </w:p>
        </w:tc>
        <w:tc>
          <w:tcPr>
            <w:tcW w:w="1021" w:type="dxa"/>
            <w:noWrap/>
            <w:vAlign w:val="center"/>
          </w:tcPr>
          <w:p w14:paraId="61927EA7" w14:textId="4F7930CD"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12.4%</w:t>
            </w:r>
          </w:p>
        </w:tc>
        <w:tc>
          <w:tcPr>
            <w:tcW w:w="1021" w:type="dxa"/>
            <w:noWrap/>
            <w:vAlign w:val="center"/>
          </w:tcPr>
          <w:p w14:paraId="4C11C7DA" w14:textId="1F1B9527"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147</w:t>
            </w:r>
          </w:p>
        </w:tc>
        <w:tc>
          <w:tcPr>
            <w:tcW w:w="1021" w:type="dxa"/>
            <w:noWrap/>
            <w:vAlign w:val="center"/>
          </w:tcPr>
          <w:p w14:paraId="612CC159" w14:textId="27ED7371"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45.0%</w:t>
            </w:r>
          </w:p>
        </w:tc>
        <w:tc>
          <w:tcPr>
            <w:tcW w:w="1021" w:type="dxa"/>
            <w:noWrap/>
            <w:vAlign w:val="center"/>
          </w:tcPr>
          <w:p w14:paraId="0D02544B" w14:textId="509A70D7"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222</w:t>
            </w:r>
          </w:p>
        </w:tc>
        <w:tc>
          <w:tcPr>
            <w:tcW w:w="1021" w:type="dxa"/>
            <w:noWrap/>
            <w:vAlign w:val="center"/>
          </w:tcPr>
          <w:p w14:paraId="2D68765F" w14:textId="0A1C262D"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19.9%</w:t>
            </w:r>
          </w:p>
        </w:tc>
      </w:tr>
      <w:tr w:rsidR="00350FC6" w:rsidRPr="004B11C2" w14:paraId="118A9F48" w14:textId="77777777" w:rsidTr="00350FC6">
        <w:trPr>
          <w:trHeight w:val="283"/>
        </w:trPr>
        <w:tc>
          <w:tcPr>
            <w:tcW w:w="2552" w:type="dxa"/>
            <w:noWrap/>
            <w:vAlign w:val="center"/>
          </w:tcPr>
          <w:p w14:paraId="4818E0B9" w14:textId="77777777" w:rsidR="00350FC6" w:rsidRPr="004B11C2" w:rsidRDefault="00350FC6" w:rsidP="00350FC6">
            <w:pPr>
              <w:pStyle w:val="DHHStabletext"/>
              <w:spacing w:before="0" w:after="0"/>
              <w:rPr>
                <w:rFonts w:cs="Arial"/>
                <w:sz w:val="18"/>
                <w:szCs w:val="18"/>
                <w:lang w:eastAsia="en-AU"/>
              </w:rPr>
            </w:pPr>
            <w:r w:rsidRPr="004B11C2">
              <w:rPr>
                <w:rFonts w:cs="Arial"/>
                <w:sz w:val="18"/>
                <w:szCs w:val="18"/>
                <w:lang w:eastAsia="en-AU"/>
              </w:rPr>
              <w:t>Wodonga</w:t>
            </w:r>
          </w:p>
        </w:tc>
        <w:tc>
          <w:tcPr>
            <w:tcW w:w="1021" w:type="dxa"/>
            <w:noWrap/>
            <w:vAlign w:val="center"/>
          </w:tcPr>
          <w:p w14:paraId="7D71EFAC" w14:textId="644D28CA"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w:t>
            </w:r>
          </w:p>
        </w:tc>
        <w:tc>
          <w:tcPr>
            <w:tcW w:w="1021" w:type="dxa"/>
            <w:noWrap/>
            <w:vAlign w:val="center"/>
          </w:tcPr>
          <w:p w14:paraId="17048ADB" w14:textId="742D510F"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20.0%</w:t>
            </w:r>
          </w:p>
        </w:tc>
        <w:tc>
          <w:tcPr>
            <w:tcW w:w="1021" w:type="dxa"/>
            <w:noWrap/>
            <w:vAlign w:val="center"/>
          </w:tcPr>
          <w:p w14:paraId="244FA04B" w14:textId="4DB35CB1"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22</w:t>
            </w:r>
          </w:p>
        </w:tc>
        <w:tc>
          <w:tcPr>
            <w:tcW w:w="1021" w:type="dxa"/>
            <w:noWrap/>
            <w:vAlign w:val="center"/>
          </w:tcPr>
          <w:p w14:paraId="1DC52195" w14:textId="61A16FC6"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25.9%</w:t>
            </w:r>
          </w:p>
        </w:tc>
        <w:tc>
          <w:tcPr>
            <w:tcW w:w="1021" w:type="dxa"/>
            <w:noWrap/>
            <w:vAlign w:val="center"/>
          </w:tcPr>
          <w:p w14:paraId="2EA61DC8" w14:textId="740A6CD6"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32</w:t>
            </w:r>
          </w:p>
        </w:tc>
        <w:tc>
          <w:tcPr>
            <w:tcW w:w="1021" w:type="dxa"/>
            <w:noWrap/>
            <w:vAlign w:val="center"/>
          </w:tcPr>
          <w:p w14:paraId="35D15487" w14:textId="09A2B576"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19.8%</w:t>
            </w:r>
          </w:p>
        </w:tc>
        <w:tc>
          <w:tcPr>
            <w:tcW w:w="1021" w:type="dxa"/>
            <w:noWrap/>
            <w:vAlign w:val="center"/>
          </w:tcPr>
          <w:p w14:paraId="3AA494D6" w14:textId="35583E63"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22</w:t>
            </w:r>
          </w:p>
        </w:tc>
        <w:tc>
          <w:tcPr>
            <w:tcW w:w="1021" w:type="dxa"/>
            <w:noWrap/>
            <w:vAlign w:val="center"/>
          </w:tcPr>
          <w:p w14:paraId="56EEAEC2" w14:textId="5B4E457B"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22.0%</w:t>
            </w:r>
          </w:p>
        </w:tc>
        <w:tc>
          <w:tcPr>
            <w:tcW w:w="1021" w:type="dxa"/>
            <w:noWrap/>
            <w:vAlign w:val="center"/>
          </w:tcPr>
          <w:p w14:paraId="1DB31A3A" w14:textId="0E905B7C"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78</w:t>
            </w:r>
          </w:p>
        </w:tc>
        <w:tc>
          <w:tcPr>
            <w:tcW w:w="1021" w:type="dxa"/>
            <w:noWrap/>
            <w:vAlign w:val="center"/>
          </w:tcPr>
          <w:p w14:paraId="7B01DD10" w14:textId="02415B05"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21.8%</w:t>
            </w:r>
          </w:p>
        </w:tc>
      </w:tr>
      <w:tr w:rsidR="00350FC6" w:rsidRPr="004B11C2" w14:paraId="680C1AB3" w14:textId="77777777" w:rsidTr="00350FC6">
        <w:trPr>
          <w:trHeight w:val="283"/>
        </w:trPr>
        <w:tc>
          <w:tcPr>
            <w:tcW w:w="2552" w:type="dxa"/>
            <w:noWrap/>
            <w:vAlign w:val="center"/>
          </w:tcPr>
          <w:p w14:paraId="0E0D595D" w14:textId="77777777" w:rsidR="00350FC6" w:rsidRPr="004B11C2" w:rsidRDefault="00350FC6" w:rsidP="00350FC6">
            <w:pPr>
              <w:pStyle w:val="DHHStabletext"/>
              <w:spacing w:before="0" w:after="0"/>
              <w:rPr>
                <w:rFonts w:cs="Arial"/>
                <w:sz w:val="18"/>
                <w:szCs w:val="18"/>
                <w:lang w:eastAsia="en-AU"/>
              </w:rPr>
            </w:pPr>
            <w:r w:rsidRPr="004B11C2">
              <w:rPr>
                <w:rFonts w:cs="Arial"/>
                <w:sz w:val="18"/>
                <w:szCs w:val="18"/>
                <w:lang w:eastAsia="en-AU"/>
              </w:rPr>
              <w:t>Wyndham</w:t>
            </w:r>
          </w:p>
        </w:tc>
        <w:tc>
          <w:tcPr>
            <w:tcW w:w="1021" w:type="dxa"/>
            <w:noWrap/>
            <w:vAlign w:val="center"/>
          </w:tcPr>
          <w:p w14:paraId="3129EDD9" w14:textId="56F6FB27"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4</w:t>
            </w:r>
          </w:p>
        </w:tc>
        <w:tc>
          <w:tcPr>
            <w:tcW w:w="1021" w:type="dxa"/>
            <w:noWrap/>
            <w:vAlign w:val="center"/>
          </w:tcPr>
          <w:p w14:paraId="309665FD" w14:textId="1FB6AAC6"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13.3%</w:t>
            </w:r>
          </w:p>
        </w:tc>
        <w:tc>
          <w:tcPr>
            <w:tcW w:w="1021" w:type="dxa"/>
            <w:noWrap/>
            <w:vAlign w:val="center"/>
          </w:tcPr>
          <w:p w14:paraId="14D371AE" w14:textId="5EF7FCE1"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11</w:t>
            </w:r>
          </w:p>
        </w:tc>
        <w:tc>
          <w:tcPr>
            <w:tcW w:w="1021" w:type="dxa"/>
            <w:noWrap/>
            <w:vAlign w:val="center"/>
          </w:tcPr>
          <w:p w14:paraId="0EBCE0BA" w14:textId="0F0100AE"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4.2%</w:t>
            </w:r>
          </w:p>
        </w:tc>
        <w:tc>
          <w:tcPr>
            <w:tcW w:w="1021" w:type="dxa"/>
            <w:noWrap/>
            <w:vAlign w:val="center"/>
          </w:tcPr>
          <w:p w14:paraId="7F06021A" w14:textId="41893BA8"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603</w:t>
            </w:r>
          </w:p>
        </w:tc>
        <w:tc>
          <w:tcPr>
            <w:tcW w:w="1021" w:type="dxa"/>
            <w:noWrap/>
            <w:vAlign w:val="center"/>
          </w:tcPr>
          <w:p w14:paraId="248BAB0A" w14:textId="67E8B568"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56.7%</w:t>
            </w:r>
          </w:p>
        </w:tc>
        <w:tc>
          <w:tcPr>
            <w:tcW w:w="1021" w:type="dxa"/>
            <w:noWrap/>
            <w:vAlign w:val="center"/>
          </w:tcPr>
          <w:p w14:paraId="1D2D6165" w14:textId="1BF0CDEF"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1,005</w:t>
            </w:r>
          </w:p>
        </w:tc>
        <w:tc>
          <w:tcPr>
            <w:tcW w:w="1021" w:type="dxa"/>
            <w:noWrap/>
            <w:vAlign w:val="center"/>
          </w:tcPr>
          <w:p w14:paraId="70FE3375" w14:textId="5E159277"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75.2%</w:t>
            </w:r>
          </w:p>
        </w:tc>
        <w:tc>
          <w:tcPr>
            <w:tcW w:w="1021" w:type="dxa"/>
            <w:noWrap/>
            <w:vAlign w:val="center"/>
          </w:tcPr>
          <w:p w14:paraId="6309128D" w14:textId="3EAEF26A"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1,623</w:t>
            </w:r>
          </w:p>
        </w:tc>
        <w:tc>
          <w:tcPr>
            <w:tcW w:w="1021" w:type="dxa"/>
            <w:noWrap/>
            <w:vAlign w:val="center"/>
          </w:tcPr>
          <w:p w14:paraId="6E199F95" w14:textId="26EB70D5"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60.4%</w:t>
            </w:r>
          </w:p>
        </w:tc>
      </w:tr>
      <w:tr w:rsidR="00350FC6" w:rsidRPr="004B11C2" w14:paraId="0D382B89" w14:textId="77777777" w:rsidTr="00350FC6">
        <w:trPr>
          <w:trHeight w:val="283"/>
        </w:trPr>
        <w:tc>
          <w:tcPr>
            <w:tcW w:w="2552" w:type="dxa"/>
            <w:noWrap/>
            <w:vAlign w:val="center"/>
          </w:tcPr>
          <w:p w14:paraId="336943BB" w14:textId="77777777" w:rsidR="00350FC6" w:rsidRPr="004B11C2" w:rsidRDefault="00350FC6" w:rsidP="00350FC6">
            <w:pPr>
              <w:pStyle w:val="DHHStabletext"/>
              <w:spacing w:before="0" w:after="0"/>
              <w:rPr>
                <w:rFonts w:cs="Arial"/>
                <w:sz w:val="18"/>
                <w:szCs w:val="18"/>
                <w:lang w:eastAsia="en-AU"/>
              </w:rPr>
            </w:pPr>
            <w:r w:rsidRPr="004B11C2">
              <w:rPr>
                <w:rFonts w:cs="Arial"/>
                <w:sz w:val="18"/>
                <w:szCs w:val="18"/>
                <w:lang w:eastAsia="en-AU"/>
              </w:rPr>
              <w:t>Yarra</w:t>
            </w:r>
          </w:p>
        </w:tc>
        <w:tc>
          <w:tcPr>
            <w:tcW w:w="1021" w:type="dxa"/>
            <w:noWrap/>
            <w:vAlign w:val="center"/>
          </w:tcPr>
          <w:p w14:paraId="68583CB1" w14:textId="0E5B8B74"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3</w:t>
            </w:r>
          </w:p>
        </w:tc>
        <w:tc>
          <w:tcPr>
            <w:tcW w:w="1021" w:type="dxa"/>
            <w:noWrap/>
            <w:vAlign w:val="center"/>
          </w:tcPr>
          <w:p w14:paraId="1C1D3163" w14:textId="7C75C5A7"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0.5%</w:t>
            </w:r>
          </w:p>
        </w:tc>
        <w:tc>
          <w:tcPr>
            <w:tcW w:w="1021" w:type="dxa"/>
            <w:noWrap/>
            <w:vAlign w:val="center"/>
          </w:tcPr>
          <w:p w14:paraId="26FC69B3" w14:textId="43944EB5"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4</w:t>
            </w:r>
          </w:p>
        </w:tc>
        <w:tc>
          <w:tcPr>
            <w:tcW w:w="1021" w:type="dxa"/>
            <w:noWrap/>
            <w:vAlign w:val="center"/>
          </w:tcPr>
          <w:p w14:paraId="3C6FBD7D" w14:textId="24A3C30B"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0.4%</w:t>
            </w:r>
          </w:p>
        </w:tc>
        <w:tc>
          <w:tcPr>
            <w:tcW w:w="1021" w:type="dxa"/>
            <w:noWrap/>
            <w:vAlign w:val="center"/>
          </w:tcPr>
          <w:p w14:paraId="25C52680" w14:textId="3A557546"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5</w:t>
            </w:r>
          </w:p>
        </w:tc>
        <w:tc>
          <w:tcPr>
            <w:tcW w:w="1021" w:type="dxa"/>
            <w:noWrap/>
            <w:vAlign w:val="center"/>
          </w:tcPr>
          <w:p w14:paraId="1762B7EC" w14:textId="19547C79"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1.8%</w:t>
            </w:r>
          </w:p>
        </w:tc>
        <w:tc>
          <w:tcPr>
            <w:tcW w:w="1021" w:type="dxa"/>
            <w:noWrap/>
            <w:vAlign w:val="center"/>
          </w:tcPr>
          <w:p w14:paraId="41368DC9" w14:textId="525F9382"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3</w:t>
            </w:r>
          </w:p>
        </w:tc>
        <w:tc>
          <w:tcPr>
            <w:tcW w:w="1021" w:type="dxa"/>
            <w:noWrap/>
            <w:vAlign w:val="center"/>
          </w:tcPr>
          <w:p w14:paraId="64EA2292" w14:textId="2ED7C900"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5.2%</w:t>
            </w:r>
          </w:p>
        </w:tc>
        <w:tc>
          <w:tcPr>
            <w:tcW w:w="1021" w:type="dxa"/>
            <w:noWrap/>
            <w:vAlign w:val="center"/>
          </w:tcPr>
          <w:p w14:paraId="053D30FB" w14:textId="632AC36F"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15</w:t>
            </w:r>
          </w:p>
        </w:tc>
        <w:tc>
          <w:tcPr>
            <w:tcW w:w="1021" w:type="dxa"/>
            <w:noWrap/>
            <w:vAlign w:val="center"/>
          </w:tcPr>
          <w:p w14:paraId="178CBCEA" w14:textId="428CEEFB"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0.8%</w:t>
            </w:r>
          </w:p>
        </w:tc>
      </w:tr>
      <w:tr w:rsidR="00350FC6" w:rsidRPr="004B11C2" w14:paraId="77AA6533" w14:textId="77777777" w:rsidTr="00350FC6">
        <w:trPr>
          <w:trHeight w:val="283"/>
        </w:trPr>
        <w:tc>
          <w:tcPr>
            <w:tcW w:w="2552" w:type="dxa"/>
            <w:noWrap/>
            <w:vAlign w:val="center"/>
          </w:tcPr>
          <w:p w14:paraId="3EEAE808" w14:textId="77777777" w:rsidR="00350FC6" w:rsidRPr="004B11C2" w:rsidRDefault="00350FC6" w:rsidP="00350FC6">
            <w:pPr>
              <w:pStyle w:val="DHHStabletext"/>
              <w:spacing w:before="0" w:after="0"/>
              <w:rPr>
                <w:rFonts w:cs="Arial"/>
                <w:sz w:val="18"/>
                <w:szCs w:val="18"/>
                <w:lang w:eastAsia="en-AU"/>
              </w:rPr>
            </w:pPr>
            <w:r w:rsidRPr="004B11C2">
              <w:rPr>
                <w:rFonts w:cs="Arial"/>
                <w:sz w:val="18"/>
                <w:szCs w:val="18"/>
                <w:lang w:eastAsia="en-AU"/>
              </w:rPr>
              <w:t>Yarra Ranges</w:t>
            </w:r>
          </w:p>
        </w:tc>
        <w:tc>
          <w:tcPr>
            <w:tcW w:w="1021" w:type="dxa"/>
            <w:noWrap/>
            <w:vAlign w:val="center"/>
          </w:tcPr>
          <w:p w14:paraId="54D45CC3" w14:textId="56086C45"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0</w:t>
            </w:r>
          </w:p>
        </w:tc>
        <w:tc>
          <w:tcPr>
            <w:tcW w:w="1021" w:type="dxa"/>
            <w:noWrap/>
            <w:vAlign w:val="center"/>
          </w:tcPr>
          <w:p w14:paraId="71F78738" w14:textId="3AB621BB"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0.0%</w:t>
            </w:r>
          </w:p>
        </w:tc>
        <w:tc>
          <w:tcPr>
            <w:tcW w:w="1021" w:type="dxa"/>
            <w:noWrap/>
            <w:vAlign w:val="center"/>
          </w:tcPr>
          <w:p w14:paraId="400B5C24" w14:textId="39046365"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w:t>
            </w:r>
          </w:p>
        </w:tc>
        <w:tc>
          <w:tcPr>
            <w:tcW w:w="1021" w:type="dxa"/>
            <w:noWrap/>
            <w:vAlign w:val="center"/>
          </w:tcPr>
          <w:p w14:paraId="0EDAA108" w14:textId="794B04F0"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1.2%</w:t>
            </w:r>
          </w:p>
        </w:tc>
        <w:tc>
          <w:tcPr>
            <w:tcW w:w="1021" w:type="dxa"/>
            <w:noWrap/>
            <w:vAlign w:val="center"/>
          </w:tcPr>
          <w:p w14:paraId="74605C1C" w14:textId="5A80AC0A"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7</w:t>
            </w:r>
          </w:p>
        </w:tc>
        <w:tc>
          <w:tcPr>
            <w:tcW w:w="1021" w:type="dxa"/>
            <w:noWrap/>
            <w:vAlign w:val="center"/>
          </w:tcPr>
          <w:p w14:paraId="2FBAA4D2" w14:textId="74576010"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3.3%</w:t>
            </w:r>
          </w:p>
        </w:tc>
        <w:tc>
          <w:tcPr>
            <w:tcW w:w="1021" w:type="dxa"/>
            <w:noWrap/>
            <w:vAlign w:val="center"/>
          </w:tcPr>
          <w:p w14:paraId="2651CF80" w14:textId="32BCBF34"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7</w:t>
            </w:r>
          </w:p>
        </w:tc>
        <w:tc>
          <w:tcPr>
            <w:tcW w:w="1021" w:type="dxa"/>
            <w:noWrap/>
            <w:vAlign w:val="center"/>
          </w:tcPr>
          <w:p w14:paraId="2B9238B8" w14:textId="326C0026"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9.1%</w:t>
            </w:r>
          </w:p>
        </w:tc>
        <w:tc>
          <w:tcPr>
            <w:tcW w:w="1021" w:type="dxa"/>
            <w:noWrap/>
            <w:vAlign w:val="center"/>
          </w:tcPr>
          <w:p w14:paraId="2396AECE" w14:textId="04026E1C"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15</w:t>
            </w:r>
          </w:p>
        </w:tc>
        <w:tc>
          <w:tcPr>
            <w:tcW w:w="1021" w:type="dxa"/>
            <w:noWrap/>
            <w:vAlign w:val="center"/>
          </w:tcPr>
          <w:p w14:paraId="66BCE502" w14:textId="74C44837"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3.8%</w:t>
            </w:r>
          </w:p>
        </w:tc>
      </w:tr>
      <w:tr w:rsidR="00350FC6" w:rsidRPr="004B11C2" w14:paraId="1B2E7030" w14:textId="77777777" w:rsidTr="00350FC6">
        <w:trPr>
          <w:trHeight w:val="283"/>
        </w:trPr>
        <w:tc>
          <w:tcPr>
            <w:tcW w:w="2552" w:type="dxa"/>
            <w:noWrap/>
            <w:vAlign w:val="center"/>
          </w:tcPr>
          <w:p w14:paraId="5EF94FCF" w14:textId="77777777" w:rsidR="00350FC6" w:rsidRPr="004B11C2" w:rsidRDefault="00350FC6" w:rsidP="00350FC6">
            <w:pPr>
              <w:pStyle w:val="DHHStabletext"/>
              <w:spacing w:before="0" w:after="0"/>
              <w:rPr>
                <w:rFonts w:cs="Arial"/>
                <w:sz w:val="18"/>
                <w:szCs w:val="18"/>
                <w:lang w:eastAsia="en-AU"/>
              </w:rPr>
            </w:pPr>
            <w:r w:rsidRPr="004B11C2">
              <w:rPr>
                <w:rFonts w:cs="Arial"/>
                <w:sz w:val="18"/>
                <w:szCs w:val="18"/>
                <w:lang w:eastAsia="en-AU"/>
              </w:rPr>
              <w:t>Yarriambiack</w:t>
            </w:r>
          </w:p>
        </w:tc>
        <w:tc>
          <w:tcPr>
            <w:tcW w:w="1021" w:type="dxa"/>
            <w:noWrap/>
            <w:vAlign w:val="center"/>
          </w:tcPr>
          <w:p w14:paraId="1D77A2D3" w14:textId="684F6A4D"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w:t>
            </w:r>
          </w:p>
        </w:tc>
        <w:tc>
          <w:tcPr>
            <w:tcW w:w="1021" w:type="dxa"/>
            <w:noWrap/>
            <w:vAlign w:val="center"/>
          </w:tcPr>
          <w:p w14:paraId="11AE3E57" w14:textId="429E4B1D" w:rsidR="00350FC6" w:rsidRPr="00350FC6" w:rsidRDefault="00350FC6" w:rsidP="00350FC6">
            <w:pPr>
              <w:pStyle w:val="DHHStabletext"/>
              <w:spacing w:before="0" w:after="0"/>
              <w:jc w:val="center"/>
              <w:rPr>
                <w:rFonts w:cs="Arial"/>
                <w:bCs/>
                <w:i/>
                <w:iCs/>
                <w:sz w:val="18"/>
                <w:szCs w:val="18"/>
              </w:rPr>
            </w:pPr>
            <w:r>
              <w:rPr>
                <w:rFonts w:cs="Arial"/>
                <w:sz w:val="18"/>
                <w:szCs w:val="18"/>
              </w:rPr>
              <w:t>100%</w:t>
            </w:r>
          </w:p>
        </w:tc>
        <w:tc>
          <w:tcPr>
            <w:tcW w:w="1021" w:type="dxa"/>
            <w:noWrap/>
            <w:vAlign w:val="center"/>
          </w:tcPr>
          <w:p w14:paraId="649A403B" w14:textId="2E87F583"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2</w:t>
            </w:r>
          </w:p>
        </w:tc>
        <w:tc>
          <w:tcPr>
            <w:tcW w:w="1021" w:type="dxa"/>
            <w:noWrap/>
            <w:vAlign w:val="center"/>
          </w:tcPr>
          <w:p w14:paraId="0C9F1338" w14:textId="1D90EB82" w:rsidR="00350FC6" w:rsidRPr="00350FC6" w:rsidRDefault="00350FC6" w:rsidP="00350FC6">
            <w:pPr>
              <w:pStyle w:val="DHHStabletext"/>
              <w:spacing w:before="0" w:after="0"/>
              <w:jc w:val="center"/>
              <w:rPr>
                <w:rFonts w:cs="Arial"/>
                <w:bCs/>
                <w:i/>
                <w:iCs/>
                <w:sz w:val="18"/>
                <w:szCs w:val="18"/>
              </w:rPr>
            </w:pPr>
            <w:r>
              <w:rPr>
                <w:rFonts w:cs="Arial"/>
                <w:sz w:val="18"/>
                <w:szCs w:val="18"/>
              </w:rPr>
              <w:t>100%</w:t>
            </w:r>
          </w:p>
        </w:tc>
        <w:tc>
          <w:tcPr>
            <w:tcW w:w="1021" w:type="dxa"/>
            <w:noWrap/>
            <w:vAlign w:val="center"/>
          </w:tcPr>
          <w:p w14:paraId="4DB10184" w14:textId="67543953"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8</w:t>
            </w:r>
          </w:p>
        </w:tc>
        <w:tc>
          <w:tcPr>
            <w:tcW w:w="1021" w:type="dxa"/>
            <w:noWrap/>
            <w:vAlign w:val="center"/>
          </w:tcPr>
          <w:p w14:paraId="1A940B4F" w14:textId="477252DD" w:rsidR="00350FC6" w:rsidRPr="00350FC6" w:rsidRDefault="00350FC6" w:rsidP="00350FC6">
            <w:pPr>
              <w:pStyle w:val="DHHStabletext"/>
              <w:spacing w:before="0" w:after="0"/>
              <w:jc w:val="center"/>
              <w:rPr>
                <w:rFonts w:cs="Arial"/>
                <w:bCs/>
                <w:i/>
                <w:iCs/>
                <w:sz w:val="18"/>
                <w:szCs w:val="18"/>
              </w:rPr>
            </w:pPr>
            <w:r>
              <w:rPr>
                <w:rFonts w:cs="Arial"/>
                <w:sz w:val="18"/>
                <w:szCs w:val="18"/>
              </w:rPr>
              <w:t>100%</w:t>
            </w:r>
          </w:p>
        </w:tc>
        <w:tc>
          <w:tcPr>
            <w:tcW w:w="1021" w:type="dxa"/>
            <w:noWrap/>
            <w:vAlign w:val="center"/>
          </w:tcPr>
          <w:p w14:paraId="3C828DD2" w14:textId="55F49DA8"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0</w:t>
            </w:r>
          </w:p>
        </w:tc>
        <w:tc>
          <w:tcPr>
            <w:tcW w:w="1021" w:type="dxa"/>
            <w:noWrap/>
            <w:vAlign w:val="center"/>
          </w:tcPr>
          <w:p w14:paraId="77878D00" w14:textId="5744B3E1"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0.0%</w:t>
            </w:r>
          </w:p>
        </w:tc>
        <w:tc>
          <w:tcPr>
            <w:tcW w:w="1021" w:type="dxa"/>
            <w:noWrap/>
            <w:vAlign w:val="center"/>
          </w:tcPr>
          <w:p w14:paraId="26391F6E" w14:textId="2E0D1E8D" w:rsidR="00350FC6" w:rsidRPr="00350FC6" w:rsidRDefault="00350FC6" w:rsidP="00350FC6">
            <w:pPr>
              <w:pStyle w:val="DHHStabletext"/>
              <w:spacing w:before="0" w:after="0"/>
              <w:jc w:val="center"/>
              <w:rPr>
                <w:rFonts w:cs="Arial"/>
                <w:bCs/>
                <w:i/>
                <w:iCs/>
                <w:sz w:val="18"/>
                <w:szCs w:val="18"/>
              </w:rPr>
            </w:pPr>
            <w:r w:rsidRPr="00350FC6">
              <w:rPr>
                <w:rFonts w:cs="Arial"/>
                <w:sz w:val="18"/>
                <w:szCs w:val="18"/>
              </w:rPr>
              <w:t>12</w:t>
            </w:r>
          </w:p>
        </w:tc>
        <w:tc>
          <w:tcPr>
            <w:tcW w:w="1021" w:type="dxa"/>
            <w:noWrap/>
            <w:vAlign w:val="center"/>
          </w:tcPr>
          <w:p w14:paraId="78777E1F" w14:textId="79294B15" w:rsidR="00350FC6" w:rsidRPr="00350FC6" w:rsidRDefault="00350FC6" w:rsidP="00350FC6">
            <w:pPr>
              <w:pStyle w:val="DHHStabletext"/>
              <w:spacing w:before="0" w:after="0"/>
              <w:jc w:val="center"/>
              <w:rPr>
                <w:rFonts w:cs="Arial"/>
                <w:bCs/>
                <w:i/>
                <w:iCs/>
                <w:sz w:val="18"/>
                <w:szCs w:val="18"/>
              </w:rPr>
            </w:pPr>
            <w:r>
              <w:rPr>
                <w:rFonts w:cs="Arial"/>
                <w:sz w:val="18"/>
                <w:szCs w:val="18"/>
              </w:rPr>
              <w:t>100%</w:t>
            </w:r>
          </w:p>
        </w:tc>
      </w:tr>
      <w:tr w:rsidR="00350FC6" w:rsidRPr="004B11C2" w14:paraId="510DF566" w14:textId="77777777" w:rsidTr="00350FC6">
        <w:trPr>
          <w:trHeight w:val="567"/>
        </w:trPr>
        <w:tc>
          <w:tcPr>
            <w:tcW w:w="2552" w:type="dxa"/>
            <w:noWrap/>
            <w:vAlign w:val="center"/>
          </w:tcPr>
          <w:p w14:paraId="5F929DE7" w14:textId="77777777" w:rsidR="00350FC6" w:rsidRPr="004B11C2" w:rsidRDefault="00350FC6" w:rsidP="00350FC6">
            <w:pPr>
              <w:pStyle w:val="DHHStabletext"/>
              <w:spacing w:before="0" w:after="0"/>
              <w:jc w:val="right"/>
              <w:rPr>
                <w:rFonts w:cs="Arial"/>
                <w:b/>
                <w:sz w:val="18"/>
                <w:szCs w:val="18"/>
              </w:rPr>
            </w:pPr>
            <w:r w:rsidRPr="004B11C2">
              <w:rPr>
                <w:rFonts w:cs="Arial"/>
                <w:b/>
                <w:sz w:val="18"/>
                <w:szCs w:val="18"/>
              </w:rPr>
              <w:t>Total</w:t>
            </w:r>
          </w:p>
        </w:tc>
        <w:tc>
          <w:tcPr>
            <w:tcW w:w="1021" w:type="dxa"/>
            <w:noWrap/>
            <w:vAlign w:val="center"/>
          </w:tcPr>
          <w:p w14:paraId="16C0972A" w14:textId="47978299" w:rsidR="00350FC6" w:rsidRPr="00350FC6" w:rsidRDefault="00350FC6" w:rsidP="00350FC6">
            <w:pPr>
              <w:pStyle w:val="DHHStabletext"/>
              <w:spacing w:before="0" w:after="0"/>
              <w:jc w:val="center"/>
              <w:rPr>
                <w:rFonts w:cs="Arial"/>
                <w:b/>
                <w:bCs/>
                <w:i/>
                <w:iCs/>
                <w:sz w:val="18"/>
                <w:szCs w:val="18"/>
              </w:rPr>
            </w:pPr>
            <w:r w:rsidRPr="00350FC6">
              <w:rPr>
                <w:rFonts w:cs="Arial"/>
                <w:b/>
                <w:bCs/>
                <w:i/>
                <w:iCs/>
                <w:sz w:val="18"/>
                <w:szCs w:val="18"/>
              </w:rPr>
              <w:t>201</w:t>
            </w:r>
          </w:p>
        </w:tc>
        <w:tc>
          <w:tcPr>
            <w:tcW w:w="1021" w:type="dxa"/>
            <w:noWrap/>
            <w:vAlign w:val="center"/>
          </w:tcPr>
          <w:p w14:paraId="7573DD7A" w14:textId="586F7D0E" w:rsidR="00350FC6" w:rsidRPr="00350FC6" w:rsidRDefault="00350FC6" w:rsidP="00350FC6">
            <w:pPr>
              <w:pStyle w:val="DHHStabletext"/>
              <w:spacing w:before="0" w:after="0"/>
              <w:jc w:val="center"/>
              <w:rPr>
                <w:rFonts w:cs="Arial"/>
                <w:b/>
                <w:bCs/>
                <w:i/>
                <w:iCs/>
                <w:sz w:val="18"/>
                <w:szCs w:val="18"/>
              </w:rPr>
            </w:pPr>
            <w:r w:rsidRPr="00350FC6">
              <w:rPr>
                <w:rFonts w:cs="Arial"/>
                <w:b/>
                <w:bCs/>
                <w:i/>
                <w:iCs/>
                <w:sz w:val="18"/>
                <w:szCs w:val="18"/>
              </w:rPr>
              <w:t>2.1%</w:t>
            </w:r>
          </w:p>
        </w:tc>
        <w:tc>
          <w:tcPr>
            <w:tcW w:w="1021" w:type="dxa"/>
            <w:noWrap/>
            <w:vAlign w:val="center"/>
          </w:tcPr>
          <w:p w14:paraId="79048C80" w14:textId="2D673637" w:rsidR="00350FC6" w:rsidRPr="00350FC6" w:rsidRDefault="00350FC6" w:rsidP="00350FC6">
            <w:pPr>
              <w:pStyle w:val="DHHStabletext"/>
              <w:spacing w:before="0" w:after="0"/>
              <w:jc w:val="center"/>
              <w:rPr>
                <w:rFonts w:cs="Arial"/>
                <w:b/>
                <w:bCs/>
                <w:i/>
                <w:iCs/>
                <w:sz w:val="18"/>
                <w:szCs w:val="18"/>
              </w:rPr>
            </w:pPr>
            <w:r w:rsidRPr="00350FC6">
              <w:rPr>
                <w:rFonts w:cs="Arial"/>
                <w:b/>
                <w:bCs/>
                <w:i/>
                <w:iCs/>
                <w:sz w:val="18"/>
                <w:szCs w:val="18"/>
              </w:rPr>
              <w:t>868</w:t>
            </w:r>
          </w:p>
        </w:tc>
        <w:tc>
          <w:tcPr>
            <w:tcW w:w="1021" w:type="dxa"/>
            <w:noWrap/>
            <w:vAlign w:val="center"/>
          </w:tcPr>
          <w:p w14:paraId="3E8EFC04" w14:textId="3238F83A" w:rsidR="00350FC6" w:rsidRPr="00350FC6" w:rsidRDefault="00350FC6" w:rsidP="00350FC6">
            <w:pPr>
              <w:pStyle w:val="DHHStabletext"/>
              <w:spacing w:before="0" w:after="0"/>
              <w:jc w:val="center"/>
              <w:rPr>
                <w:rFonts w:cs="Arial"/>
                <w:b/>
                <w:bCs/>
                <w:i/>
                <w:iCs/>
                <w:sz w:val="18"/>
                <w:szCs w:val="18"/>
              </w:rPr>
            </w:pPr>
            <w:r w:rsidRPr="00350FC6">
              <w:rPr>
                <w:rFonts w:cs="Arial"/>
                <w:b/>
                <w:bCs/>
                <w:i/>
                <w:iCs/>
                <w:sz w:val="18"/>
                <w:szCs w:val="18"/>
              </w:rPr>
              <w:t>4.4%</w:t>
            </w:r>
          </w:p>
        </w:tc>
        <w:tc>
          <w:tcPr>
            <w:tcW w:w="1021" w:type="dxa"/>
            <w:noWrap/>
            <w:vAlign w:val="center"/>
          </w:tcPr>
          <w:p w14:paraId="0E67067D" w14:textId="27F031BC" w:rsidR="00350FC6" w:rsidRPr="00350FC6" w:rsidRDefault="00350FC6" w:rsidP="00350FC6">
            <w:pPr>
              <w:pStyle w:val="DHHStabletext"/>
              <w:spacing w:before="0" w:after="0"/>
              <w:jc w:val="center"/>
              <w:rPr>
                <w:rFonts w:cs="Arial"/>
                <w:b/>
                <w:bCs/>
                <w:i/>
                <w:iCs/>
                <w:sz w:val="18"/>
                <w:szCs w:val="18"/>
              </w:rPr>
            </w:pPr>
            <w:r w:rsidRPr="00350FC6">
              <w:rPr>
                <w:rFonts w:cs="Arial"/>
                <w:b/>
                <w:bCs/>
                <w:i/>
                <w:iCs/>
                <w:sz w:val="18"/>
                <w:szCs w:val="18"/>
              </w:rPr>
              <w:t>3,233</w:t>
            </w:r>
          </w:p>
        </w:tc>
        <w:tc>
          <w:tcPr>
            <w:tcW w:w="1021" w:type="dxa"/>
            <w:noWrap/>
            <w:vAlign w:val="center"/>
          </w:tcPr>
          <w:p w14:paraId="2170A581" w14:textId="4D42072A" w:rsidR="00350FC6" w:rsidRPr="00350FC6" w:rsidRDefault="00350FC6" w:rsidP="00350FC6">
            <w:pPr>
              <w:pStyle w:val="DHHStabletext"/>
              <w:spacing w:before="0" w:after="0"/>
              <w:jc w:val="center"/>
              <w:rPr>
                <w:rFonts w:cs="Arial"/>
                <w:b/>
                <w:bCs/>
                <w:i/>
                <w:iCs/>
                <w:sz w:val="18"/>
                <w:szCs w:val="18"/>
              </w:rPr>
            </w:pPr>
            <w:r w:rsidRPr="00350FC6">
              <w:rPr>
                <w:rFonts w:cs="Arial"/>
                <w:b/>
                <w:bCs/>
                <w:i/>
                <w:iCs/>
                <w:sz w:val="18"/>
                <w:szCs w:val="18"/>
              </w:rPr>
              <w:t>17.8%</w:t>
            </w:r>
          </w:p>
        </w:tc>
        <w:tc>
          <w:tcPr>
            <w:tcW w:w="1021" w:type="dxa"/>
            <w:noWrap/>
            <w:vAlign w:val="center"/>
          </w:tcPr>
          <w:p w14:paraId="798A1343" w14:textId="6A0F7A8B" w:rsidR="00350FC6" w:rsidRPr="00350FC6" w:rsidRDefault="00350FC6" w:rsidP="00350FC6">
            <w:pPr>
              <w:pStyle w:val="DHHStabletext"/>
              <w:spacing w:before="0" w:after="0"/>
              <w:jc w:val="center"/>
              <w:rPr>
                <w:rFonts w:cs="Arial"/>
                <w:b/>
                <w:bCs/>
                <w:i/>
                <w:iCs/>
                <w:sz w:val="18"/>
                <w:szCs w:val="18"/>
              </w:rPr>
            </w:pPr>
            <w:r w:rsidRPr="00350FC6">
              <w:rPr>
                <w:rFonts w:cs="Arial"/>
                <w:b/>
                <w:bCs/>
                <w:i/>
                <w:iCs/>
                <w:sz w:val="18"/>
                <w:szCs w:val="18"/>
              </w:rPr>
              <w:t>3,164</w:t>
            </w:r>
          </w:p>
        </w:tc>
        <w:tc>
          <w:tcPr>
            <w:tcW w:w="1021" w:type="dxa"/>
            <w:noWrap/>
            <w:vAlign w:val="center"/>
          </w:tcPr>
          <w:p w14:paraId="4111E388" w14:textId="3430FD90" w:rsidR="00350FC6" w:rsidRPr="00350FC6" w:rsidRDefault="00350FC6" w:rsidP="00350FC6">
            <w:pPr>
              <w:pStyle w:val="DHHStabletext"/>
              <w:spacing w:before="0" w:after="0"/>
              <w:jc w:val="center"/>
              <w:rPr>
                <w:rFonts w:cs="Arial"/>
                <w:b/>
                <w:bCs/>
                <w:i/>
                <w:iCs/>
                <w:sz w:val="18"/>
                <w:szCs w:val="18"/>
              </w:rPr>
            </w:pPr>
            <w:r w:rsidRPr="00350FC6">
              <w:rPr>
                <w:rFonts w:cs="Arial"/>
                <w:b/>
                <w:bCs/>
                <w:i/>
                <w:iCs/>
                <w:sz w:val="18"/>
                <w:szCs w:val="18"/>
              </w:rPr>
              <w:t>33.9%</w:t>
            </w:r>
          </w:p>
        </w:tc>
        <w:tc>
          <w:tcPr>
            <w:tcW w:w="1021" w:type="dxa"/>
            <w:noWrap/>
            <w:vAlign w:val="center"/>
          </w:tcPr>
          <w:p w14:paraId="6652AB5A" w14:textId="7B3F43CD" w:rsidR="00350FC6" w:rsidRPr="00350FC6" w:rsidRDefault="00350FC6" w:rsidP="00350FC6">
            <w:pPr>
              <w:pStyle w:val="DHHStabletext"/>
              <w:spacing w:before="0" w:after="0"/>
              <w:jc w:val="center"/>
              <w:rPr>
                <w:rFonts w:cs="Arial"/>
                <w:b/>
                <w:bCs/>
                <w:i/>
                <w:iCs/>
                <w:sz w:val="18"/>
                <w:szCs w:val="18"/>
              </w:rPr>
            </w:pPr>
            <w:r w:rsidRPr="00350FC6">
              <w:rPr>
                <w:rFonts w:cs="Arial"/>
                <w:b/>
                <w:bCs/>
                <w:i/>
                <w:iCs/>
                <w:sz w:val="18"/>
                <w:szCs w:val="18"/>
              </w:rPr>
              <w:t>7,466</w:t>
            </w:r>
          </w:p>
        </w:tc>
        <w:tc>
          <w:tcPr>
            <w:tcW w:w="1021" w:type="dxa"/>
            <w:noWrap/>
            <w:vAlign w:val="center"/>
          </w:tcPr>
          <w:p w14:paraId="0C847876" w14:textId="6E38E90E" w:rsidR="00350FC6" w:rsidRPr="00350FC6" w:rsidRDefault="00350FC6" w:rsidP="00350FC6">
            <w:pPr>
              <w:pStyle w:val="DHHStabletext"/>
              <w:spacing w:before="0" w:after="0"/>
              <w:jc w:val="center"/>
              <w:rPr>
                <w:rFonts w:cs="Arial"/>
                <w:b/>
                <w:bCs/>
                <w:i/>
                <w:iCs/>
                <w:sz w:val="18"/>
                <w:szCs w:val="18"/>
              </w:rPr>
            </w:pPr>
            <w:r w:rsidRPr="00350FC6">
              <w:rPr>
                <w:rFonts w:cs="Arial"/>
                <w:b/>
                <w:bCs/>
                <w:i/>
                <w:iCs/>
                <w:sz w:val="18"/>
                <w:szCs w:val="18"/>
              </w:rPr>
              <w:t>13.2%</w:t>
            </w:r>
          </w:p>
        </w:tc>
      </w:tr>
    </w:tbl>
    <w:p w14:paraId="1F8C1C2E" w14:textId="77777777" w:rsidR="00FB393C" w:rsidRDefault="00FB393C" w:rsidP="00FB393C">
      <w:pPr>
        <w:pStyle w:val="DHHSbody"/>
      </w:pPr>
    </w:p>
    <w:p w14:paraId="5D21C72F" w14:textId="77777777" w:rsidR="00FB393C" w:rsidRDefault="00FB393C" w:rsidP="00FB393C">
      <w:pPr>
        <w:pStyle w:val="DHHSbody"/>
      </w:pPr>
    </w:p>
    <w:p w14:paraId="73E331EF" w14:textId="77777777" w:rsidR="00FB393C" w:rsidRDefault="00FB393C" w:rsidP="00FB393C">
      <w:pPr>
        <w:pStyle w:val="DHHSbody"/>
        <w:sectPr w:rsidR="00FB393C" w:rsidSect="00FB393C">
          <w:footerReference w:type="even" r:id="rId28"/>
          <w:footerReference w:type="default" r:id="rId29"/>
          <w:pgSz w:w="16838" w:h="11906" w:orient="landscape"/>
          <w:pgMar w:top="1134" w:right="1134" w:bottom="1134" w:left="1134" w:header="709" w:footer="709" w:gutter="0"/>
          <w:cols w:space="708"/>
          <w:docGrid w:linePitch="360"/>
        </w:sectPr>
      </w:pPr>
    </w:p>
    <w:p w14:paraId="6DFF922F" w14:textId="50C85812" w:rsidR="00FB393C" w:rsidRPr="0030108E" w:rsidRDefault="00FB393C" w:rsidP="005A6749">
      <w:pPr>
        <w:pStyle w:val="DHHSfigurecaption"/>
      </w:pPr>
      <w:bookmarkStart w:id="98" w:name="_Toc64302817"/>
      <w:bookmarkStart w:id="99" w:name="_Toc90541943"/>
      <w:r w:rsidRPr="0030108E">
        <w:t xml:space="preserve">Table </w:t>
      </w:r>
      <w:r>
        <w:rPr>
          <w:noProof/>
        </w:rPr>
        <w:fldChar w:fldCharType="begin"/>
      </w:r>
      <w:r>
        <w:rPr>
          <w:noProof/>
        </w:rPr>
        <w:instrText xml:space="preserve"> SEQ Table \* ARABIC </w:instrText>
      </w:r>
      <w:r>
        <w:rPr>
          <w:noProof/>
        </w:rPr>
        <w:fldChar w:fldCharType="separate"/>
      </w:r>
      <w:r w:rsidR="00F02E26">
        <w:rPr>
          <w:noProof/>
        </w:rPr>
        <w:t>14</w:t>
      </w:r>
      <w:r>
        <w:rPr>
          <w:noProof/>
        </w:rPr>
        <w:fldChar w:fldCharType="end"/>
      </w:r>
      <w:r w:rsidRPr="0030108E">
        <w:t>: Active bonds by local government area</w:t>
      </w:r>
      <w:bookmarkEnd w:id="98"/>
      <w:bookmarkEnd w:id="99"/>
    </w:p>
    <w:tbl>
      <w:tblPr>
        <w:tblStyle w:val="TableGrid"/>
        <w:tblW w:w="9751" w:type="dxa"/>
        <w:tblLayout w:type="fixed"/>
        <w:tblLook w:val="04A0" w:firstRow="1" w:lastRow="0" w:firstColumn="1" w:lastColumn="0" w:noHBand="0" w:noVBand="1"/>
      </w:tblPr>
      <w:tblGrid>
        <w:gridCol w:w="2008"/>
        <w:gridCol w:w="860"/>
        <w:gridCol w:w="861"/>
        <w:gridCol w:w="975"/>
        <w:gridCol w:w="287"/>
        <w:gridCol w:w="2006"/>
        <w:gridCol w:w="918"/>
        <w:gridCol w:w="918"/>
        <w:gridCol w:w="918"/>
      </w:tblGrid>
      <w:tr w:rsidR="00CE62CF" w:rsidRPr="005B63C3" w14:paraId="45871F0C" w14:textId="77777777" w:rsidTr="00834AD9">
        <w:trPr>
          <w:cnfStyle w:val="100000000000" w:firstRow="1" w:lastRow="0" w:firstColumn="0" w:lastColumn="0" w:oddVBand="0" w:evenVBand="0" w:oddHBand="0" w:evenHBand="0" w:firstRowFirstColumn="0" w:firstRowLastColumn="0" w:lastRowFirstColumn="0" w:lastRowLastColumn="0"/>
          <w:trHeight w:val="284"/>
        </w:trPr>
        <w:tc>
          <w:tcPr>
            <w:tcW w:w="1985" w:type="dxa"/>
            <w:vMerge w:val="restart"/>
            <w:noWrap/>
            <w:vAlign w:val="center"/>
          </w:tcPr>
          <w:p w14:paraId="009818BA" w14:textId="77777777" w:rsidR="00CE62CF" w:rsidRPr="005B63C3" w:rsidRDefault="00CE62CF" w:rsidP="009642AE">
            <w:pPr>
              <w:pStyle w:val="DHHStablecolhead"/>
              <w:spacing w:before="0" w:after="0"/>
              <w:jc w:val="center"/>
              <w:rPr>
                <w:lang w:eastAsia="en-AU"/>
              </w:rPr>
            </w:pPr>
            <w:r w:rsidRPr="005B63C3">
              <w:rPr>
                <w:lang w:eastAsia="en-AU"/>
              </w:rPr>
              <w:t>LGA</w:t>
            </w:r>
          </w:p>
        </w:tc>
        <w:tc>
          <w:tcPr>
            <w:tcW w:w="850" w:type="dxa"/>
            <w:vMerge w:val="restart"/>
            <w:noWrap/>
            <w:vAlign w:val="center"/>
          </w:tcPr>
          <w:p w14:paraId="65F95097" w14:textId="1CFADE0A" w:rsidR="00CE62CF" w:rsidRPr="005B63C3" w:rsidRDefault="007620A2" w:rsidP="009642AE">
            <w:pPr>
              <w:pStyle w:val="DHHStablecolhead"/>
              <w:spacing w:before="0" w:after="0"/>
              <w:jc w:val="center"/>
              <w:rPr>
                <w:lang w:eastAsia="en-AU"/>
              </w:rPr>
            </w:pPr>
            <w:r>
              <w:rPr>
                <w:lang w:eastAsia="en-AU"/>
              </w:rPr>
              <w:t>Dec</w:t>
            </w:r>
            <w:r w:rsidR="00CE62CF">
              <w:rPr>
                <w:lang w:eastAsia="en-AU"/>
              </w:rPr>
              <w:t xml:space="preserve"> 2021</w:t>
            </w:r>
          </w:p>
        </w:tc>
        <w:tc>
          <w:tcPr>
            <w:tcW w:w="1815" w:type="dxa"/>
            <w:gridSpan w:val="2"/>
            <w:noWrap/>
            <w:vAlign w:val="center"/>
          </w:tcPr>
          <w:p w14:paraId="28959377" w14:textId="77777777" w:rsidR="00CE62CF" w:rsidRPr="005B63C3" w:rsidRDefault="00CE62CF" w:rsidP="009642AE">
            <w:pPr>
              <w:pStyle w:val="DHHStablecolhead"/>
              <w:spacing w:before="0" w:after="0"/>
              <w:jc w:val="center"/>
              <w:rPr>
                <w:lang w:eastAsia="en-AU"/>
              </w:rPr>
            </w:pPr>
            <w:r w:rsidRPr="005B63C3">
              <w:rPr>
                <w:lang w:eastAsia="en-AU"/>
              </w:rPr>
              <w:t>% change</w:t>
            </w:r>
          </w:p>
        </w:tc>
        <w:tc>
          <w:tcPr>
            <w:tcW w:w="284" w:type="dxa"/>
            <w:vMerge w:val="restart"/>
            <w:vAlign w:val="center"/>
          </w:tcPr>
          <w:p w14:paraId="0D46FCAC" w14:textId="77777777" w:rsidR="00CE62CF" w:rsidRPr="005B63C3" w:rsidRDefault="00CE62CF" w:rsidP="009642AE">
            <w:pPr>
              <w:pStyle w:val="DHHStablecolhead"/>
              <w:spacing w:before="0" w:after="0"/>
              <w:jc w:val="center"/>
              <w:rPr>
                <w:lang w:eastAsia="en-AU"/>
              </w:rPr>
            </w:pPr>
          </w:p>
        </w:tc>
        <w:tc>
          <w:tcPr>
            <w:tcW w:w="1983" w:type="dxa"/>
            <w:vMerge w:val="restart"/>
            <w:vAlign w:val="center"/>
          </w:tcPr>
          <w:p w14:paraId="77580E0D" w14:textId="77777777" w:rsidR="00CE62CF" w:rsidRPr="00CE62CF" w:rsidRDefault="00CE62CF" w:rsidP="009642AE">
            <w:pPr>
              <w:pStyle w:val="DHHStablecolhead"/>
              <w:spacing w:before="0" w:after="0"/>
              <w:jc w:val="center"/>
              <w:rPr>
                <w:lang w:eastAsia="en-AU"/>
              </w:rPr>
            </w:pPr>
            <w:r w:rsidRPr="00CE62CF">
              <w:rPr>
                <w:lang w:eastAsia="en-AU"/>
              </w:rPr>
              <w:t>LGA</w:t>
            </w:r>
          </w:p>
        </w:tc>
        <w:tc>
          <w:tcPr>
            <w:tcW w:w="907" w:type="dxa"/>
            <w:vMerge w:val="restart"/>
            <w:vAlign w:val="center"/>
          </w:tcPr>
          <w:p w14:paraId="081FF213" w14:textId="47F14900" w:rsidR="00CE62CF" w:rsidRPr="00CE62CF" w:rsidRDefault="007620A2" w:rsidP="009642AE">
            <w:pPr>
              <w:pStyle w:val="DHHStablecolhead"/>
              <w:spacing w:before="0" w:after="0"/>
              <w:jc w:val="center"/>
              <w:rPr>
                <w:color w:val="FFFFFF" w:themeColor="background1"/>
                <w:lang w:eastAsia="en-AU"/>
              </w:rPr>
            </w:pPr>
            <w:r>
              <w:rPr>
                <w:color w:val="FFFFFF" w:themeColor="background1"/>
                <w:lang w:eastAsia="en-AU"/>
              </w:rPr>
              <w:t>Dec</w:t>
            </w:r>
            <w:r w:rsidR="00CE62CF" w:rsidRPr="00CE62CF">
              <w:rPr>
                <w:color w:val="FFFFFF" w:themeColor="background1"/>
                <w:lang w:eastAsia="en-AU"/>
              </w:rPr>
              <w:t xml:space="preserve"> 2021</w:t>
            </w:r>
          </w:p>
        </w:tc>
        <w:tc>
          <w:tcPr>
            <w:tcW w:w="907" w:type="dxa"/>
            <w:gridSpan w:val="2"/>
            <w:vAlign w:val="center"/>
          </w:tcPr>
          <w:p w14:paraId="4C96855D" w14:textId="77777777" w:rsidR="00CE62CF" w:rsidRPr="00CE62CF" w:rsidRDefault="00CE62CF" w:rsidP="009642AE">
            <w:pPr>
              <w:pStyle w:val="DHHStablecolhead"/>
              <w:spacing w:before="0" w:after="0"/>
              <w:jc w:val="center"/>
              <w:rPr>
                <w:color w:val="FFFFFF" w:themeColor="background1"/>
                <w:lang w:eastAsia="en-AU"/>
              </w:rPr>
            </w:pPr>
            <w:r w:rsidRPr="00CE62CF">
              <w:rPr>
                <w:color w:val="FFFFFF" w:themeColor="background1"/>
                <w:lang w:eastAsia="en-AU"/>
              </w:rPr>
              <w:t>% change</w:t>
            </w:r>
          </w:p>
        </w:tc>
      </w:tr>
      <w:tr w:rsidR="00CE62CF" w:rsidRPr="005B63C3" w14:paraId="563B8987" w14:textId="77777777" w:rsidTr="00834AD9">
        <w:trPr>
          <w:trHeight w:val="285"/>
        </w:trPr>
        <w:tc>
          <w:tcPr>
            <w:tcW w:w="1985" w:type="dxa"/>
            <w:vMerge/>
            <w:noWrap/>
          </w:tcPr>
          <w:p w14:paraId="6BBED62A" w14:textId="77777777" w:rsidR="00CE62CF" w:rsidRPr="005B63C3" w:rsidRDefault="00CE62CF" w:rsidP="0029491F">
            <w:pPr>
              <w:rPr>
                <w:b/>
                <w:lang w:eastAsia="en-AU"/>
              </w:rPr>
            </w:pPr>
          </w:p>
        </w:tc>
        <w:tc>
          <w:tcPr>
            <w:tcW w:w="850" w:type="dxa"/>
            <w:vMerge/>
            <w:noWrap/>
            <w:vAlign w:val="center"/>
          </w:tcPr>
          <w:p w14:paraId="132AFC0D" w14:textId="77777777" w:rsidR="00CE62CF" w:rsidRPr="005B63C3" w:rsidRDefault="00CE62CF" w:rsidP="009642AE">
            <w:pPr>
              <w:jc w:val="center"/>
              <w:rPr>
                <w:b/>
                <w:lang w:eastAsia="en-AU"/>
              </w:rPr>
            </w:pPr>
          </w:p>
        </w:tc>
        <w:tc>
          <w:tcPr>
            <w:tcW w:w="851" w:type="dxa"/>
            <w:shd w:val="clear" w:color="auto" w:fill="007A33"/>
            <w:noWrap/>
            <w:vAlign w:val="center"/>
          </w:tcPr>
          <w:p w14:paraId="73143CB0" w14:textId="77777777" w:rsidR="00CE62CF" w:rsidRPr="0029491F" w:rsidRDefault="00CE62CF" w:rsidP="009642AE">
            <w:pPr>
              <w:pStyle w:val="DHHStabletext"/>
              <w:spacing w:before="0" w:after="0"/>
              <w:jc w:val="center"/>
              <w:rPr>
                <w:color w:val="FFFFFF" w:themeColor="background1"/>
              </w:rPr>
            </w:pPr>
            <w:r w:rsidRPr="0029491F">
              <w:rPr>
                <w:color w:val="FFFFFF" w:themeColor="background1"/>
              </w:rPr>
              <w:t>1 year</w:t>
            </w:r>
          </w:p>
        </w:tc>
        <w:tc>
          <w:tcPr>
            <w:tcW w:w="964" w:type="dxa"/>
            <w:shd w:val="clear" w:color="auto" w:fill="007A33"/>
            <w:noWrap/>
            <w:vAlign w:val="center"/>
          </w:tcPr>
          <w:p w14:paraId="6A690E17" w14:textId="77777777" w:rsidR="00CE62CF" w:rsidRPr="0029491F" w:rsidRDefault="00CE62CF" w:rsidP="009642AE">
            <w:pPr>
              <w:pStyle w:val="DHHStabletext"/>
              <w:spacing w:before="0" w:after="0"/>
              <w:jc w:val="center"/>
              <w:rPr>
                <w:color w:val="FFFFFF" w:themeColor="background1"/>
              </w:rPr>
            </w:pPr>
            <w:r w:rsidRPr="0029491F">
              <w:rPr>
                <w:color w:val="FFFFFF" w:themeColor="background1"/>
              </w:rPr>
              <w:t>5 years</w:t>
            </w:r>
          </w:p>
        </w:tc>
        <w:tc>
          <w:tcPr>
            <w:tcW w:w="284" w:type="dxa"/>
            <w:vMerge/>
            <w:vAlign w:val="center"/>
          </w:tcPr>
          <w:p w14:paraId="5B4E86C2" w14:textId="77777777" w:rsidR="00CE62CF" w:rsidRPr="005B63C3" w:rsidRDefault="00CE62CF" w:rsidP="009642AE">
            <w:pPr>
              <w:jc w:val="center"/>
              <w:rPr>
                <w:b/>
                <w:lang w:eastAsia="en-AU"/>
              </w:rPr>
            </w:pPr>
          </w:p>
        </w:tc>
        <w:tc>
          <w:tcPr>
            <w:tcW w:w="1983" w:type="dxa"/>
            <w:vMerge/>
            <w:shd w:val="clear" w:color="auto" w:fill="007A33"/>
            <w:vAlign w:val="center"/>
          </w:tcPr>
          <w:p w14:paraId="064362CB" w14:textId="77777777" w:rsidR="00CE62CF" w:rsidRPr="00CE62CF" w:rsidRDefault="00CE62CF" w:rsidP="009642AE">
            <w:pPr>
              <w:jc w:val="center"/>
              <w:rPr>
                <w:b/>
                <w:color w:val="FFFFFF" w:themeColor="background1"/>
                <w:lang w:eastAsia="en-AU"/>
              </w:rPr>
            </w:pPr>
          </w:p>
        </w:tc>
        <w:tc>
          <w:tcPr>
            <w:tcW w:w="907" w:type="dxa"/>
            <w:vMerge/>
            <w:shd w:val="clear" w:color="auto" w:fill="007A33"/>
            <w:vAlign w:val="center"/>
          </w:tcPr>
          <w:p w14:paraId="58666AC6" w14:textId="6C514EA8" w:rsidR="00CE62CF" w:rsidRPr="00CE62CF" w:rsidRDefault="00CE62CF" w:rsidP="009642AE">
            <w:pPr>
              <w:jc w:val="center"/>
              <w:rPr>
                <w:b/>
                <w:color w:val="FFFFFF" w:themeColor="background1"/>
                <w:lang w:eastAsia="en-AU"/>
              </w:rPr>
            </w:pPr>
          </w:p>
        </w:tc>
        <w:tc>
          <w:tcPr>
            <w:tcW w:w="907" w:type="dxa"/>
            <w:shd w:val="clear" w:color="auto" w:fill="007A33"/>
            <w:vAlign w:val="center"/>
          </w:tcPr>
          <w:p w14:paraId="6C1B1999" w14:textId="77777777" w:rsidR="00CE62CF" w:rsidRPr="00CE62CF" w:rsidRDefault="00CE62CF" w:rsidP="009642AE">
            <w:pPr>
              <w:pStyle w:val="DHHStabletext"/>
              <w:spacing w:before="0" w:after="0"/>
              <w:jc w:val="center"/>
              <w:rPr>
                <w:color w:val="FFFFFF" w:themeColor="background1"/>
              </w:rPr>
            </w:pPr>
            <w:r w:rsidRPr="00CE62CF">
              <w:rPr>
                <w:color w:val="FFFFFF" w:themeColor="background1"/>
              </w:rPr>
              <w:t>1 year</w:t>
            </w:r>
          </w:p>
        </w:tc>
        <w:tc>
          <w:tcPr>
            <w:tcW w:w="907" w:type="dxa"/>
            <w:shd w:val="clear" w:color="auto" w:fill="007A33"/>
            <w:vAlign w:val="center"/>
          </w:tcPr>
          <w:p w14:paraId="66B20375" w14:textId="77777777" w:rsidR="00CE62CF" w:rsidRPr="00CE62CF" w:rsidRDefault="00CE62CF" w:rsidP="009642AE">
            <w:pPr>
              <w:pStyle w:val="DHHStabletext"/>
              <w:spacing w:before="0" w:after="0"/>
              <w:jc w:val="center"/>
              <w:rPr>
                <w:color w:val="FFFFFF" w:themeColor="background1"/>
              </w:rPr>
            </w:pPr>
            <w:r w:rsidRPr="00CE62CF">
              <w:rPr>
                <w:color w:val="FFFFFF" w:themeColor="background1"/>
              </w:rPr>
              <w:t>5 years</w:t>
            </w:r>
          </w:p>
        </w:tc>
      </w:tr>
      <w:tr w:rsidR="00CE698F" w:rsidRPr="00CE698F" w14:paraId="2FE873B3" w14:textId="77777777" w:rsidTr="00834AD9">
        <w:trPr>
          <w:trHeight w:hRule="exact" w:val="312"/>
        </w:trPr>
        <w:tc>
          <w:tcPr>
            <w:tcW w:w="1985" w:type="dxa"/>
            <w:noWrap/>
            <w:vAlign w:val="center"/>
          </w:tcPr>
          <w:p w14:paraId="2CDFC7BC" w14:textId="2C7FD018" w:rsidR="00CE698F" w:rsidRPr="00CE698F" w:rsidRDefault="00CE698F" w:rsidP="00CE698F">
            <w:pPr>
              <w:pStyle w:val="DHHStabletext"/>
              <w:spacing w:before="0" w:after="0"/>
              <w:rPr>
                <w:rFonts w:cs="Arial"/>
                <w:sz w:val="18"/>
                <w:szCs w:val="18"/>
              </w:rPr>
            </w:pPr>
            <w:r w:rsidRPr="00CE698F">
              <w:rPr>
                <w:rFonts w:cs="Arial"/>
                <w:sz w:val="18"/>
                <w:szCs w:val="18"/>
              </w:rPr>
              <w:t>Alpine</w:t>
            </w:r>
          </w:p>
        </w:tc>
        <w:tc>
          <w:tcPr>
            <w:tcW w:w="850" w:type="dxa"/>
            <w:noWrap/>
            <w:vAlign w:val="center"/>
          </w:tcPr>
          <w:p w14:paraId="1FFE3ABC" w14:textId="3A6F6452" w:rsidR="00CE698F" w:rsidRPr="00CE698F" w:rsidRDefault="00CE698F" w:rsidP="00CE698F">
            <w:pPr>
              <w:pStyle w:val="DHHStabletext"/>
              <w:spacing w:before="0" w:after="0"/>
              <w:jc w:val="right"/>
              <w:rPr>
                <w:rFonts w:cs="Arial"/>
                <w:sz w:val="18"/>
                <w:szCs w:val="18"/>
              </w:rPr>
            </w:pPr>
            <w:r w:rsidRPr="00CE698F">
              <w:rPr>
                <w:rFonts w:cs="Arial"/>
                <w:sz w:val="18"/>
                <w:szCs w:val="18"/>
              </w:rPr>
              <w:t>839</w:t>
            </w:r>
          </w:p>
        </w:tc>
        <w:tc>
          <w:tcPr>
            <w:tcW w:w="851" w:type="dxa"/>
            <w:noWrap/>
            <w:vAlign w:val="center"/>
          </w:tcPr>
          <w:p w14:paraId="7720040D" w14:textId="661EAB8D" w:rsidR="00CE698F" w:rsidRPr="00CE698F" w:rsidRDefault="00CE698F" w:rsidP="00834AD9">
            <w:pPr>
              <w:pStyle w:val="DHHStabletext"/>
              <w:spacing w:before="0" w:after="0"/>
              <w:jc w:val="center"/>
              <w:rPr>
                <w:rFonts w:cs="Arial"/>
                <w:sz w:val="18"/>
                <w:szCs w:val="18"/>
              </w:rPr>
            </w:pPr>
            <w:r w:rsidRPr="00CE698F">
              <w:rPr>
                <w:rFonts w:cs="Arial"/>
                <w:sz w:val="18"/>
                <w:szCs w:val="18"/>
              </w:rPr>
              <w:t>0.1%</w:t>
            </w:r>
          </w:p>
        </w:tc>
        <w:tc>
          <w:tcPr>
            <w:tcW w:w="964" w:type="dxa"/>
            <w:noWrap/>
            <w:vAlign w:val="center"/>
          </w:tcPr>
          <w:p w14:paraId="22486B0C" w14:textId="6A52BA18" w:rsidR="00CE698F" w:rsidRPr="00CE698F" w:rsidRDefault="00CE698F" w:rsidP="00834AD9">
            <w:pPr>
              <w:pStyle w:val="DHHStabletext"/>
              <w:spacing w:before="0" w:after="0"/>
              <w:jc w:val="center"/>
              <w:rPr>
                <w:rFonts w:cs="Arial"/>
                <w:sz w:val="18"/>
                <w:szCs w:val="18"/>
              </w:rPr>
            </w:pPr>
            <w:r w:rsidRPr="00CE698F">
              <w:rPr>
                <w:rFonts w:cs="Arial"/>
                <w:sz w:val="18"/>
                <w:szCs w:val="18"/>
              </w:rPr>
              <w:t>3.2%</w:t>
            </w:r>
          </w:p>
        </w:tc>
        <w:tc>
          <w:tcPr>
            <w:tcW w:w="284" w:type="dxa"/>
          </w:tcPr>
          <w:p w14:paraId="4F3F7CCE" w14:textId="77777777" w:rsidR="00CE698F" w:rsidRPr="00CE698F" w:rsidRDefault="00CE698F" w:rsidP="00CE698F">
            <w:pPr>
              <w:pStyle w:val="DHHStabletext"/>
              <w:spacing w:before="0" w:after="0"/>
              <w:rPr>
                <w:rFonts w:cs="Arial"/>
                <w:color w:val="000000"/>
                <w:sz w:val="18"/>
                <w:szCs w:val="18"/>
                <w:lang w:eastAsia="en-AU"/>
              </w:rPr>
            </w:pPr>
          </w:p>
        </w:tc>
        <w:tc>
          <w:tcPr>
            <w:tcW w:w="1983" w:type="dxa"/>
            <w:vAlign w:val="center"/>
          </w:tcPr>
          <w:p w14:paraId="51A3D5AF" w14:textId="31D282C6" w:rsidR="00CE698F" w:rsidRPr="00CE698F" w:rsidRDefault="00CE698F" w:rsidP="00CE698F">
            <w:pPr>
              <w:pStyle w:val="DHHStabletext"/>
              <w:spacing w:before="0" w:after="0"/>
              <w:rPr>
                <w:rFonts w:cs="Arial"/>
                <w:color w:val="000000"/>
                <w:sz w:val="18"/>
                <w:szCs w:val="18"/>
                <w:lang w:eastAsia="en-AU"/>
              </w:rPr>
            </w:pPr>
            <w:r w:rsidRPr="00CE698F">
              <w:rPr>
                <w:rFonts w:cs="Arial"/>
                <w:color w:val="000000"/>
                <w:sz w:val="18"/>
                <w:szCs w:val="18"/>
                <w:lang w:eastAsia="en-AU"/>
              </w:rPr>
              <w:t>Mansfield</w:t>
            </w:r>
          </w:p>
        </w:tc>
        <w:tc>
          <w:tcPr>
            <w:tcW w:w="907" w:type="dxa"/>
            <w:vAlign w:val="center"/>
          </w:tcPr>
          <w:p w14:paraId="1549752A" w14:textId="02FD50EA" w:rsidR="00CE698F" w:rsidRPr="00CE698F" w:rsidRDefault="00CE698F" w:rsidP="00CE698F">
            <w:pPr>
              <w:pStyle w:val="DHHStabletext"/>
              <w:spacing w:before="0" w:after="0"/>
              <w:jc w:val="right"/>
              <w:rPr>
                <w:rFonts w:cs="Arial"/>
                <w:sz w:val="18"/>
                <w:szCs w:val="18"/>
              </w:rPr>
            </w:pPr>
            <w:r w:rsidRPr="00CE698F">
              <w:rPr>
                <w:rFonts w:cs="Arial"/>
                <w:sz w:val="18"/>
                <w:szCs w:val="18"/>
              </w:rPr>
              <w:t>455</w:t>
            </w:r>
          </w:p>
        </w:tc>
        <w:tc>
          <w:tcPr>
            <w:tcW w:w="907" w:type="dxa"/>
            <w:vAlign w:val="center"/>
          </w:tcPr>
          <w:p w14:paraId="3E2096E3" w14:textId="1D12C6EB" w:rsidR="00CE698F" w:rsidRPr="00CE698F" w:rsidRDefault="00CE698F" w:rsidP="00CE698F">
            <w:pPr>
              <w:pStyle w:val="DHHStabletext"/>
              <w:spacing w:before="0" w:after="0"/>
              <w:jc w:val="center"/>
              <w:rPr>
                <w:rFonts w:cs="Arial"/>
                <w:sz w:val="18"/>
                <w:szCs w:val="18"/>
              </w:rPr>
            </w:pPr>
            <w:r w:rsidRPr="00CE698F">
              <w:rPr>
                <w:rFonts w:cs="Arial"/>
                <w:sz w:val="18"/>
                <w:szCs w:val="18"/>
              </w:rPr>
              <w:t>-2.4%</w:t>
            </w:r>
          </w:p>
        </w:tc>
        <w:tc>
          <w:tcPr>
            <w:tcW w:w="907" w:type="dxa"/>
            <w:vAlign w:val="center"/>
          </w:tcPr>
          <w:p w14:paraId="03495903" w14:textId="02456E1F" w:rsidR="00CE698F" w:rsidRPr="00CE698F" w:rsidRDefault="00CE698F" w:rsidP="00CE698F">
            <w:pPr>
              <w:pStyle w:val="DHHStabletext"/>
              <w:spacing w:before="0" w:after="0"/>
              <w:jc w:val="center"/>
              <w:rPr>
                <w:rFonts w:cs="Arial"/>
                <w:sz w:val="18"/>
                <w:szCs w:val="18"/>
              </w:rPr>
            </w:pPr>
            <w:r w:rsidRPr="00CE698F">
              <w:rPr>
                <w:rFonts w:cs="Arial"/>
                <w:sz w:val="18"/>
                <w:szCs w:val="18"/>
              </w:rPr>
              <w:t>15.2%</w:t>
            </w:r>
          </w:p>
        </w:tc>
      </w:tr>
      <w:tr w:rsidR="00CE698F" w:rsidRPr="00CE698F" w14:paraId="057014ED" w14:textId="77777777" w:rsidTr="00834AD9">
        <w:trPr>
          <w:trHeight w:hRule="exact" w:val="312"/>
        </w:trPr>
        <w:tc>
          <w:tcPr>
            <w:tcW w:w="1985" w:type="dxa"/>
            <w:noWrap/>
            <w:vAlign w:val="center"/>
          </w:tcPr>
          <w:p w14:paraId="03AB68EF" w14:textId="0B4B79BE" w:rsidR="00CE698F" w:rsidRPr="00CE698F" w:rsidRDefault="00CE698F" w:rsidP="00CE698F">
            <w:pPr>
              <w:pStyle w:val="DHHStabletext"/>
              <w:spacing w:before="0" w:after="0"/>
              <w:rPr>
                <w:rFonts w:cs="Arial"/>
                <w:sz w:val="18"/>
                <w:szCs w:val="18"/>
              </w:rPr>
            </w:pPr>
            <w:r w:rsidRPr="00CE698F">
              <w:rPr>
                <w:rFonts w:cs="Arial"/>
                <w:sz w:val="18"/>
                <w:szCs w:val="18"/>
              </w:rPr>
              <w:t>Ararat</w:t>
            </w:r>
          </w:p>
        </w:tc>
        <w:tc>
          <w:tcPr>
            <w:tcW w:w="850" w:type="dxa"/>
            <w:noWrap/>
            <w:vAlign w:val="center"/>
          </w:tcPr>
          <w:p w14:paraId="61E54734" w14:textId="367B860B" w:rsidR="00CE698F" w:rsidRPr="00CE698F" w:rsidRDefault="00CE698F" w:rsidP="00CE698F">
            <w:pPr>
              <w:pStyle w:val="DHHStabletext"/>
              <w:spacing w:before="0" w:after="0"/>
              <w:jc w:val="right"/>
              <w:rPr>
                <w:rFonts w:cs="Arial"/>
                <w:sz w:val="18"/>
                <w:szCs w:val="18"/>
              </w:rPr>
            </w:pPr>
            <w:r w:rsidRPr="00CE698F">
              <w:rPr>
                <w:rFonts w:cs="Arial"/>
                <w:sz w:val="18"/>
                <w:szCs w:val="18"/>
              </w:rPr>
              <w:t>755</w:t>
            </w:r>
          </w:p>
        </w:tc>
        <w:tc>
          <w:tcPr>
            <w:tcW w:w="851" w:type="dxa"/>
            <w:noWrap/>
            <w:vAlign w:val="center"/>
          </w:tcPr>
          <w:p w14:paraId="33E98071" w14:textId="078906B1" w:rsidR="00CE698F" w:rsidRPr="00CE698F" w:rsidRDefault="00CE698F" w:rsidP="00834AD9">
            <w:pPr>
              <w:pStyle w:val="DHHStabletext"/>
              <w:spacing w:before="0" w:after="0"/>
              <w:jc w:val="center"/>
              <w:rPr>
                <w:rFonts w:cs="Arial"/>
                <w:sz w:val="18"/>
                <w:szCs w:val="18"/>
              </w:rPr>
            </w:pPr>
            <w:r w:rsidRPr="00CE698F">
              <w:rPr>
                <w:rFonts w:cs="Arial"/>
                <w:sz w:val="18"/>
                <w:szCs w:val="18"/>
              </w:rPr>
              <w:t>-0.8%</w:t>
            </w:r>
          </w:p>
        </w:tc>
        <w:tc>
          <w:tcPr>
            <w:tcW w:w="964" w:type="dxa"/>
            <w:noWrap/>
            <w:vAlign w:val="center"/>
          </w:tcPr>
          <w:p w14:paraId="1FF12DC5" w14:textId="577F9F00" w:rsidR="00CE698F" w:rsidRPr="00CE698F" w:rsidRDefault="00CE698F" w:rsidP="00834AD9">
            <w:pPr>
              <w:pStyle w:val="DHHStabletext"/>
              <w:spacing w:before="0" w:after="0"/>
              <w:jc w:val="center"/>
              <w:rPr>
                <w:rFonts w:cs="Arial"/>
                <w:sz w:val="18"/>
                <w:szCs w:val="18"/>
              </w:rPr>
            </w:pPr>
            <w:r w:rsidRPr="00CE698F">
              <w:rPr>
                <w:rFonts w:cs="Arial"/>
                <w:sz w:val="18"/>
                <w:szCs w:val="18"/>
              </w:rPr>
              <w:t>2.7%</w:t>
            </w:r>
          </w:p>
        </w:tc>
        <w:tc>
          <w:tcPr>
            <w:tcW w:w="284" w:type="dxa"/>
          </w:tcPr>
          <w:p w14:paraId="02759352" w14:textId="77777777" w:rsidR="00CE698F" w:rsidRPr="00CE698F" w:rsidRDefault="00CE698F" w:rsidP="00CE698F">
            <w:pPr>
              <w:pStyle w:val="DHHStabletext"/>
              <w:spacing w:before="0" w:after="0"/>
              <w:rPr>
                <w:rFonts w:cs="Arial"/>
                <w:color w:val="000000"/>
                <w:sz w:val="18"/>
                <w:szCs w:val="18"/>
                <w:lang w:eastAsia="en-AU"/>
              </w:rPr>
            </w:pPr>
          </w:p>
        </w:tc>
        <w:tc>
          <w:tcPr>
            <w:tcW w:w="1983" w:type="dxa"/>
            <w:vAlign w:val="center"/>
          </w:tcPr>
          <w:p w14:paraId="73A15F77" w14:textId="2EFB347A" w:rsidR="00CE698F" w:rsidRPr="00CE698F" w:rsidRDefault="00CE698F" w:rsidP="00CE698F">
            <w:pPr>
              <w:pStyle w:val="DHHStabletext"/>
              <w:spacing w:before="0" w:after="0"/>
              <w:rPr>
                <w:rFonts w:cs="Arial"/>
                <w:color w:val="000000"/>
                <w:sz w:val="18"/>
                <w:szCs w:val="18"/>
                <w:lang w:eastAsia="en-AU"/>
              </w:rPr>
            </w:pPr>
            <w:r w:rsidRPr="00CE698F">
              <w:rPr>
                <w:rFonts w:cs="Arial"/>
                <w:color w:val="000000"/>
                <w:sz w:val="18"/>
                <w:szCs w:val="18"/>
                <w:lang w:eastAsia="en-AU"/>
              </w:rPr>
              <w:t>Maribyrnong</w:t>
            </w:r>
          </w:p>
        </w:tc>
        <w:tc>
          <w:tcPr>
            <w:tcW w:w="907" w:type="dxa"/>
            <w:vAlign w:val="center"/>
          </w:tcPr>
          <w:p w14:paraId="10D85EA8" w14:textId="1E56D052" w:rsidR="00CE698F" w:rsidRPr="00CE698F" w:rsidRDefault="00CE698F" w:rsidP="00CE698F">
            <w:pPr>
              <w:pStyle w:val="DHHStabletext"/>
              <w:spacing w:before="0" w:after="0"/>
              <w:jc w:val="right"/>
              <w:rPr>
                <w:rFonts w:cs="Arial"/>
                <w:sz w:val="18"/>
                <w:szCs w:val="18"/>
              </w:rPr>
            </w:pPr>
            <w:r w:rsidRPr="00CE698F">
              <w:rPr>
                <w:rFonts w:cs="Arial"/>
                <w:sz w:val="18"/>
                <w:szCs w:val="18"/>
              </w:rPr>
              <w:t>13,599</w:t>
            </w:r>
          </w:p>
        </w:tc>
        <w:tc>
          <w:tcPr>
            <w:tcW w:w="907" w:type="dxa"/>
            <w:vAlign w:val="center"/>
          </w:tcPr>
          <w:p w14:paraId="57B41857" w14:textId="4754A31E" w:rsidR="00CE698F" w:rsidRPr="00CE698F" w:rsidRDefault="00CE698F" w:rsidP="00CE698F">
            <w:pPr>
              <w:pStyle w:val="DHHStabletext"/>
              <w:spacing w:before="0" w:after="0"/>
              <w:jc w:val="center"/>
              <w:rPr>
                <w:rFonts w:cs="Arial"/>
                <w:sz w:val="18"/>
                <w:szCs w:val="18"/>
              </w:rPr>
            </w:pPr>
            <w:r w:rsidRPr="00CE698F">
              <w:rPr>
                <w:rFonts w:cs="Arial"/>
                <w:sz w:val="18"/>
                <w:szCs w:val="18"/>
              </w:rPr>
              <w:t>-0.4%</w:t>
            </w:r>
          </w:p>
        </w:tc>
        <w:tc>
          <w:tcPr>
            <w:tcW w:w="907" w:type="dxa"/>
            <w:vAlign w:val="center"/>
          </w:tcPr>
          <w:p w14:paraId="33169C1F" w14:textId="1FCF6622" w:rsidR="00CE698F" w:rsidRPr="00CE698F" w:rsidRDefault="00CE698F" w:rsidP="00CE698F">
            <w:pPr>
              <w:pStyle w:val="DHHStabletext"/>
              <w:spacing w:before="0" w:after="0"/>
              <w:jc w:val="center"/>
              <w:rPr>
                <w:rFonts w:cs="Arial"/>
                <w:sz w:val="18"/>
                <w:szCs w:val="18"/>
              </w:rPr>
            </w:pPr>
            <w:r w:rsidRPr="00CE698F">
              <w:rPr>
                <w:rFonts w:cs="Arial"/>
                <w:sz w:val="18"/>
                <w:szCs w:val="18"/>
              </w:rPr>
              <w:t>6.8%</w:t>
            </w:r>
          </w:p>
        </w:tc>
      </w:tr>
      <w:tr w:rsidR="00CE698F" w:rsidRPr="00CE698F" w14:paraId="494A1F9C" w14:textId="77777777" w:rsidTr="00834AD9">
        <w:trPr>
          <w:trHeight w:hRule="exact" w:val="312"/>
        </w:trPr>
        <w:tc>
          <w:tcPr>
            <w:tcW w:w="1985" w:type="dxa"/>
            <w:noWrap/>
            <w:vAlign w:val="center"/>
          </w:tcPr>
          <w:p w14:paraId="72A20199" w14:textId="4BCE80E1" w:rsidR="00CE698F" w:rsidRPr="00CE698F" w:rsidRDefault="00CE698F" w:rsidP="00CE698F">
            <w:pPr>
              <w:pStyle w:val="DHHStabletext"/>
              <w:spacing w:before="0" w:after="0"/>
              <w:rPr>
                <w:rFonts w:cs="Arial"/>
                <w:sz w:val="18"/>
                <w:szCs w:val="18"/>
              </w:rPr>
            </w:pPr>
            <w:r w:rsidRPr="00CE698F">
              <w:rPr>
                <w:rFonts w:cs="Arial"/>
                <w:sz w:val="18"/>
                <w:szCs w:val="18"/>
              </w:rPr>
              <w:t>Ballarat</w:t>
            </w:r>
          </w:p>
        </w:tc>
        <w:tc>
          <w:tcPr>
            <w:tcW w:w="850" w:type="dxa"/>
            <w:noWrap/>
            <w:vAlign w:val="center"/>
          </w:tcPr>
          <w:p w14:paraId="4C243581" w14:textId="656AE158" w:rsidR="00CE698F" w:rsidRPr="00CE698F" w:rsidRDefault="00CE698F" w:rsidP="00CE698F">
            <w:pPr>
              <w:pStyle w:val="DHHStabletext"/>
              <w:spacing w:before="0" w:after="0"/>
              <w:jc w:val="right"/>
              <w:rPr>
                <w:rFonts w:cs="Arial"/>
                <w:sz w:val="18"/>
                <w:szCs w:val="18"/>
              </w:rPr>
            </w:pPr>
            <w:r w:rsidRPr="00CE698F">
              <w:rPr>
                <w:rFonts w:cs="Arial"/>
                <w:sz w:val="18"/>
                <w:szCs w:val="18"/>
              </w:rPr>
              <w:t>12,633</w:t>
            </w:r>
          </w:p>
        </w:tc>
        <w:tc>
          <w:tcPr>
            <w:tcW w:w="851" w:type="dxa"/>
            <w:shd w:val="clear" w:color="auto" w:fill="auto"/>
            <w:noWrap/>
            <w:vAlign w:val="center"/>
          </w:tcPr>
          <w:p w14:paraId="2425777F" w14:textId="3915C3D6" w:rsidR="00CE698F" w:rsidRPr="00CE698F" w:rsidRDefault="00CE698F" w:rsidP="00834AD9">
            <w:pPr>
              <w:pStyle w:val="DHHStabletext"/>
              <w:spacing w:before="0" w:after="0"/>
              <w:jc w:val="center"/>
              <w:rPr>
                <w:rFonts w:cs="Arial"/>
                <w:sz w:val="18"/>
                <w:szCs w:val="18"/>
              </w:rPr>
            </w:pPr>
            <w:r w:rsidRPr="00CE698F">
              <w:rPr>
                <w:rFonts w:cs="Arial"/>
                <w:sz w:val="18"/>
                <w:szCs w:val="18"/>
              </w:rPr>
              <w:t>0.6%</w:t>
            </w:r>
          </w:p>
        </w:tc>
        <w:tc>
          <w:tcPr>
            <w:tcW w:w="964" w:type="dxa"/>
            <w:noWrap/>
            <w:vAlign w:val="center"/>
          </w:tcPr>
          <w:p w14:paraId="4C66109D" w14:textId="06215745" w:rsidR="00CE698F" w:rsidRPr="00CE698F" w:rsidRDefault="00CE698F" w:rsidP="00834AD9">
            <w:pPr>
              <w:pStyle w:val="DHHStabletext"/>
              <w:spacing w:before="0" w:after="0"/>
              <w:jc w:val="center"/>
              <w:rPr>
                <w:rFonts w:cs="Arial"/>
                <w:sz w:val="18"/>
                <w:szCs w:val="18"/>
              </w:rPr>
            </w:pPr>
            <w:r w:rsidRPr="00CE698F">
              <w:rPr>
                <w:rFonts w:cs="Arial"/>
                <w:sz w:val="18"/>
                <w:szCs w:val="18"/>
              </w:rPr>
              <w:t>13.0%</w:t>
            </w:r>
          </w:p>
        </w:tc>
        <w:tc>
          <w:tcPr>
            <w:tcW w:w="284" w:type="dxa"/>
          </w:tcPr>
          <w:p w14:paraId="029829D6" w14:textId="77777777" w:rsidR="00CE698F" w:rsidRPr="00CE698F" w:rsidRDefault="00CE698F" w:rsidP="00CE698F">
            <w:pPr>
              <w:pStyle w:val="DHHStabletext"/>
              <w:spacing w:before="0" w:after="0"/>
              <w:rPr>
                <w:rFonts w:cs="Arial"/>
                <w:color w:val="000000"/>
                <w:sz w:val="18"/>
                <w:szCs w:val="18"/>
                <w:lang w:eastAsia="en-AU"/>
              </w:rPr>
            </w:pPr>
          </w:p>
        </w:tc>
        <w:tc>
          <w:tcPr>
            <w:tcW w:w="1983" w:type="dxa"/>
            <w:vAlign w:val="center"/>
          </w:tcPr>
          <w:p w14:paraId="22899F35" w14:textId="3ED6AC65" w:rsidR="00CE698F" w:rsidRPr="00CE698F" w:rsidRDefault="00CE698F" w:rsidP="00CE698F">
            <w:pPr>
              <w:pStyle w:val="DHHStabletext"/>
              <w:spacing w:before="0" w:after="0"/>
              <w:rPr>
                <w:rFonts w:cs="Arial"/>
                <w:color w:val="000000"/>
                <w:sz w:val="18"/>
                <w:szCs w:val="18"/>
                <w:lang w:eastAsia="en-AU"/>
              </w:rPr>
            </w:pPr>
            <w:r w:rsidRPr="00CE698F">
              <w:rPr>
                <w:rFonts w:cs="Arial"/>
                <w:color w:val="000000"/>
                <w:sz w:val="18"/>
                <w:szCs w:val="18"/>
                <w:lang w:eastAsia="en-AU"/>
              </w:rPr>
              <w:t>Maroondah</w:t>
            </w:r>
          </w:p>
        </w:tc>
        <w:tc>
          <w:tcPr>
            <w:tcW w:w="907" w:type="dxa"/>
            <w:vAlign w:val="center"/>
          </w:tcPr>
          <w:p w14:paraId="14AD6B08" w14:textId="4AF25D42" w:rsidR="00CE698F" w:rsidRPr="00CE698F" w:rsidRDefault="00CE698F" w:rsidP="00CE698F">
            <w:pPr>
              <w:pStyle w:val="DHHStabletext"/>
              <w:spacing w:before="0" w:after="0"/>
              <w:jc w:val="right"/>
              <w:rPr>
                <w:rFonts w:cs="Arial"/>
                <w:sz w:val="18"/>
                <w:szCs w:val="18"/>
              </w:rPr>
            </w:pPr>
            <w:r w:rsidRPr="00CE698F">
              <w:rPr>
                <w:rFonts w:cs="Arial"/>
                <w:sz w:val="18"/>
                <w:szCs w:val="18"/>
              </w:rPr>
              <w:t>9,304</w:t>
            </w:r>
          </w:p>
        </w:tc>
        <w:tc>
          <w:tcPr>
            <w:tcW w:w="907" w:type="dxa"/>
            <w:vAlign w:val="center"/>
          </w:tcPr>
          <w:p w14:paraId="5BEFD3EB" w14:textId="7EE37567" w:rsidR="00CE698F" w:rsidRPr="00CE698F" w:rsidRDefault="00CE698F" w:rsidP="00CE698F">
            <w:pPr>
              <w:pStyle w:val="DHHStabletext"/>
              <w:spacing w:before="0" w:after="0"/>
              <w:jc w:val="center"/>
              <w:rPr>
                <w:rFonts w:cs="Arial"/>
                <w:sz w:val="18"/>
                <w:szCs w:val="18"/>
              </w:rPr>
            </w:pPr>
            <w:r w:rsidRPr="00CE698F">
              <w:rPr>
                <w:rFonts w:cs="Arial"/>
                <w:sz w:val="18"/>
                <w:szCs w:val="18"/>
              </w:rPr>
              <w:t>-4.5%</w:t>
            </w:r>
          </w:p>
        </w:tc>
        <w:tc>
          <w:tcPr>
            <w:tcW w:w="907" w:type="dxa"/>
            <w:vAlign w:val="center"/>
          </w:tcPr>
          <w:p w14:paraId="1AA1B930" w14:textId="037271F7" w:rsidR="00CE698F" w:rsidRPr="00CE698F" w:rsidRDefault="00CE698F" w:rsidP="00CE698F">
            <w:pPr>
              <w:pStyle w:val="DHHStabletext"/>
              <w:spacing w:before="0" w:after="0"/>
              <w:jc w:val="center"/>
              <w:rPr>
                <w:rFonts w:cs="Arial"/>
                <w:sz w:val="18"/>
                <w:szCs w:val="18"/>
              </w:rPr>
            </w:pPr>
            <w:r w:rsidRPr="00CE698F">
              <w:rPr>
                <w:rFonts w:cs="Arial"/>
                <w:sz w:val="18"/>
                <w:szCs w:val="18"/>
              </w:rPr>
              <w:t>5.1%</w:t>
            </w:r>
          </w:p>
        </w:tc>
      </w:tr>
      <w:tr w:rsidR="00CE698F" w:rsidRPr="00CE698F" w14:paraId="5AA8317B" w14:textId="77777777" w:rsidTr="00834AD9">
        <w:trPr>
          <w:trHeight w:hRule="exact" w:val="312"/>
        </w:trPr>
        <w:tc>
          <w:tcPr>
            <w:tcW w:w="1985" w:type="dxa"/>
            <w:noWrap/>
            <w:vAlign w:val="center"/>
          </w:tcPr>
          <w:p w14:paraId="3BAB6DDA" w14:textId="2F9822FD" w:rsidR="00CE698F" w:rsidRPr="00CE698F" w:rsidRDefault="00CE698F" w:rsidP="00CE698F">
            <w:pPr>
              <w:pStyle w:val="DHHStabletext"/>
              <w:spacing w:before="0" w:after="0"/>
              <w:rPr>
                <w:rFonts w:cs="Arial"/>
                <w:sz w:val="18"/>
                <w:szCs w:val="18"/>
              </w:rPr>
            </w:pPr>
            <w:r w:rsidRPr="00CE698F">
              <w:rPr>
                <w:rFonts w:cs="Arial"/>
                <w:sz w:val="18"/>
                <w:szCs w:val="18"/>
              </w:rPr>
              <w:t>Banyule</w:t>
            </w:r>
          </w:p>
        </w:tc>
        <w:tc>
          <w:tcPr>
            <w:tcW w:w="850" w:type="dxa"/>
            <w:noWrap/>
            <w:vAlign w:val="center"/>
          </w:tcPr>
          <w:p w14:paraId="3AA2174B" w14:textId="33CF1DE5" w:rsidR="00CE698F" w:rsidRPr="00CE698F" w:rsidRDefault="00CE698F" w:rsidP="00CE698F">
            <w:pPr>
              <w:pStyle w:val="DHHStabletext"/>
              <w:spacing w:before="0" w:after="0"/>
              <w:jc w:val="right"/>
              <w:rPr>
                <w:rFonts w:cs="Arial"/>
                <w:sz w:val="18"/>
                <w:szCs w:val="18"/>
              </w:rPr>
            </w:pPr>
            <w:r w:rsidRPr="00CE698F">
              <w:rPr>
                <w:rFonts w:cs="Arial"/>
                <w:sz w:val="18"/>
                <w:szCs w:val="18"/>
              </w:rPr>
              <w:t>12,426</w:t>
            </w:r>
          </w:p>
        </w:tc>
        <w:tc>
          <w:tcPr>
            <w:tcW w:w="851" w:type="dxa"/>
            <w:noWrap/>
            <w:vAlign w:val="center"/>
          </w:tcPr>
          <w:p w14:paraId="77645C94" w14:textId="3226C4C6" w:rsidR="00CE698F" w:rsidRPr="00CE698F" w:rsidRDefault="00CE698F" w:rsidP="00834AD9">
            <w:pPr>
              <w:pStyle w:val="DHHStabletext"/>
              <w:spacing w:before="0" w:after="0"/>
              <w:jc w:val="center"/>
              <w:rPr>
                <w:rFonts w:cs="Arial"/>
                <w:sz w:val="18"/>
                <w:szCs w:val="18"/>
              </w:rPr>
            </w:pPr>
            <w:r w:rsidRPr="00CE698F">
              <w:rPr>
                <w:rFonts w:cs="Arial"/>
                <w:sz w:val="18"/>
                <w:szCs w:val="18"/>
              </w:rPr>
              <w:t>-3.7%</w:t>
            </w:r>
          </w:p>
        </w:tc>
        <w:tc>
          <w:tcPr>
            <w:tcW w:w="964" w:type="dxa"/>
            <w:noWrap/>
            <w:vAlign w:val="center"/>
          </w:tcPr>
          <w:p w14:paraId="60408CC7" w14:textId="0114B38F" w:rsidR="00CE698F" w:rsidRPr="00CE698F" w:rsidRDefault="00CE698F" w:rsidP="00834AD9">
            <w:pPr>
              <w:pStyle w:val="DHHStabletext"/>
              <w:spacing w:before="0" w:after="0"/>
              <w:jc w:val="center"/>
              <w:rPr>
                <w:rFonts w:cs="Arial"/>
                <w:sz w:val="18"/>
                <w:szCs w:val="18"/>
              </w:rPr>
            </w:pPr>
            <w:r w:rsidRPr="00CE698F">
              <w:rPr>
                <w:rFonts w:cs="Arial"/>
                <w:sz w:val="18"/>
                <w:szCs w:val="18"/>
              </w:rPr>
              <w:t>8.9%</w:t>
            </w:r>
          </w:p>
        </w:tc>
        <w:tc>
          <w:tcPr>
            <w:tcW w:w="284" w:type="dxa"/>
          </w:tcPr>
          <w:p w14:paraId="2765A79B" w14:textId="77777777" w:rsidR="00CE698F" w:rsidRPr="00CE698F" w:rsidRDefault="00CE698F" w:rsidP="00CE698F">
            <w:pPr>
              <w:pStyle w:val="DHHStabletext"/>
              <w:spacing w:before="0" w:after="0"/>
              <w:rPr>
                <w:rFonts w:cs="Arial"/>
                <w:color w:val="000000"/>
                <w:sz w:val="18"/>
                <w:szCs w:val="18"/>
                <w:lang w:eastAsia="en-AU"/>
              </w:rPr>
            </w:pPr>
          </w:p>
        </w:tc>
        <w:tc>
          <w:tcPr>
            <w:tcW w:w="1983" w:type="dxa"/>
            <w:vAlign w:val="center"/>
          </w:tcPr>
          <w:p w14:paraId="01DB9BB6" w14:textId="3B8CD7A9" w:rsidR="00CE698F" w:rsidRPr="00CE698F" w:rsidRDefault="00CE698F" w:rsidP="00CE698F">
            <w:pPr>
              <w:pStyle w:val="DHHStabletext"/>
              <w:spacing w:before="0" w:after="0"/>
              <w:rPr>
                <w:rFonts w:cs="Arial"/>
                <w:color w:val="000000"/>
                <w:sz w:val="18"/>
                <w:szCs w:val="18"/>
                <w:lang w:eastAsia="en-AU"/>
              </w:rPr>
            </w:pPr>
            <w:r w:rsidRPr="00CE698F">
              <w:rPr>
                <w:rFonts w:cs="Arial"/>
                <w:color w:val="000000"/>
                <w:sz w:val="18"/>
                <w:szCs w:val="18"/>
                <w:lang w:eastAsia="en-AU"/>
              </w:rPr>
              <w:t>Melbourne</w:t>
            </w:r>
          </w:p>
        </w:tc>
        <w:tc>
          <w:tcPr>
            <w:tcW w:w="907" w:type="dxa"/>
            <w:vAlign w:val="center"/>
          </w:tcPr>
          <w:p w14:paraId="60F143A5" w14:textId="5D7683DB" w:rsidR="00CE698F" w:rsidRPr="00CE698F" w:rsidRDefault="00CE698F" w:rsidP="00CE698F">
            <w:pPr>
              <w:pStyle w:val="DHHStabletext"/>
              <w:spacing w:before="0" w:after="0"/>
              <w:jc w:val="right"/>
              <w:rPr>
                <w:rFonts w:cs="Arial"/>
                <w:sz w:val="18"/>
                <w:szCs w:val="18"/>
              </w:rPr>
            </w:pPr>
            <w:r w:rsidRPr="00CE698F">
              <w:rPr>
                <w:rFonts w:cs="Arial"/>
                <w:sz w:val="18"/>
                <w:szCs w:val="18"/>
              </w:rPr>
              <w:t>58,948</w:t>
            </w:r>
          </w:p>
        </w:tc>
        <w:tc>
          <w:tcPr>
            <w:tcW w:w="907" w:type="dxa"/>
            <w:vAlign w:val="center"/>
          </w:tcPr>
          <w:p w14:paraId="22BD096E" w14:textId="640C245B" w:rsidR="00CE698F" w:rsidRPr="00CE698F" w:rsidRDefault="00CE698F" w:rsidP="00CE698F">
            <w:pPr>
              <w:pStyle w:val="DHHStabletext"/>
              <w:spacing w:before="0" w:after="0"/>
              <w:jc w:val="center"/>
              <w:rPr>
                <w:rFonts w:cs="Arial"/>
                <w:sz w:val="18"/>
                <w:szCs w:val="18"/>
              </w:rPr>
            </w:pPr>
            <w:r w:rsidRPr="00CE698F">
              <w:rPr>
                <w:rFonts w:cs="Arial"/>
                <w:sz w:val="18"/>
                <w:szCs w:val="18"/>
              </w:rPr>
              <w:t>12.3%</w:t>
            </w:r>
          </w:p>
        </w:tc>
        <w:tc>
          <w:tcPr>
            <w:tcW w:w="907" w:type="dxa"/>
            <w:vAlign w:val="center"/>
          </w:tcPr>
          <w:p w14:paraId="491F8E70" w14:textId="46FE636D" w:rsidR="00CE698F" w:rsidRPr="00CE698F" w:rsidRDefault="00CE698F" w:rsidP="00CE698F">
            <w:pPr>
              <w:pStyle w:val="DHHStabletext"/>
              <w:spacing w:before="0" w:after="0"/>
              <w:jc w:val="center"/>
              <w:rPr>
                <w:rFonts w:cs="Arial"/>
                <w:sz w:val="18"/>
                <w:szCs w:val="18"/>
              </w:rPr>
            </w:pPr>
            <w:r w:rsidRPr="00CE698F">
              <w:rPr>
                <w:rFonts w:cs="Arial"/>
                <w:sz w:val="18"/>
                <w:szCs w:val="18"/>
              </w:rPr>
              <w:t>27.5%</w:t>
            </w:r>
          </w:p>
        </w:tc>
      </w:tr>
      <w:tr w:rsidR="00CE698F" w:rsidRPr="00CE698F" w14:paraId="5A0E59BC" w14:textId="77777777" w:rsidTr="00834AD9">
        <w:trPr>
          <w:trHeight w:hRule="exact" w:val="312"/>
        </w:trPr>
        <w:tc>
          <w:tcPr>
            <w:tcW w:w="1985" w:type="dxa"/>
            <w:noWrap/>
            <w:vAlign w:val="center"/>
          </w:tcPr>
          <w:p w14:paraId="017F30E0" w14:textId="6FF4F836" w:rsidR="00CE698F" w:rsidRPr="00CE698F" w:rsidRDefault="00CE698F" w:rsidP="00CE698F">
            <w:pPr>
              <w:pStyle w:val="DHHStabletext"/>
              <w:spacing w:before="0" w:after="0"/>
              <w:rPr>
                <w:rFonts w:cs="Arial"/>
                <w:sz w:val="18"/>
                <w:szCs w:val="18"/>
              </w:rPr>
            </w:pPr>
            <w:r w:rsidRPr="00CE698F">
              <w:rPr>
                <w:rFonts w:cs="Arial"/>
                <w:sz w:val="18"/>
                <w:szCs w:val="18"/>
              </w:rPr>
              <w:t>Bass Coast</w:t>
            </w:r>
          </w:p>
        </w:tc>
        <w:tc>
          <w:tcPr>
            <w:tcW w:w="850" w:type="dxa"/>
            <w:noWrap/>
            <w:vAlign w:val="center"/>
          </w:tcPr>
          <w:p w14:paraId="0782B827" w14:textId="33C586CF" w:rsidR="00CE698F" w:rsidRPr="00CE698F" w:rsidRDefault="00CE698F" w:rsidP="00CE698F">
            <w:pPr>
              <w:pStyle w:val="DHHStabletext"/>
              <w:spacing w:before="0" w:after="0"/>
              <w:jc w:val="right"/>
              <w:rPr>
                <w:rFonts w:cs="Arial"/>
                <w:sz w:val="18"/>
                <w:szCs w:val="18"/>
              </w:rPr>
            </w:pPr>
            <w:r w:rsidRPr="00CE698F">
              <w:rPr>
                <w:rFonts w:cs="Arial"/>
                <w:sz w:val="18"/>
                <w:szCs w:val="18"/>
              </w:rPr>
              <w:t>2,864</w:t>
            </w:r>
          </w:p>
        </w:tc>
        <w:tc>
          <w:tcPr>
            <w:tcW w:w="851" w:type="dxa"/>
            <w:noWrap/>
            <w:vAlign w:val="center"/>
          </w:tcPr>
          <w:p w14:paraId="3CDF5B2E" w14:textId="702F64F9" w:rsidR="00CE698F" w:rsidRPr="00CE698F" w:rsidRDefault="00CE698F" w:rsidP="00834AD9">
            <w:pPr>
              <w:pStyle w:val="DHHStabletext"/>
              <w:spacing w:before="0" w:after="0"/>
              <w:jc w:val="center"/>
              <w:rPr>
                <w:rFonts w:cs="Arial"/>
                <w:sz w:val="18"/>
                <w:szCs w:val="18"/>
              </w:rPr>
            </w:pPr>
            <w:r w:rsidRPr="00CE698F">
              <w:rPr>
                <w:rFonts w:cs="Arial"/>
                <w:sz w:val="18"/>
                <w:szCs w:val="18"/>
              </w:rPr>
              <w:t>-8.2%</w:t>
            </w:r>
          </w:p>
        </w:tc>
        <w:tc>
          <w:tcPr>
            <w:tcW w:w="964" w:type="dxa"/>
            <w:noWrap/>
            <w:vAlign w:val="center"/>
          </w:tcPr>
          <w:p w14:paraId="5FB9BCBA" w14:textId="1E998449" w:rsidR="00CE698F" w:rsidRPr="00CE698F" w:rsidRDefault="00CE698F" w:rsidP="00834AD9">
            <w:pPr>
              <w:pStyle w:val="DHHStabletext"/>
              <w:spacing w:before="0" w:after="0"/>
              <w:jc w:val="center"/>
              <w:rPr>
                <w:rFonts w:cs="Arial"/>
                <w:sz w:val="18"/>
                <w:szCs w:val="18"/>
              </w:rPr>
            </w:pPr>
            <w:r w:rsidRPr="00CE698F">
              <w:rPr>
                <w:rFonts w:cs="Arial"/>
                <w:sz w:val="18"/>
                <w:szCs w:val="18"/>
              </w:rPr>
              <w:t>-4.2%</w:t>
            </w:r>
          </w:p>
        </w:tc>
        <w:tc>
          <w:tcPr>
            <w:tcW w:w="284" w:type="dxa"/>
          </w:tcPr>
          <w:p w14:paraId="738A18F6" w14:textId="77777777" w:rsidR="00CE698F" w:rsidRPr="00CE698F" w:rsidRDefault="00CE698F" w:rsidP="00CE698F">
            <w:pPr>
              <w:pStyle w:val="DHHStabletext"/>
              <w:spacing w:before="0" w:after="0"/>
              <w:rPr>
                <w:rFonts w:cs="Arial"/>
                <w:color w:val="000000"/>
                <w:sz w:val="18"/>
                <w:szCs w:val="18"/>
                <w:lang w:eastAsia="en-AU"/>
              </w:rPr>
            </w:pPr>
          </w:p>
        </w:tc>
        <w:tc>
          <w:tcPr>
            <w:tcW w:w="1983" w:type="dxa"/>
            <w:vAlign w:val="center"/>
          </w:tcPr>
          <w:p w14:paraId="13EC9D11" w14:textId="641A968C" w:rsidR="00CE698F" w:rsidRPr="00CE698F" w:rsidRDefault="00CE698F" w:rsidP="00CE698F">
            <w:pPr>
              <w:pStyle w:val="DHHStabletext"/>
              <w:spacing w:before="0" w:after="0"/>
              <w:rPr>
                <w:rFonts w:cs="Arial"/>
                <w:color w:val="000000"/>
                <w:sz w:val="18"/>
                <w:szCs w:val="18"/>
                <w:lang w:eastAsia="en-AU"/>
              </w:rPr>
            </w:pPr>
            <w:r w:rsidRPr="00CE698F">
              <w:rPr>
                <w:rFonts w:cs="Arial"/>
                <w:color w:val="000000"/>
                <w:sz w:val="18"/>
                <w:szCs w:val="18"/>
                <w:lang w:eastAsia="en-AU"/>
              </w:rPr>
              <w:t>Melton</w:t>
            </w:r>
          </w:p>
        </w:tc>
        <w:tc>
          <w:tcPr>
            <w:tcW w:w="907" w:type="dxa"/>
            <w:vAlign w:val="center"/>
          </w:tcPr>
          <w:p w14:paraId="775246DA" w14:textId="353F1472" w:rsidR="00CE698F" w:rsidRPr="00CE698F" w:rsidRDefault="00CE698F" w:rsidP="00CE698F">
            <w:pPr>
              <w:pStyle w:val="DHHStabletext"/>
              <w:spacing w:before="0" w:after="0"/>
              <w:jc w:val="right"/>
              <w:rPr>
                <w:rFonts w:cs="Arial"/>
                <w:sz w:val="18"/>
                <w:szCs w:val="18"/>
              </w:rPr>
            </w:pPr>
            <w:r w:rsidRPr="00CE698F">
              <w:rPr>
                <w:rFonts w:cs="Arial"/>
                <w:sz w:val="18"/>
                <w:szCs w:val="18"/>
              </w:rPr>
              <w:t>16,565</w:t>
            </w:r>
          </w:p>
        </w:tc>
        <w:tc>
          <w:tcPr>
            <w:tcW w:w="907" w:type="dxa"/>
            <w:vAlign w:val="center"/>
          </w:tcPr>
          <w:p w14:paraId="2A750372" w14:textId="2F8ABB04" w:rsidR="00CE698F" w:rsidRPr="00CE698F" w:rsidRDefault="00CE698F" w:rsidP="00CE698F">
            <w:pPr>
              <w:pStyle w:val="DHHStabletext"/>
              <w:spacing w:before="0" w:after="0"/>
              <w:jc w:val="center"/>
              <w:rPr>
                <w:rFonts w:cs="Arial"/>
                <w:sz w:val="18"/>
                <w:szCs w:val="18"/>
              </w:rPr>
            </w:pPr>
            <w:r w:rsidRPr="00CE698F">
              <w:rPr>
                <w:rFonts w:cs="Arial"/>
                <w:sz w:val="18"/>
                <w:szCs w:val="18"/>
              </w:rPr>
              <w:t>5.8%</w:t>
            </w:r>
          </w:p>
        </w:tc>
        <w:tc>
          <w:tcPr>
            <w:tcW w:w="907" w:type="dxa"/>
            <w:vAlign w:val="center"/>
          </w:tcPr>
          <w:p w14:paraId="6611F5C4" w14:textId="30230A49" w:rsidR="00CE698F" w:rsidRPr="00CE698F" w:rsidRDefault="00CE698F" w:rsidP="00CE698F">
            <w:pPr>
              <w:pStyle w:val="DHHStabletext"/>
              <w:spacing w:before="0" w:after="0"/>
              <w:jc w:val="center"/>
              <w:rPr>
                <w:rFonts w:cs="Arial"/>
                <w:sz w:val="18"/>
                <w:szCs w:val="18"/>
              </w:rPr>
            </w:pPr>
            <w:r w:rsidRPr="00CE698F">
              <w:rPr>
                <w:rFonts w:cs="Arial"/>
                <w:sz w:val="18"/>
                <w:szCs w:val="18"/>
              </w:rPr>
              <w:t>51.6%</w:t>
            </w:r>
          </w:p>
        </w:tc>
      </w:tr>
      <w:tr w:rsidR="00CE698F" w:rsidRPr="00CE698F" w14:paraId="66F75BAF" w14:textId="77777777" w:rsidTr="00834AD9">
        <w:trPr>
          <w:trHeight w:hRule="exact" w:val="312"/>
        </w:trPr>
        <w:tc>
          <w:tcPr>
            <w:tcW w:w="1985" w:type="dxa"/>
            <w:noWrap/>
            <w:vAlign w:val="center"/>
          </w:tcPr>
          <w:p w14:paraId="739572F6" w14:textId="28418CF0" w:rsidR="00CE698F" w:rsidRPr="00CE698F" w:rsidRDefault="00CE698F" w:rsidP="00CE698F">
            <w:pPr>
              <w:pStyle w:val="DHHStabletext"/>
              <w:spacing w:before="0" w:after="0"/>
              <w:rPr>
                <w:rFonts w:cs="Arial"/>
                <w:sz w:val="18"/>
                <w:szCs w:val="18"/>
              </w:rPr>
            </w:pPr>
            <w:r w:rsidRPr="00CE698F">
              <w:rPr>
                <w:rFonts w:cs="Arial"/>
                <w:sz w:val="18"/>
                <w:szCs w:val="18"/>
              </w:rPr>
              <w:t xml:space="preserve">Baw </w:t>
            </w:r>
            <w:proofErr w:type="spellStart"/>
            <w:r w:rsidRPr="00CE698F">
              <w:rPr>
                <w:rFonts w:cs="Arial"/>
                <w:sz w:val="18"/>
                <w:szCs w:val="18"/>
              </w:rPr>
              <w:t>Baw</w:t>
            </w:r>
            <w:proofErr w:type="spellEnd"/>
          </w:p>
        </w:tc>
        <w:tc>
          <w:tcPr>
            <w:tcW w:w="850" w:type="dxa"/>
            <w:noWrap/>
            <w:vAlign w:val="center"/>
          </w:tcPr>
          <w:p w14:paraId="47683643" w14:textId="4EACFB29" w:rsidR="00CE698F" w:rsidRPr="00CE698F" w:rsidRDefault="00CE698F" w:rsidP="00CE698F">
            <w:pPr>
              <w:pStyle w:val="DHHStabletext"/>
              <w:spacing w:before="0" w:after="0"/>
              <w:jc w:val="right"/>
              <w:rPr>
                <w:rFonts w:cs="Arial"/>
                <w:sz w:val="18"/>
                <w:szCs w:val="18"/>
              </w:rPr>
            </w:pPr>
            <w:r w:rsidRPr="00CE698F">
              <w:rPr>
                <w:rFonts w:cs="Arial"/>
                <w:sz w:val="18"/>
                <w:szCs w:val="18"/>
              </w:rPr>
              <w:t>3,352</w:t>
            </w:r>
          </w:p>
        </w:tc>
        <w:tc>
          <w:tcPr>
            <w:tcW w:w="851" w:type="dxa"/>
            <w:noWrap/>
            <w:vAlign w:val="center"/>
          </w:tcPr>
          <w:p w14:paraId="03F67B97" w14:textId="04283F5D" w:rsidR="00CE698F" w:rsidRPr="00CE698F" w:rsidRDefault="00CE698F" w:rsidP="00834AD9">
            <w:pPr>
              <w:pStyle w:val="DHHStabletext"/>
              <w:spacing w:before="0" w:after="0"/>
              <w:jc w:val="center"/>
              <w:rPr>
                <w:rFonts w:cs="Arial"/>
                <w:sz w:val="18"/>
                <w:szCs w:val="18"/>
              </w:rPr>
            </w:pPr>
            <w:r w:rsidRPr="00CE698F">
              <w:rPr>
                <w:rFonts w:cs="Arial"/>
                <w:sz w:val="18"/>
                <w:szCs w:val="18"/>
              </w:rPr>
              <w:t>-2.1%</w:t>
            </w:r>
          </w:p>
        </w:tc>
        <w:tc>
          <w:tcPr>
            <w:tcW w:w="964" w:type="dxa"/>
            <w:noWrap/>
            <w:vAlign w:val="center"/>
          </w:tcPr>
          <w:p w14:paraId="21EFFBC4" w14:textId="60D9639E" w:rsidR="00CE698F" w:rsidRPr="00CE698F" w:rsidRDefault="00CE698F" w:rsidP="00834AD9">
            <w:pPr>
              <w:pStyle w:val="DHHStabletext"/>
              <w:spacing w:before="0" w:after="0"/>
              <w:jc w:val="center"/>
              <w:rPr>
                <w:rFonts w:cs="Arial"/>
                <w:sz w:val="18"/>
                <w:szCs w:val="18"/>
              </w:rPr>
            </w:pPr>
            <w:r w:rsidRPr="00CE698F">
              <w:rPr>
                <w:rFonts w:cs="Arial"/>
                <w:sz w:val="18"/>
                <w:szCs w:val="18"/>
              </w:rPr>
              <w:t>10.6%</w:t>
            </w:r>
          </w:p>
        </w:tc>
        <w:tc>
          <w:tcPr>
            <w:tcW w:w="284" w:type="dxa"/>
          </w:tcPr>
          <w:p w14:paraId="0E9A529E" w14:textId="77777777" w:rsidR="00CE698F" w:rsidRPr="00CE698F" w:rsidRDefault="00CE698F" w:rsidP="00CE698F">
            <w:pPr>
              <w:pStyle w:val="DHHStabletext"/>
              <w:spacing w:before="0" w:after="0"/>
              <w:rPr>
                <w:rFonts w:cs="Arial"/>
                <w:color w:val="000000"/>
                <w:sz w:val="18"/>
                <w:szCs w:val="18"/>
                <w:lang w:eastAsia="en-AU"/>
              </w:rPr>
            </w:pPr>
          </w:p>
        </w:tc>
        <w:tc>
          <w:tcPr>
            <w:tcW w:w="1983" w:type="dxa"/>
            <w:vAlign w:val="center"/>
          </w:tcPr>
          <w:p w14:paraId="516024A8" w14:textId="723B5CE5" w:rsidR="00CE698F" w:rsidRPr="00CE698F" w:rsidRDefault="00CE698F" w:rsidP="00CE698F">
            <w:pPr>
              <w:pStyle w:val="DHHStabletext"/>
              <w:spacing w:before="0" w:after="0"/>
              <w:rPr>
                <w:rFonts w:cs="Arial"/>
                <w:color w:val="000000"/>
                <w:sz w:val="18"/>
                <w:szCs w:val="18"/>
                <w:lang w:eastAsia="en-AU"/>
              </w:rPr>
            </w:pPr>
            <w:r w:rsidRPr="00CE698F">
              <w:rPr>
                <w:rFonts w:cs="Arial"/>
                <w:color w:val="000000"/>
                <w:sz w:val="18"/>
                <w:szCs w:val="18"/>
                <w:lang w:eastAsia="en-AU"/>
              </w:rPr>
              <w:t>Mildura</w:t>
            </w:r>
          </w:p>
        </w:tc>
        <w:tc>
          <w:tcPr>
            <w:tcW w:w="907" w:type="dxa"/>
            <w:vAlign w:val="center"/>
          </w:tcPr>
          <w:p w14:paraId="706B0FC7" w14:textId="18EAEAC1" w:rsidR="00CE698F" w:rsidRPr="00CE698F" w:rsidRDefault="00CE698F" w:rsidP="00CE698F">
            <w:pPr>
              <w:pStyle w:val="DHHStabletext"/>
              <w:spacing w:before="0" w:after="0"/>
              <w:jc w:val="right"/>
              <w:rPr>
                <w:rFonts w:cs="Arial"/>
                <w:sz w:val="18"/>
                <w:szCs w:val="18"/>
              </w:rPr>
            </w:pPr>
            <w:r w:rsidRPr="00CE698F">
              <w:rPr>
                <w:rFonts w:cs="Arial"/>
                <w:sz w:val="18"/>
                <w:szCs w:val="18"/>
              </w:rPr>
              <w:t>4,998</w:t>
            </w:r>
          </w:p>
        </w:tc>
        <w:tc>
          <w:tcPr>
            <w:tcW w:w="907" w:type="dxa"/>
            <w:vAlign w:val="center"/>
          </w:tcPr>
          <w:p w14:paraId="564941D3" w14:textId="3DE19A94" w:rsidR="00CE698F" w:rsidRPr="00CE698F" w:rsidRDefault="00CE698F" w:rsidP="00CE698F">
            <w:pPr>
              <w:pStyle w:val="DHHStabletext"/>
              <w:spacing w:before="0" w:after="0"/>
              <w:jc w:val="center"/>
              <w:rPr>
                <w:rFonts w:cs="Arial"/>
                <w:sz w:val="18"/>
                <w:szCs w:val="18"/>
              </w:rPr>
            </w:pPr>
            <w:r w:rsidRPr="00CE698F">
              <w:rPr>
                <w:rFonts w:cs="Arial"/>
                <w:sz w:val="18"/>
                <w:szCs w:val="18"/>
              </w:rPr>
              <w:t>-1.8%</w:t>
            </w:r>
          </w:p>
        </w:tc>
        <w:tc>
          <w:tcPr>
            <w:tcW w:w="907" w:type="dxa"/>
            <w:vAlign w:val="center"/>
          </w:tcPr>
          <w:p w14:paraId="536F114B" w14:textId="325A1C66" w:rsidR="00CE698F" w:rsidRPr="00CE698F" w:rsidRDefault="00CE698F" w:rsidP="00CE698F">
            <w:pPr>
              <w:pStyle w:val="DHHStabletext"/>
              <w:spacing w:before="0" w:after="0"/>
              <w:jc w:val="center"/>
              <w:rPr>
                <w:rFonts w:cs="Arial"/>
                <w:sz w:val="18"/>
                <w:szCs w:val="18"/>
              </w:rPr>
            </w:pPr>
            <w:r w:rsidRPr="00CE698F">
              <w:rPr>
                <w:rFonts w:cs="Arial"/>
                <w:sz w:val="18"/>
                <w:szCs w:val="18"/>
              </w:rPr>
              <w:t>2.0%</w:t>
            </w:r>
          </w:p>
        </w:tc>
      </w:tr>
      <w:tr w:rsidR="00CE698F" w:rsidRPr="00CE698F" w14:paraId="378E762A" w14:textId="77777777" w:rsidTr="00834AD9">
        <w:trPr>
          <w:trHeight w:hRule="exact" w:val="312"/>
        </w:trPr>
        <w:tc>
          <w:tcPr>
            <w:tcW w:w="1985" w:type="dxa"/>
            <w:noWrap/>
            <w:vAlign w:val="center"/>
          </w:tcPr>
          <w:p w14:paraId="3A8548ED" w14:textId="400917DD" w:rsidR="00CE698F" w:rsidRPr="00CE698F" w:rsidRDefault="00CE698F" w:rsidP="00CE698F">
            <w:pPr>
              <w:pStyle w:val="DHHStabletext"/>
              <w:spacing w:before="0" w:after="0"/>
              <w:rPr>
                <w:rFonts w:cs="Arial"/>
                <w:sz w:val="18"/>
                <w:szCs w:val="18"/>
              </w:rPr>
            </w:pPr>
            <w:r w:rsidRPr="00CE698F">
              <w:rPr>
                <w:rFonts w:cs="Arial"/>
                <w:sz w:val="18"/>
                <w:szCs w:val="18"/>
              </w:rPr>
              <w:t>Bayside</w:t>
            </w:r>
          </w:p>
        </w:tc>
        <w:tc>
          <w:tcPr>
            <w:tcW w:w="850" w:type="dxa"/>
            <w:noWrap/>
            <w:vAlign w:val="center"/>
          </w:tcPr>
          <w:p w14:paraId="264B8BB5" w14:textId="4AA62AC3" w:rsidR="00CE698F" w:rsidRPr="00CE698F" w:rsidRDefault="00CE698F" w:rsidP="00CE698F">
            <w:pPr>
              <w:pStyle w:val="DHHStabletext"/>
              <w:spacing w:before="0" w:after="0"/>
              <w:jc w:val="right"/>
              <w:rPr>
                <w:rFonts w:cs="Arial"/>
                <w:sz w:val="18"/>
                <w:szCs w:val="18"/>
              </w:rPr>
            </w:pPr>
            <w:r w:rsidRPr="00CE698F">
              <w:rPr>
                <w:rFonts w:cs="Arial"/>
                <w:sz w:val="18"/>
                <w:szCs w:val="18"/>
              </w:rPr>
              <w:t>7,935</w:t>
            </w:r>
          </w:p>
        </w:tc>
        <w:tc>
          <w:tcPr>
            <w:tcW w:w="851" w:type="dxa"/>
            <w:noWrap/>
            <w:vAlign w:val="center"/>
          </w:tcPr>
          <w:p w14:paraId="3B3B6FE7" w14:textId="567AB58E" w:rsidR="00CE698F" w:rsidRPr="00CE698F" w:rsidRDefault="00CE698F" w:rsidP="00834AD9">
            <w:pPr>
              <w:pStyle w:val="DHHStabletext"/>
              <w:spacing w:before="0" w:after="0"/>
              <w:jc w:val="center"/>
              <w:rPr>
                <w:rFonts w:cs="Arial"/>
                <w:sz w:val="18"/>
                <w:szCs w:val="18"/>
              </w:rPr>
            </w:pPr>
            <w:r w:rsidRPr="00CE698F">
              <w:rPr>
                <w:rFonts w:cs="Arial"/>
                <w:sz w:val="18"/>
                <w:szCs w:val="18"/>
              </w:rPr>
              <w:t>-5.3%</w:t>
            </w:r>
          </w:p>
        </w:tc>
        <w:tc>
          <w:tcPr>
            <w:tcW w:w="964" w:type="dxa"/>
            <w:noWrap/>
            <w:vAlign w:val="center"/>
          </w:tcPr>
          <w:p w14:paraId="7240BFE4" w14:textId="13591F21" w:rsidR="00CE698F" w:rsidRPr="00CE698F" w:rsidRDefault="00CE698F" w:rsidP="00834AD9">
            <w:pPr>
              <w:pStyle w:val="DHHStabletext"/>
              <w:spacing w:before="0" w:after="0"/>
              <w:jc w:val="center"/>
              <w:rPr>
                <w:rFonts w:cs="Arial"/>
                <w:sz w:val="18"/>
                <w:szCs w:val="18"/>
              </w:rPr>
            </w:pPr>
            <w:r w:rsidRPr="00CE698F">
              <w:rPr>
                <w:rFonts w:cs="Arial"/>
                <w:sz w:val="18"/>
                <w:szCs w:val="18"/>
              </w:rPr>
              <w:t>-0.9%</w:t>
            </w:r>
          </w:p>
        </w:tc>
        <w:tc>
          <w:tcPr>
            <w:tcW w:w="284" w:type="dxa"/>
          </w:tcPr>
          <w:p w14:paraId="390E78E7" w14:textId="77777777" w:rsidR="00CE698F" w:rsidRPr="00CE698F" w:rsidRDefault="00CE698F" w:rsidP="00CE698F">
            <w:pPr>
              <w:pStyle w:val="DHHStabletext"/>
              <w:spacing w:before="0" w:after="0"/>
              <w:rPr>
                <w:rFonts w:cs="Arial"/>
                <w:color w:val="000000"/>
                <w:sz w:val="18"/>
                <w:szCs w:val="18"/>
                <w:lang w:eastAsia="en-AU"/>
              </w:rPr>
            </w:pPr>
          </w:p>
        </w:tc>
        <w:tc>
          <w:tcPr>
            <w:tcW w:w="1983" w:type="dxa"/>
            <w:vAlign w:val="center"/>
          </w:tcPr>
          <w:p w14:paraId="7B40FF1F" w14:textId="6C97C3E2" w:rsidR="00CE698F" w:rsidRPr="00CE698F" w:rsidRDefault="00CE698F" w:rsidP="00CE698F">
            <w:pPr>
              <w:pStyle w:val="DHHStabletext"/>
              <w:spacing w:before="0" w:after="0"/>
              <w:rPr>
                <w:rFonts w:cs="Arial"/>
                <w:color w:val="000000"/>
                <w:sz w:val="18"/>
                <w:szCs w:val="18"/>
                <w:lang w:eastAsia="en-AU"/>
              </w:rPr>
            </w:pPr>
            <w:r w:rsidRPr="00CE698F">
              <w:rPr>
                <w:rFonts w:cs="Arial"/>
                <w:color w:val="000000"/>
                <w:sz w:val="18"/>
                <w:szCs w:val="18"/>
                <w:lang w:eastAsia="en-AU"/>
              </w:rPr>
              <w:t>Mitchell</w:t>
            </w:r>
          </w:p>
        </w:tc>
        <w:tc>
          <w:tcPr>
            <w:tcW w:w="907" w:type="dxa"/>
            <w:vAlign w:val="center"/>
          </w:tcPr>
          <w:p w14:paraId="078833DD" w14:textId="1380C8A5" w:rsidR="00CE698F" w:rsidRPr="00CE698F" w:rsidRDefault="00CE698F" w:rsidP="00CE698F">
            <w:pPr>
              <w:pStyle w:val="DHHStabletext"/>
              <w:spacing w:before="0" w:after="0"/>
              <w:jc w:val="right"/>
              <w:rPr>
                <w:rFonts w:cs="Arial"/>
                <w:sz w:val="18"/>
                <w:szCs w:val="18"/>
              </w:rPr>
            </w:pPr>
            <w:r w:rsidRPr="00CE698F">
              <w:rPr>
                <w:rFonts w:cs="Arial"/>
                <w:sz w:val="18"/>
                <w:szCs w:val="18"/>
              </w:rPr>
              <w:t>2,898</w:t>
            </w:r>
          </w:p>
        </w:tc>
        <w:tc>
          <w:tcPr>
            <w:tcW w:w="907" w:type="dxa"/>
            <w:vAlign w:val="center"/>
          </w:tcPr>
          <w:p w14:paraId="0F3A5278" w14:textId="22327556" w:rsidR="00CE698F" w:rsidRPr="00CE698F" w:rsidRDefault="00CE698F" w:rsidP="00CE698F">
            <w:pPr>
              <w:pStyle w:val="DHHStabletext"/>
              <w:spacing w:before="0" w:after="0"/>
              <w:jc w:val="center"/>
              <w:rPr>
                <w:rFonts w:cs="Arial"/>
                <w:sz w:val="18"/>
                <w:szCs w:val="18"/>
              </w:rPr>
            </w:pPr>
            <w:r w:rsidRPr="00CE698F">
              <w:rPr>
                <w:rFonts w:cs="Arial"/>
                <w:sz w:val="18"/>
                <w:szCs w:val="18"/>
              </w:rPr>
              <w:t>-1.1%</w:t>
            </w:r>
          </w:p>
        </w:tc>
        <w:tc>
          <w:tcPr>
            <w:tcW w:w="907" w:type="dxa"/>
            <w:vAlign w:val="center"/>
          </w:tcPr>
          <w:p w14:paraId="4B7A8D60" w14:textId="297F486D" w:rsidR="00CE698F" w:rsidRPr="00CE698F" w:rsidRDefault="00CE698F" w:rsidP="00CE698F">
            <w:pPr>
              <w:pStyle w:val="DHHStabletext"/>
              <w:spacing w:before="0" w:after="0"/>
              <w:jc w:val="center"/>
              <w:rPr>
                <w:rFonts w:cs="Arial"/>
                <w:sz w:val="18"/>
                <w:szCs w:val="18"/>
              </w:rPr>
            </w:pPr>
            <w:r w:rsidRPr="00CE698F">
              <w:rPr>
                <w:rFonts w:cs="Arial"/>
                <w:sz w:val="18"/>
                <w:szCs w:val="18"/>
              </w:rPr>
              <w:t>16.0%</w:t>
            </w:r>
          </w:p>
        </w:tc>
      </w:tr>
      <w:tr w:rsidR="00CE698F" w:rsidRPr="00CE698F" w14:paraId="4BBA0ADB" w14:textId="77777777" w:rsidTr="00834AD9">
        <w:trPr>
          <w:trHeight w:hRule="exact" w:val="312"/>
        </w:trPr>
        <w:tc>
          <w:tcPr>
            <w:tcW w:w="1985" w:type="dxa"/>
            <w:noWrap/>
            <w:vAlign w:val="center"/>
          </w:tcPr>
          <w:p w14:paraId="6F57FE60" w14:textId="2FE39CF4" w:rsidR="00CE698F" w:rsidRPr="00CE698F" w:rsidRDefault="00CE698F" w:rsidP="00CE698F">
            <w:pPr>
              <w:pStyle w:val="DHHStabletext"/>
              <w:spacing w:before="0" w:after="0"/>
              <w:rPr>
                <w:rFonts w:cs="Arial"/>
                <w:sz w:val="18"/>
                <w:szCs w:val="18"/>
              </w:rPr>
            </w:pPr>
            <w:r w:rsidRPr="00CE698F">
              <w:rPr>
                <w:rFonts w:cs="Arial"/>
                <w:sz w:val="18"/>
                <w:szCs w:val="18"/>
              </w:rPr>
              <w:t>Benalla</w:t>
            </w:r>
          </w:p>
        </w:tc>
        <w:tc>
          <w:tcPr>
            <w:tcW w:w="850" w:type="dxa"/>
            <w:noWrap/>
            <w:vAlign w:val="center"/>
          </w:tcPr>
          <w:p w14:paraId="1DC68FE7" w14:textId="307F8543" w:rsidR="00CE698F" w:rsidRPr="00CE698F" w:rsidRDefault="00CE698F" w:rsidP="00CE698F">
            <w:pPr>
              <w:pStyle w:val="DHHStabletext"/>
              <w:spacing w:before="0" w:after="0"/>
              <w:jc w:val="right"/>
              <w:rPr>
                <w:rFonts w:cs="Arial"/>
                <w:sz w:val="18"/>
                <w:szCs w:val="18"/>
              </w:rPr>
            </w:pPr>
            <w:r w:rsidRPr="00CE698F">
              <w:rPr>
                <w:rFonts w:cs="Arial"/>
                <w:sz w:val="18"/>
                <w:szCs w:val="18"/>
              </w:rPr>
              <w:t>1,102</w:t>
            </w:r>
          </w:p>
        </w:tc>
        <w:tc>
          <w:tcPr>
            <w:tcW w:w="851" w:type="dxa"/>
            <w:noWrap/>
            <w:vAlign w:val="center"/>
          </w:tcPr>
          <w:p w14:paraId="658B6177" w14:textId="49179F37" w:rsidR="00CE698F" w:rsidRPr="00CE698F" w:rsidRDefault="00CE698F" w:rsidP="00834AD9">
            <w:pPr>
              <w:pStyle w:val="DHHStabletext"/>
              <w:spacing w:before="0" w:after="0"/>
              <w:jc w:val="center"/>
              <w:rPr>
                <w:rFonts w:cs="Arial"/>
                <w:sz w:val="18"/>
                <w:szCs w:val="18"/>
              </w:rPr>
            </w:pPr>
            <w:r w:rsidRPr="00CE698F">
              <w:rPr>
                <w:rFonts w:cs="Arial"/>
                <w:sz w:val="18"/>
                <w:szCs w:val="18"/>
              </w:rPr>
              <w:t>-2.4%</w:t>
            </w:r>
          </w:p>
        </w:tc>
        <w:tc>
          <w:tcPr>
            <w:tcW w:w="964" w:type="dxa"/>
            <w:noWrap/>
            <w:vAlign w:val="center"/>
          </w:tcPr>
          <w:p w14:paraId="2F26F630" w14:textId="089BB70D" w:rsidR="00CE698F" w:rsidRPr="00CE698F" w:rsidRDefault="00CE698F" w:rsidP="00834AD9">
            <w:pPr>
              <w:pStyle w:val="DHHStabletext"/>
              <w:spacing w:before="0" w:after="0"/>
              <w:jc w:val="center"/>
              <w:rPr>
                <w:rFonts w:cs="Arial"/>
                <w:sz w:val="18"/>
                <w:szCs w:val="18"/>
              </w:rPr>
            </w:pPr>
            <w:r w:rsidRPr="00CE698F">
              <w:rPr>
                <w:rFonts w:cs="Arial"/>
                <w:sz w:val="18"/>
                <w:szCs w:val="18"/>
              </w:rPr>
              <w:t>-0.7%</w:t>
            </w:r>
          </w:p>
        </w:tc>
        <w:tc>
          <w:tcPr>
            <w:tcW w:w="284" w:type="dxa"/>
          </w:tcPr>
          <w:p w14:paraId="04BF4EC1" w14:textId="77777777" w:rsidR="00CE698F" w:rsidRPr="00CE698F" w:rsidRDefault="00CE698F" w:rsidP="00CE698F">
            <w:pPr>
              <w:pStyle w:val="DHHStabletext"/>
              <w:spacing w:before="0" w:after="0"/>
              <w:rPr>
                <w:rFonts w:cs="Arial"/>
                <w:color w:val="000000"/>
                <w:sz w:val="18"/>
                <w:szCs w:val="18"/>
                <w:lang w:eastAsia="en-AU"/>
              </w:rPr>
            </w:pPr>
          </w:p>
        </w:tc>
        <w:tc>
          <w:tcPr>
            <w:tcW w:w="1983" w:type="dxa"/>
            <w:vAlign w:val="center"/>
          </w:tcPr>
          <w:p w14:paraId="3A3D083F" w14:textId="0DDB2ECF" w:rsidR="00CE698F" w:rsidRPr="00CE698F" w:rsidRDefault="00CE698F" w:rsidP="00CE698F">
            <w:pPr>
              <w:pStyle w:val="DHHStabletext"/>
              <w:spacing w:before="0" w:after="0"/>
              <w:rPr>
                <w:rFonts w:cs="Arial"/>
                <w:color w:val="000000"/>
                <w:sz w:val="18"/>
                <w:szCs w:val="18"/>
                <w:lang w:eastAsia="en-AU"/>
              </w:rPr>
            </w:pPr>
            <w:r w:rsidRPr="00CE698F">
              <w:rPr>
                <w:rFonts w:cs="Arial"/>
                <w:color w:val="000000"/>
                <w:sz w:val="18"/>
                <w:szCs w:val="18"/>
                <w:lang w:eastAsia="en-AU"/>
              </w:rPr>
              <w:t>Moira</w:t>
            </w:r>
          </w:p>
        </w:tc>
        <w:tc>
          <w:tcPr>
            <w:tcW w:w="907" w:type="dxa"/>
            <w:vAlign w:val="center"/>
          </w:tcPr>
          <w:p w14:paraId="52723353" w14:textId="0A56E893" w:rsidR="00CE698F" w:rsidRPr="00CE698F" w:rsidRDefault="00CE698F" w:rsidP="00CE698F">
            <w:pPr>
              <w:pStyle w:val="DHHStabletext"/>
              <w:spacing w:before="0" w:after="0"/>
              <w:jc w:val="right"/>
              <w:rPr>
                <w:rFonts w:cs="Arial"/>
                <w:sz w:val="18"/>
                <w:szCs w:val="18"/>
              </w:rPr>
            </w:pPr>
            <w:r w:rsidRPr="00CE698F">
              <w:rPr>
                <w:rFonts w:cs="Arial"/>
                <w:sz w:val="18"/>
                <w:szCs w:val="18"/>
              </w:rPr>
              <w:t>1,890</w:t>
            </w:r>
          </w:p>
        </w:tc>
        <w:tc>
          <w:tcPr>
            <w:tcW w:w="907" w:type="dxa"/>
            <w:vAlign w:val="center"/>
          </w:tcPr>
          <w:p w14:paraId="0227DA36" w14:textId="00F4607F" w:rsidR="00CE698F" w:rsidRPr="00CE698F" w:rsidRDefault="00CE698F" w:rsidP="00CE698F">
            <w:pPr>
              <w:pStyle w:val="DHHStabletext"/>
              <w:spacing w:before="0" w:after="0"/>
              <w:jc w:val="center"/>
              <w:rPr>
                <w:rFonts w:cs="Arial"/>
                <w:sz w:val="18"/>
                <w:szCs w:val="18"/>
              </w:rPr>
            </w:pPr>
            <w:r w:rsidRPr="00CE698F">
              <w:rPr>
                <w:rFonts w:cs="Arial"/>
                <w:sz w:val="18"/>
                <w:szCs w:val="18"/>
              </w:rPr>
              <w:t>-3.8%</w:t>
            </w:r>
          </w:p>
        </w:tc>
        <w:tc>
          <w:tcPr>
            <w:tcW w:w="907" w:type="dxa"/>
            <w:vAlign w:val="center"/>
          </w:tcPr>
          <w:p w14:paraId="4DEB020A" w14:textId="7615A8BD" w:rsidR="00CE698F" w:rsidRPr="00CE698F" w:rsidRDefault="00CE698F" w:rsidP="00CE698F">
            <w:pPr>
              <w:pStyle w:val="DHHStabletext"/>
              <w:spacing w:before="0" w:after="0"/>
              <w:jc w:val="center"/>
              <w:rPr>
                <w:rFonts w:cs="Arial"/>
                <w:sz w:val="18"/>
                <w:szCs w:val="18"/>
              </w:rPr>
            </w:pPr>
            <w:r w:rsidRPr="00CE698F">
              <w:rPr>
                <w:rFonts w:cs="Arial"/>
                <w:sz w:val="18"/>
                <w:szCs w:val="18"/>
              </w:rPr>
              <w:t>-2.3%</w:t>
            </w:r>
          </w:p>
        </w:tc>
      </w:tr>
      <w:tr w:rsidR="00CE698F" w:rsidRPr="00CE698F" w14:paraId="67E3A5FB" w14:textId="77777777" w:rsidTr="00834AD9">
        <w:trPr>
          <w:trHeight w:hRule="exact" w:val="312"/>
        </w:trPr>
        <w:tc>
          <w:tcPr>
            <w:tcW w:w="1985" w:type="dxa"/>
            <w:noWrap/>
            <w:vAlign w:val="center"/>
          </w:tcPr>
          <w:p w14:paraId="3B3F6081" w14:textId="2B7DA1B2" w:rsidR="00CE698F" w:rsidRPr="00CE698F" w:rsidRDefault="00CE698F" w:rsidP="00CE698F">
            <w:pPr>
              <w:pStyle w:val="DHHStabletext"/>
              <w:spacing w:before="0" w:after="0"/>
              <w:rPr>
                <w:rFonts w:cs="Arial"/>
                <w:sz w:val="18"/>
                <w:szCs w:val="18"/>
              </w:rPr>
            </w:pPr>
            <w:r w:rsidRPr="00CE698F">
              <w:rPr>
                <w:rFonts w:cs="Arial"/>
                <w:sz w:val="18"/>
                <w:szCs w:val="18"/>
              </w:rPr>
              <w:t>Boroondara</w:t>
            </w:r>
          </w:p>
        </w:tc>
        <w:tc>
          <w:tcPr>
            <w:tcW w:w="850" w:type="dxa"/>
            <w:noWrap/>
            <w:vAlign w:val="center"/>
          </w:tcPr>
          <w:p w14:paraId="096612C1" w14:textId="5CDE7968" w:rsidR="00CE698F" w:rsidRPr="00CE698F" w:rsidRDefault="00CE698F" w:rsidP="00CE698F">
            <w:pPr>
              <w:pStyle w:val="DHHStabletext"/>
              <w:spacing w:before="0" w:after="0"/>
              <w:jc w:val="right"/>
              <w:rPr>
                <w:rFonts w:cs="Arial"/>
                <w:sz w:val="18"/>
                <w:szCs w:val="18"/>
              </w:rPr>
            </w:pPr>
            <w:r w:rsidRPr="00CE698F">
              <w:rPr>
                <w:rFonts w:cs="Arial"/>
                <w:sz w:val="18"/>
                <w:szCs w:val="18"/>
              </w:rPr>
              <w:t>19,016</w:t>
            </w:r>
          </w:p>
        </w:tc>
        <w:tc>
          <w:tcPr>
            <w:tcW w:w="851" w:type="dxa"/>
            <w:noWrap/>
            <w:vAlign w:val="center"/>
          </w:tcPr>
          <w:p w14:paraId="2BEA1A15" w14:textId="1EC9AFDE" w:rsidR="00CE698F" w:rsidRPr="00CE698F" w:rsidRDefault="00CE698F" w:rsidP="00834AD9">
            <w:pPr>
              <w:pStyle w:val="DHHStabletext"/>
              <w:spacing w:before="0" w:after="0"/>
              <w:jc w:val="center"/>
              <w:rPr>
                <w:rFonts w:cs="Arial"/>
                <w:sz w:val="18"/>
                <w:szCs w:val="18"/>
              </w:rPr>
            </w:pPr>
            <w:r w:rsidRPr="00CE698F">
              <w:rPr>
                <w:rFonts w:cs="Arial"/>
                <w:sz w:val="18"/>
                <w:szCs w:val="18"/>
              </w:rPr>
              <w:t>-3.6%</w:t>
            </w:r>
          </w:p>
        </w:tc>
        <w:tc>
          <w:tcPr>
            <w:tcW w:w="964" w:type="dxa"/>
            <w:noWrap/>
            <w:vAlign w:val="center"/>
          </w:tcPr>
          <w:p w14:paraId="4EF7524C" w14:textId="715B99B5" w:rsidR="00CE698F" w:rsidRPr="00CE698F" w:rsidRDefault="00CE698F" w:rsidP="00834AD9">
            <w:pPr>
              <w:pStyle w:val="DHHStabletext"/>
              <w:spacing w:before="0" w:after="0"/>
              <w:jc w:val="center"/>
              <w:rPr>
                <w:rFonts w:cs="Arial"/>
                <w:sz w:val="18"/>
                <w:szCs w:val="18"/>
              </w:rPr>
            </w:pPr>
            <w:r w:rsidRPr="00CE698F">
              <w:rPr>
                <w:rFonts w:cs="Arial"/>
                <w:sz w:val="18"/>
                <w:szCs w:val="18"/>
              </w:rPr>
              <w:t>-4.5%</w:t>
            </w:r>
          </w:p>
        </w:tc>
        <w:tc>
          <w:tcPr>
            <w:tcW w:w="284" w:type="dxa"/>
          </w:tcPr>
          <w:p w14:paraId="011D1012" w14:textId="77777777" w:rsidR="00CE698F" w:rsidRPr="00CE698F" w:rsidRDefault="00CE698F" w:rsidP="00CE698F">
            <w:pPr>
              <w:pStyle w:val="DHHStabletext"/>
              <w:spacing w:before="0" w:after="0"/>
              <w:rPr>
                <w:rFonts w:cs="Arial"/>
                <w:color w:val="000000"/>
                <w:sz w:val="18"/>
                <w:szCs w:val="18"/>
                <w:lang w:eastAsia="en-AU"/>
              </w:rPr>
            </w:pPr>
          </w:p>
        </w:tc>
        <w:tc>
          <w:tcPr>
            <w:tcW w:w="1983" w:type="dxa"/>
            <w:vAlign w:val="center"/>
          </w:tcPr>
          <w:p w14:paraId="52FE2993" w14:textId="56F4B735" w:rsidR="00CE698F" w:rsidRPr="00CE698F" w:rsidRDefault="00CE698F" w:rsidP="00CE698F">
            <w:pPr>
              <w:pStyle w:val="DHHStabletext"/>
              <w:spacing w:before="0" w:after="0"/>
              <w:rPr>
                <w:rFonts w:cs="Arial"/>
                <w:color w:val="000000"/>
                <w:sz w:val="18"/>
                <w:szCs w:val="18"/>
                <w:lang w:eastAsia="en-AU"/>
              </w:rPr>
            </w:pPr>
            <w:r w:rsidRPr="00CE698F">
              <w:rPr>
                <w:rFonts w:cs="Arial"/>
                <w:color w:val="000000"/>
                <w:sz w:val="18"/>
                <w:szCs w:val="18"/>
                <w:lang w:eastAsia="en-AU"/>
              </w:rPr>
              <w:t>Monash</w:t>
            </w:r>
          </w:p>
        </w:tc>
        <w:tc>
          <w:tcPr>
            <w:tcW w:w="907" w:type="dxa"/>
            <w:vAlign w:val="center"/>
          </w:tcPr>
          <w:p w14:paraId="7B8DDE97" w14:textId="283D3869" w:rsidR="00CE698F" w:rsidRPr="00CE698F" w:rsidRDefault="00CE698F" w:rsidP="00CE698F">
            <w:pPr>
              <w:pStyle w:val="DHHStabletext"/>
              <w:spacing w:before="0" w:after="0"/>
              <w:jc w:val="right"/>
              <w:rPr>
                <w:rFonts w:cs="Arial"/>
                <w:sz w:val="18"/>
                <w:szCs w:val="18"/>
              </w:rPr>
            </w:pPr>
            <w:r w:rsidRPr="00CE698F">
              <w:rPr>
                <w:rFonts w:cs="Arial"/>
                <w:sz w:val="18"/>
                <w:szCs w:val="18"/>
              </w:rPr>
              <w:t>18,517</w:t>
            </w:r>
          </w:p>
        </w:tc>
        <w:tc>
          <w:tcPr>
            <w:tcW w:w="907" w:type="dxa"/>
            <w:vAlign w:val="center"/>
          </w:tcPr>
          <w:p w14:paraId="0CA14BA2" w14:textId="410DFCE8" w:rsidR="00CE698F" w:rsidRPr="00CE698F" w:rsidRDefault="00CE698F" w:rsidP="00CE698F">
            <w:pPr>
              <w:pStyle w:val="DHHStabletext"/>
              <w:spacing w:before="0" w:after="0"/>
              <w:jc w:val="center"/>
              <w:rPr>
                <w:rFonts w:cs="Arial"/>
                <w:sz w:val="18"/>
                <w:szCs w:val="18"/>
              </w:rPr>
            </w:pPr>
            <w:r w:rsidRPr="00CE698F">
              <w:rPr>
                <w:rFonts w:cs="Arial"/>
                <w:sz w:val="18"/>
                <w:szCs w:val="18"/>
              </w:rPr>
              <w:t>0.8%</w:t>
            </w:r>
          </w:p>
        </w:tc>
        <w:tc>
          <w:tcPr>
            <w:tcW w:w="907" w:type="dxa"/>
            <w:vAlign w:val="center"/>
          </w:tcPr>
          <w:p w14:paraId="22DF343C" w14:textId="7682A852" w:rsidR="00CE698F" w:rsidRPr="00CE698F" w:rsidRDefault="00CE698F" w:rsidP="00CE698F">
            <w:pPr>
              <w:pStyle w:val="DHHStabletext"/>
              <w:spacing w:before="0" w:after="0"/>
              <w:jc w:val="center"/>
              <w:rPr>
                <w:rFonts w:cs="Arial"/>
                <w:sz w:val="18"/>
                <w:szCs w:val="18"/>
              </w:rPr>
            </w:pPr>
            <w:r w:rsidRPr="00CE698F">
              <w:rPr>
                <w:rFonts w:cs="Arial"/>
                <w:sz w:val="18"/>
                <w:szCs w:val="18"/>
              </w:rPr>
              <w:t>12.2%</w:t>
            </w:r>
          </w:p>
        </w:tc>
      </w:tr>
      <w:tr w:rsidR="00CE698F" w:rsidRPr="00CE698F" w14:paraId="50F77EEB" w14:textId="77777777" w:rsidTr="00834AD9">
        <w:trPr>
          <w:trHeight w:hRule="exact" w:val="312"/>
        </w:trPr>
        <w:tc>
          <w:tcPr>
            <w:tcW w:w="1985" w:type="dxa"/>
            <w:noWrap/>
            <w:vAlign w:val="center"/>
          </w:tcPr>
          <w:p w14:paraId="23637344" w14:textId="4223B7D9" w:rsidR="00CE698F" w:rsidRPr="00CE698F" w:rsidRDefault="00CE698F" w:rsidP="00CE698F">
            <w:pPr>
              <w:pStyle w:val="DHHStabletext"/>
              <w:spacing w:before="0" w:after="0"/>
              <w:rPr>
                <w:rFonts w:cs="Arial"/>
                <w:sz w:val="18"/>
                <w:szCs w:val="18"/>
              </w:rPr>
            </w:pPr>
            <w:r w:rsidRPr="00CE698F">
              <w:rPr>
                <w:rFonts w:cs="Arial"/>
                <w:sz w:val="18"/>
                <w:szCs w:val="18"/>
              </w:rPr>
              <w:t>Brimbank</w:t>
            </w:r>
          </w:p>
        </w:tc>
        <w:tc>
          <w:tcPr>
            <w:tcW w:w="850" w:type="dxa"/>
            <w:noWrap/>
            <w:vAlign w:val="center"/>
          </w:tcPr>
          <w:p w14:paraId="3949AC74" w14:textId="3453375B" w:rsidR="00CE698F" w:rsidRPr="00CE698F" w:rsidRDefault="00CE698F" w:rsidP="00CE698F">
            <w:pPr>
              <w:pStyle w:val="DHHStabletext"/>
              <w:spacing w:before="0" w:after="0"/>
              <w:jc w:val="right"/>
              <w:rPr>
                <w:rFonts w:cs="Arial"/>
                <w:sz w:val="18"/>
                <w:szCs w:val="18"/>
              </w:rPr>
            </w:pPr>
            <w:r w:rsidRPr="00CE698F">
              <w:rPr>
                <w:rFonts w:cs="Arial"/>
                <w:sz w:val="18"/>
                <w:szCs w:val="18"/>
              </w:rPr>
              <w:t>15,753</w:t>
            </w:r>
          </w:p>
        </w:tc>
        <w:tc>
          <w:tcPr>
            <w:tcW w:w="851" w:type="dxa"/>
            <w:noWrap/>
            <w:vAlign w:val="center"/>
          </w:tcPr>
          <w:p w14:paraId="5A69B32F" w14:textId="7007E5A6" w:rsidR="00CE698F" w:rsidRPr="00CE698F" w:rsidRDefault="00CE698F" w:rsidP="00834AD9">
            <w:pPr>
              <w:pStyle w:val="DHHStabletext"/>
              <w:spacing w:before="0" w:after="0"/>
              <w:jc w:val="center"/>
              <w:rPr>
                <w:rFonts w:cs="Arial"/>
                <w:sz w:val="18"/>
                <w:szCs w:val="18"/>
              </w:rPr>
            </w:pPr>
            <w:r w:rsidRPr="00CE698F">
              <w:rPr>
                <w:rFonts w:cs="Arial"/>
                <w:sz w:val="18"/>
                <w:szCs w:val="18"/>
              </w:rPr>
              <w:t>-4.1%</w:t>
            </w:r>
          </w:p>
        </w:tc>
        <w:tc>
          <w:tcPr>
            <w:tcW w:w="964" w:type="dxa"/>
            <w:noWrap/>
            <w:vAlign w:val="center"/>
          </w:tcPr>
          <w:p w14:paraId="240BF222" w14:textId="37A3B0CF" w:rsidR="00CE698F" w:rsidRPr="00CE698F" w:rsidRDefault="00CE698F" w:rsidP="00834AD9">
            <w:pPr>
              <w:pStyle w:val="DHHStabletext"/>
              <w:spacing w:before="0" w:after="0"/>
              <w:jc w:val="center"/>
              <w:rPr>
                <w:rFonts w:cs="Arial"/>
                <w:sz w:val="18"/>
                <w:szCs w:val="18"/>
              </w:rPr>
            </w:pPr>
            <w:r w:rsidRPr="00CE698F">
              <w:rPr>
                <w:rFonts w:cs="Arial"/>
                <w:sz w:val="18"/>
                <w:szCs w:val="18"/>
              </w:rPr>
              <w:t>3.6%</w:t>
            </w:r>
          </w:p>
        </w:tc>
        <w:tc>
          <w:tcPr>
            <w:tcW w:w="284" w:type="dxa"/>
          </w:tcPr>
          <w:p w14:paraId="7954D6F1" w14:textId="77777777" w:rsidR="00CE698F" w:rsidRPr="00CE698F" w:rsidRDefault="00CE698F" w:rsidP="00CE698F">
            <w:pPr>
              <w:pStyle w:val="DHHStabletext"/>
              <w:spacing w:before="0" w:after="0"/>
              <w:rPr>
                <w:rFonts w:cs="Arial"/>
                <w:color w:val="000000"/>
                <w:sz w:val="18"/>
                <w:szCs w:val="18"/>
                <w:lang w:eastAsia="en-AU"/>
              </w:rPr>
            </w:pPr>
          </w:p>
        </w:tc>
        <w:tc>
          <w:tcPr>
            <w:tcW w:w="1983" w:type="dxa"/>
            <w:vAlign w:val="center"/>
          </w:tcPr>
          <w:p w14:paraId="46C6DE86" w14:textId="74DEF8E1" w:rsidR="00CE698F" w:rsidRPr="00CE698F" w:rsidRDefault="00CE698F" w:rsidP="00CE698F">
            <w:pPr>
              <w:pStyle w:val="DHHStabletext"/>
              <w:spacing w:before="0" w:after="0"/>
              <w:rPr>
                <w:rFonts w:cs="Arial"/>
                <w:color w:val="000000"/>
                <w:sz w:val="18"/>
                <w:szCs w:val="18"/>
                <w:lang w:eastAsia="en-AU"/>
              </w:rPr>
            </w:pPr>
            <w:r w:rsidRPr="00CE698F">
              <w:rPr>
                <w:rFonts w:cs="Arial"/>
                <w:color w:val="000000"/>
                <w:sz w:val="18"/>
                <w:szCs w:val="18"/>
                <w:lang w:eastAsia="en-AU"/>
              </w:rPr>
              <w:t>Moonee Valley</w:t>
            </w:r>
          </w:p>
        </w:tc>
        <w:tc>
          <w:tcPr>
            <w:tcW w:w="907" w:type="dxa"/>
            <w:vAlign w:val="center"/>
          </w:tcPr>
          <w:p w14:paraId="5653A800" w14:textId="0D85FE3B" w:rsidR="00CE698F" w:rsidRPr="00CE698F" w:rsidRDefault="00CE698F" w:rsidP="00CE698F">
            <w:pPr>
              <w:pStyle w:val="DHHStabletext"/>
              <w:spacing w:before="0" w:after="0"/>
              <w:jc w:val="right"/>
              <w:rPr>
                <w:rFonts w:cs="Arial"/>
                <w:sz w:val="18"/>
                <w:szCs w:val="18"/>
              </w:rPr>
            </w:pPr>
            <w:r w:rsidRPr="00CE698F">
              <w:rPr>
                <w:rFonts w:cs="Arial"/>
                <w:sz w:val="18"/>
                <w:szCs w:val="18"/>
              </w:rPr>
              <w:t>13,276</w:t>
            </w:r>
          </w:p>
        </w:tc>
        <w:tc>
          <w:tcPr>
            <w:tcW w:w="907" w:type="dxa"/>
            <w:vAlign w:val="center"/>
          </w:tcPr>
          <w:p w14:paraId="6260E25D" w14:textId="30C3719F" w:rsidR="00CE698F" w:rsidRPr="00CE698F" w:rsidRDefault="00CE698F" w:rsidP="00CE698F">
            <w:pPr>
              <w:pStyle w:val="DHHStabletext"/>
              <w:spacing w:before="0" w:after="0"/>
              <w:jc w:val="center"/>
              <w:rPr>
                <w:rFonts w:cs="Arial"/>
                <w:sz w:val="18"/>
                <w:szCs w:val="18"/>
              </w:rPr>
            </w:pPr>
            <w:r w:rsidRPr="00CE698F">
              <w:rPr>
                <w:rFonts w:cs="Arial"/>
                <w:sz w:val="18"/>
                <w:szCs w:val="18"/>
              </w:rPr>
              <w:t>-3.9%</w:t>
            </w:r>
          </w:p>
        </w:tc>
        <w:tc>
          <w:tcPr>
            <w:tcW w:w="907" w:type="dxa"/>
            <w:vAlign w:val="center"/>
          </w:tcPr>
          <w:p w14:paraId="39D8E5DF" w14:textId="48877FD6" w:rsidR="00CE698F" w:rsidRPr="00CE698F" w:rsidRDefault="00CE698F" w:rsidP="00CE698F">
            <w:pPr>
              <w:pStyle w:val="DHHStabletext"/>
              <w:spacing w:before="0" w:after="0"/>
              <w:jc w:val="center"/>
              <w:rPr>
                <w:rFonts w:cs="Arial"/>
                <w:sz w:val="18"/>
                <w:szCs w:val="18"/>
              </w:rPr>
            </w:pPr>
            <w:r w:rsidRPr="00CE698F">
              <w:rPr>
                <w:rFonts w:cs="Arial"/>
                <w:sz w:val="18"/>
                <w:szCs w:val="18"/>
              </w:rPr>
              <w:t>7.5%</w:t>
            </w:r>
          </w:p>
        </w:tc>
      </w:tr>
      <w:tr w:rsidR="00CE698F" w:rsidRPr="00CE698F" w14:paraId="4DB5A0FE" w14:textId="77777777" w:rsidTr="00834AD9">
        <w:trPr>
          <w:trHeight w:hRule="exact" w:val="312"/>
        </w:trPr>
        <w:tc>
          <w:tcPr>
            <w:tcW w:w="1985" w:type="dxa"/>
            <w:noWrap/>
            <w:vAlign w:val="center"/>
          </w:tcPr>
          <w:p w14:paraId="41CCCE38" w14:textId="21760B73" w:rsidR="00CE698F" w:rsidRPr="00CE698F" w:rsidRDefault="00CE698F" w:rsidP="00CE698F">
            <w:pPr>
              <w:pStyle w:val="DHHStabletext"/>
              <w:spacing w:before="0" w:after="0"/>
              <w:rPr>
                <w:rFonts w:cs="Arial"/>
                <w:sz w:val="18"/>
                <w:szCs w:val="18"/>
              </w:rPr>
            </w:pPr>
            <w:r w:rsidRPr="00CE698F">
              <w:rPr>
                <w:rFonts w:cs="Arial"/>
                <w:sz w:val="18"/>
                <w:szCs w:val="18"/>
              </w:rPr>
              <w:t>Buloke</w:t>
            </w:r>
          </w:p>
        </w:tc>
        <w:tc>
          <w:tcPr>
            <w:tcW w:w="850" w:type="dxa"/>
            <w:noWrap/>
            <w:vAlign w:val="center"/>
          </w:tcPr>
          <w:p w14:paraId="691013CE" w14:textId="53EF96ED" w:rsidR="00CE698F" w:rsidRPr="00CE698F" w:rsidRDefault="00CE698F" w:rsidP="00CE698F">
            <w:pPr>
              <w:pStyle w:val="DHHStabletext"/>
              <w:spacing w:before="0" w:after="0"/>
              <w:jc w:val="right"/>
              <w:rPr>
                <w:rFonts w:cs="Arial"/>
                <w:sz w:val="18"/>
                <w:szCs w:val="18"/>
              </w:rPr>
            </w:pPr>
            <w:r w:rsidRPr="00CE698F">
              <w:rPr>
                <w:rFonts w:cs="Arial"/>
                <w:sz w:val="18"/>
                <w:szCs w:val="18"/>
              </w:rPr>
              <w:t>199</w:t>
            </w:r>
          </w:p>
        </w:tc>
        <w:tc>
          <w:tcPr>
            <w:tcW w:w="851" w:type="dxa"/>
            <w:noWrap/>
            <w:vAlign w:val="center"/>
          </w:tcPr>
          <w:p w14:paraId="28D4C165" w14:textId="5F0BF998" w:rsidR="00CE698F" w:rsidRPr="00CE698F" w:rsidRDefault="00CE698F" w:rsidP="00834AD9">
            <w:pPr>
              <w:pStyle w:val="DHHStabletext"/>
              <w:spacing w:before="0" w:after="0"/>
              <w:jc w:val="center"/>
              <w:rPr>
                <w:rFonts w:cs="Arial"/>
                <w:sz w:val="18"/>
                <w:szCs w:val="18"/>
              </w:rPr>
            </w:pPr>
            <w:r w:rsidRPr="00CE698F">
              <w:rPr>
                <w:rFonts w:cs="Arial"/>
                <w:sz w:val="18"/>
                <w:szCs w:val="18"/>
              </w:rPr>
              <w:t>-2.5%</w:t>
            </w:r>
          </w:p>
        </w:tc>
        <w:tc>
          <w:tcPr>
            <w:tcW w:w="964" w:type="dxa"/>
            <w:noWrap/>
            <w:vAlign w:val="center"/>
          </w:tcPr>
          <w:p w14:paraId="050C0754" w14:textId="040756BD" w:rsidR="00CE698F" w:rsidRPr="00CE698F" w:rsidRDefault="00CE698F" w:rsidP="00834AD9">
            <w:pPr>
              <w:pStyle w:val="DHHStabletext"/>
              <w:spacing w:before="0" w:after="0"/>
              <w:jc w:val="center"/>
              <w:rPr>
                <w:rFonts w:cs="Arial"/>
                <w:sz w:val="18"/>
                <w:szCs w:val="18"/>
              </w:rPr>
            </w:pPr>
            <w:r w:rsidRPr="00CE698F">
              <w:rPr>
                <w:rFonts w:cs="Arial"/>
                <w:sz w:val="18"/>
                <w:szCs w:val="18"/>
              </w:rPr>
              <w:t>11.8%</w:t>
            </w:r>
          </w:p>
        </w:tc>
        <w:tc>
          <w:tcPr>
            <w:tcW w:w="284" w:type="dxa"/>
          </w:tcPr>
          <w:p w14:paraId="3981C781" w14:textId="77777777" w:rsidR="00CE698F" w:rsidRPr="00CE698F" w:rsidRDefault="00CE698F" w:rsidP="00CE698F">
            <w:pPr>
              <w:pStyle w:val="DHHStabletext"/>
              <w:spacing w:before="0" w:after="0"/>
              <w:rPr>
                <w:rFonts w:cs="Arial"/>
                <w:color w:val="000000"/>
                <w:sz w:val="18"/>
                <w:szCs w:val="18"/>
                <w:lang w:eastAsia="en-AU"/>
              </w:rPr>
            </w:pPr>
          </w:p>
        </w:tc>
        <w:tc>
          <w:tcPr>
            <w:tcW w:w="1983" w:type="dxa"/>
            <w:vAlign w:val="center"/>
          </w:tcPr>
          <w:p w14:paraId="42CF7D39" w14:textId="7EF61682" w:rsidR="00CE698F" w:rsidRPr="00CE698F" w:rsidRDefault="00CE698F" w:rsidP="00CE698F">
            <w:pPr>
              <w:pStyle w:val="DHHStabletext"/>
              <w:spacing w:before="0" w:after="0"/>
              <w:rPr>
                <w:rFonts w:cs="Arial"/>
                <w:color w:val="000000"/>
                <w:sz w:val="18"/>
                <w:szCs w:val="18"/>
                <w:lang w:eastAsia="en-AU"/>
              </w:rPr>
            </w:pPr>
            <w:r w:rsidRPr="00CE698F">
              <w:rPr>
                <w:rFonts w:cs="Arial"/>
                <w:color w:val="000000"/>
                <w:sz w:val="18"/>
                <w:szCs w:val="18"/>
                <w:lang w:eastAsia="en-AU"/>
              </w:rPr>
              <w:t>Moorabool</w:t>
            </w:r>
          </w:p>
        </w:tc>
        <w:tc>
          <w:tcPr>
            <w:tcW w:w="907" w:type="dxa"/>
            <w:vAlign w:val="center"/>
          </w:tcPr>
          <w:p w14:paraId="2D03D9FC" w14:textId="63C3C18C" w:rsidR="00CE698F" w:rsidRPr="00CE698F" w:rsidRDefault="00CE698F" w:rsidP="00CE698F">
            <w:pPr>
              <w:pStyle w:val="DHHStabletext"/>
              <w:spacing w:before="0" w:after="0"/>
              <w:jc w:val="right"/>
              <w:rPr>
                <w:rFonts w:cs="Arial"/>
                <w:sz w:val="18"/>
                <w:szCs w:val="18"/>
              </w:rPr>
            </w:pPr>
            <w:r w:rsidRPr="00CE698F">
              <w:rPr>
                <w:rFonts w:cs="Arial"/>
                <w:sz w:val="18"/>
                <w:szCs w:val="18"/>
              </w:rPr>
              <w:t>1,834</w:t>
            </w:r>
          </w:p>
        </w:tc>
        <w:tc>
          <w:tcPr>
            <w:tcW w:w="907" w:type="dxa"/>
            <w:vAlign w:val="center"/>
          </w:tcPr>
          <w:p w14:paraId="07CE7011" w14:textId="562485AC" w:rsidR="00CE698F" w:rsidRPr="00CE698F" w:rsidRDefault="00CE698F" w:rsidP="00CE698F">
            <w:pPr>
              <w:pStyle w:val="DHHStabletext"/>
              <w:spacing w:before="0" w:after="0"/>
              <w:jc w:val="center"/>
              <w:rPr>
                <w:rFonts w:cs="Arial"/>
                <w:sz w:val="18"/>
                <w:szCs w:val="18"/>
              </w:rPr>
            </w:pPr>
            <w:r w:rsidRPr="00CE698F">
              <w:rPr>
                <w:rFonts w:cs="Arial"/>
                <w:sz w:val="18"/>
                <w:szCs w:val="18"/>
              </w:rPr>
              <w:t>-1.1%</w:t>
            </w:r>
          </w:p>
        </w:tc>
        <w:tc>
          <w:tcPr>
            <w:tcW w:w="907" w:type="dxa"/>
            <w:vAlign w:val="center"/>
          </w:tcPr>
          <w:p w14:paraId="15ADF5A6" w14:textId="07BBEEF5" w:rsidR="00CE698F" w:rsidRPr="00CE698F" w:rsidRDefault="00CE698F" w:rsidP="00CE698F">
            <w:pPr>
              <w:pStyle w:val="DHHStabletext"/>
              <w:spacing w:before="0" w:after="0"/>
              <w:jc w:val="center"/>
              <w:rPr>
                <w:rFonts w:cs="Arial"/>
                <w:sz w:val="18"/>
                <w:szCs w:val="18"/>
              </w:rPr>
            </w:pPr>
            <w:r w:rsidRPr="00CE698F">
              <w:rPr>
                <w:rFonts w:cs="Arial"/>
                <w:sz w:val="18"/>
                <w:szCs w:val="18"/>
              </w:rPr>
              <w:t>14.3%</w:t>
            </w:r>
          </w:p>
        </w:tc>
      </w:tr>
      <w:tr w:rsidR="00CE698F" w:rsidRPr="00CE698F" w14:paraId="5CCE94AF" w14:textId="77777777" w:rsidTr="00834AD9">
        <w:trPr>
          <w:trHeight w:hRule="exact" w:val="312"/>
        </w:trPr>
        <w:tc>
          <w:tcPr>
            <w:tcW w:w="1985" w:type="dxa"/>
            <w:noWrap/>
            <w:vAlign w:val="center"/>
          </w:tcPr>
          <w:p w14:paraId="4BEE193F" w14:textId="4D6350D0" w:rsidR="00CE698F" w:rsidRPr="00CE698F" w:rsidRDefault="00CE698F" w:rsidP="00CE698F">
            <w:pPr>
              <w:pStyle w:val="DHHStabletext"/>
              <w:spacing w:before="0" w:after="0"/>
              <w:rPr>
                <w:rFonts w:cs="Arial"/>
                <w:sz w:val="18"/>
                <w:szCs w:val="18"/>
              </w:rPr>
            </w:pPr>
            <w:r w:rsidRPr="00CE698F">
              <w:rPr>
                <w:rFonts w:cs="Arial"/>
                <w:sz w:val="18"/>
                <w:szCs w:val="18"/>
              </w:rPr>
              <w:t>Campaspe</w:t>
            </w:r>
          </w:p>
        </w:tc>
        <w:tc>
          <w:tcPr>
            <w:tcW w:w="850" w:type="dxa"/>
            <w:noWrap/>
            <w:vAlign w:val="center"/>
          </w:tcPr>
          <w:p w14:paraId="084B7216" w14:textId="4EFDFA4C" w:rsidR="00CE698F" w:rsidRPr="00CE698F" w:rsidRDefault="00CE698F" w:rsidP="00CE698F">
            <w:pPr>
              <w:pStyle w:val="DHHStabletext"/>
              <w:spacing w:before="0" w:after="0"/>
              <w:jc w:val="right"/>
              <w:rPr>
                <w:rFonts w:cs="Arial"/>
                <w:sz w:val="18"/>
                <w:szCs w:val="18"/>
              </w:rPr>
            </w:pPr>
            <w:r w:rsidRPr="00CE698F">
              <w:rPr>
                <w:rFonts w:cs="Arial"/>
                <w:sz w:val="18"/>
                <w:szCs w:val="18"/>
              </w:rPr>
              <w:t>2,200</w:t>
            </w:r>
          </w:p>
        </w:tc>
        <w:tc>
          <w:tcPr>
            <w:tcW w:w="851" w:type="dxa"/>
            <w:noWrap/>
            <w:vAlign w:val="center"/>
          </w:tcPr>
          <w:p w14:paraId="5164748E" w14:textId="1C76581A" w:rsidR="00CE698F" w:rsidRPr="00CE698F" w:rsidRDefault="00CE698F" w:rsidP="00834AD9">
            <w:pPr>
              <w:pStyle w:val="DHHStabletext"/>
              <w:spacing w:before="0" w:after="0"/>
              <w:jc w:val="center"/>
              <w:rPr>
                <w:rFonts w:cs="Arial"/>
                <w:sz w:val="18"/>
                <w:szCs w:val="18"/>
              </w:rPr>
            </w:pPr>
            <w:r w:rsidRPr="00CE698F">
              <w:rPr>
                <w:rFonts w:cs="Arial"/>
                <w:sz w:val="18"/>
                <w:szCs w:val="18"/>
              </w:rPr>
              <w:t>-5.0%</w:t>
            </w:r>
          </w:p>
        </w:tc>
        <w:tc>
          <w:tcPr>
            <w:tcW w:w="964" w:type="dxa"/>
            <w:noWrap/>
            <w:vAlign w:val="center"/>
          </w:tcPr>
          <w:p w14:paraId="15D85F21" w14:textId="49622B9C" w:rsidR="00CE698F" w:rsidRPr="00CE698F" w:rsidRDefault="00CE698F" w:rsidP="00834AD9">
            <w:pPr>
              <w:pStyle w:val="DHHStabletext"/>
              <w:spacing w:before="0" w:after="0"/>
              <w:jc w:val="center"/>
              <w:rPr>
                <w:rFonts w:cs="Arial"/>
                <w:sz w:val="18"/>
                <w:szCs w:val="18"/>
              </w:rPr>
            </w:pPr>
            <w:r w:rsidRPr="00CE698F">
              <w:rPr>
                <w:rFonts w:cs="Arial"/>
                <w:sz w:val="18"/>
                <w:szCs w:val="18"/>
              </w:rPr>
              <w:t>-2.5%</w:t>
            </w:r>
          </w:p>
        </w:tc>
        <w:tc>
          <w:tcPr>
            <w:tcW w:w="284" w:type="dxa"/>
          </w:tcPr>
          <w:p w14:paraId="28C62BEA" w14:textId="77777777" w:rsidR="00CE698F" w:rsidRPr="00CE698F" w:rsidRDefault="00CE698F" w:rsidP="00CE698F">
            <w:pPr>
              <w:pStyle w:val="DHHStabletext"/>
              <w:spacing w:before="0" w:after="0"/>
              <w:rPr>
                <w:rFonts w:cs="Arial"/>
                <w:color w:val="000000"/>
                <w:sz w:val="18"/>
                <w:szCs w:val="18"/>
                <w:lang w:eastAsia="en-AU"/>
              </w:rPr>
            </w:pPr>
          </w:p>
        </w:tc>
        <w:tc>
          <w:tcPr>
            <w:tcW w:w="1983" w:type="dxa"/>
            <w:vAlign w:val="center"/>
          </w:tcPr>
          <w:p w14:paraId="558F68F4" w14:textId="749B753B" w:rsidR="00CE698F" w:rsidRPr="00CE698F" w:rsidRDefault="00CE698F" w:rsidP="00CE698F">
            <w:pPr>
              <w:pStyle w:val="DHHStabletext"/>
              <w:spacing w:before="0" w:after="0"/>
              <w:rPr>
                <w:rFonts w:cs="Arial"/>
                <w:color w:val="000000"/>
                <w:sz w:val="18"/>
                <w:szCs w:val="18"/>
                <w:lang w:eastAsia="en-AU"/>
              </w:rPr>
            </w:pPr>
            <w:r w:rsidRPr="00CE698F">
              <w:rPr>
                <w:rFonts w:cs="Arial"/>
                <w:color w:val="000000"/>
                <w:sz w:val="18"/>
                <w:szCs w:val="18"/>
                <w:lang w:eastAsia="en-AU"/>
              </w:rPr>
              <w:t>Moreland</w:t>
            </w:r>
          </w:p>
        </w:tc>
        <w:tc>
          <w:tcPr>
            <w:tcW w:w="907" w:type="dxa"/>
            <w:vAlign w:val="center"/>
          </w:tcPr>
          <w:p w14:paraId="79BA3446" w14:textId="359F7A05" w:rsidR="00CE698F" w:rsidRPr="00CE698F" w:rsidRDefault="00CE698F" w:rsidP="00CE698F">
            <w:pPr>
              <w:pStyle w:val="DHHStabletext"/>
              <w:spacing w:before="0" w:after="0"/>
              <w:jc w:val="right"/>
              <w:rPr>
                <w:rFonts w:cs="Arial"/>
                <w:sz w:val="18"/>
                <w:szCs w:val="18"/>
              </w:rPr>
            </w:pPr>
            <w:r w:rsidRPr="00CE698F">
              <w:rPr>
                <w:rFonts w:cs="Arial"/>
                <w:sz w:val="18"/>
                <w:szCs w:val="18"/>
              </w:rPr>
              <w:t>25,380</w:t>
            </w:r>
          </w:p>
        </w:tc>
        <w:tc>
          <w:tcPr>
            <w:tcW w:w="907" w:type="dxa"/>
            <w:vAlign w:val="center"/>
          </w:tcPr>
          <w:p w14:paraId="77746740" w14:textId="4F800FF0" w:rsidR="00CE698F" w:rsidRPr="00CE698F" w:rsidRDefault="00CE698F" w:rsidP="00CE698F">
            <w:pPr>
              <w:pStyle w:val="DHHStabletext"/>
              <w:spacing w:before="0" w:after="0"/>
              <w:jc w:val="center"/>
              <w:rPr>
                <w:rFonts w:cs="Arial"/>
                <w:sz w:val="18"/>
                <w:szCs w:val="18"/>
              </w:rPr>
            </w:pPr>
            <w:r w:rsidRPr="00CE698F">
              <w:rPr>
                <w:rFonts w:cs="Arial"/>
                <w:sz w:val="18"/>
                <w:szCs w:val="18"/>
              </w:rPr>
              <w:t>-3.2%</w:t>
            </w:r>
          </w:p>
        </w:tc>
        <w:tc>
          <w:tcPr>
            <w:tcW w:w="907" w:type="dxa"/>
            <w:vAlign w:val="center"/>
          </w:tcPr>
          <w:p w14:paraId="47A9EBF9" w14:textId="6334E94A" w:rsidR="00CE698F" w:rsidRPr="00CE698F" w:rsidRDefault="00CE698F" w:rsidP="00CE698F">
            <w:pPr>
              <w:pStyle w:val="DHHStabletext"/>
              <w:spacing w:before="0" w:after="0"/>
              <w:jc w:val="center"/>
              <w:rPr>
                <w:rFonts w:cs="Arial"/>
                <w:sz w:val="18"/>
                <w:szCs w:val="18"/>
              </w:rPr>
            </w:pPr>
            <w:r w:rsidRPr="00CE698F">
              <w:rPr>
                <w:rFonts w:cs="Arial"/>
                <w:sz w:val="18"/>
                <w:szCs w:val="18"/>
              </w:rPr>
              <w:t>8.2%</w:t>
            </w:r>
          </w:p>
        </w:tc>
      </w:tr>
      <w:tr w:rsidR="00CE698F" w:rsidRPr="00CE698F" w14:paraId="6AF1E545" w14:textId="77777777" w:rsidTr="00834AD9">
        <w:trPr>
          <w:trHeight w:hRule="exact" w:val="312"/>
        </w:trPr>
        <w:tc>
          <w:tcPr>
            <w:tcW w:w="1985" w:type="dxa"/>
            <w:noWrap/>
            <w:vAlign w:val="center"/>
          </w:tcPr>
          <w:p w14:paraId="7C2AE69F" w14:textId="4DD41D76" w:rsidR="00CE698F" w:rsidRPr="00CE698F" w:rsidRDefault="00CE698F" w:rsidP="00CE698F">
            <w:pPr>
              <w:pStyle w:val="DHHStabletext"/>
              <w:spacing w:before="0" w:after="0"/>
              <w:rPr>
                <w:rFonts w:cs="Arial"/>
                <w:sz w:val="18"/>
                <w:szCs w:val="18"/>
              </w:rPr>
            </w:pPr>
            <w:r w:rsidRPr="00CE698F">
              <w:rPr>
                <w:rFonts w:cs="Arial"/>
                <w:sz w:val="18"/>
                <w:szCs w:val="18"/>
              </w:rPr>
              <w:t>Cardinia</w:t>
            </w:r>
          </w:p>
        </w:tc>
        <w:tc>
          <w:tcPr>
            <w:tcW w:w="850" w:type="dxa"/>
            <w:noWrap/>
            <w:vAlign w:val="center"/>
          </w:tcPr>
          <w:p w14:paraId="14DE54EE" w14:textId="06DED677" w:rsidR="00CE698F" w:rsidRPr="00CE698F" w:rsidRDefault="00CE698F" w:rsidP="00CE698F">
            <w:pPr>
              <w:pStyle w:val="DHHStabletext"/>
              <w:spacing w:before="0" w:after="0"/>
              <w:jc w:val="right"/>
              <w:rPr>
                <w:rFonts w:cs="Arial"/>
                <w:sz w:val="18"/>
                <w:szCs w:val="18"/>
              </w:rPr>
            </w:pPr>
            <w:r w:rsidRPr="00CE698F">
              <w:rPr>
                <w:rFonts w:cs="Arial"/>
                <w:sz w:val="18"/>
                <w:szCs w:val="18"/>
              </w:rPr>
              <w:t>8,774</w:t>
            </w:r>
          </w:p>
        </w:tc>
        <w:tc>
          <w:tcPr>
            <w:tcW w:w="851" w:type="dxa"/>
            <w:noWrap/>
            <w:vAlign w:val="center"/>
          </w:tcPr>
          <w:p w14:paraId="306CE8FB" w14:textId="10E7997B" w:rsidR="00CE698F" w:rsidRPr="00CE698F" w:rsidRDefault="00CE698F" w:rsidP="00834AD9">
            <w:pPr>
              <w:pStyle w:val="DHHStabletext"/>
              <w:spacing w:before="0" w:after="0"/>
              <w:jc w:val="center"/>
              <w:rPr>
                <w:rFonts w:cs="Arial"/>
                <w:sz w:val="18"/>
                <w:szCs w:val="18"/>
              </w:rPr>
            </w:pPr>
            <w:r w:rsidRPr="00CE698F">
              <w:rPr>
                <w:rFonts w:cs="Arial"/>
                <w:sz w:val="18"/>
                <w:szCs w:val="18"/>
              </w:rPr>
              <w:t>-1.2%</w:t>
            </w:r>
          </w:p>
        </w:tc>
        <w:tc>
          <w:tcPr>
            <w:tcW w:w="964" w:type="dxa"/>
            <w:noWrap/>
            <w:vAlign w:val="center"/>
          </w:tcPr>
          <w:p w14:paraId="5D32B9B4" w14:textId="7D7F6E76" w:rsidR="00CE698F" w:rsidRPr="00CE698F" w:rsidRDefault="00CE698F" w:rsidP="00834AD9">
            <w:pPr>
              <w:pStyle w:val="DHHStabletext"/>
              <w:spacing w:before="0" w:after="0"/>
              <w:jc w:val="center"/>
              <w:rPr>
                <w:rFonts w:cs="Arial"/>
                <w:sz w:val="18"/>
                <w:szCs w:val="18"/>
              </w:rPr>
            </w:pPr>
            <w:r w:rsidRPr="00CE698F">
              <w:rPr>
                <w:rFonts w:cs="Arial"/>
                <w:sz w:val="18"/>
                <w:szCs w:val="18"/>
              </w:rPr>
              <w:t>28.1%</w:t>
            </w:r>
          </w:p>
        </w:tc>
        <w:tc>
          <w:tcPr>
            <w:tcW w:w="284" w:type="dxa"/>
          </w:tcPr>
          <w:p w14:paraId="7E0B0408" w14:textId="77777777" w:rsidR="00CE698F" w:rsidRPr="00CE698F" w:rsidRDefault="00CE698F" w:rsidP="00CE698F">
            <w:pPr>
              <w:pStyle w:val="DHHStabletext"/>
              <w:spacing w:before="0" w:after="0"/>
              <w:rPr>
                <w:rFonts w:cs="Arial"/>
                <w:color w:val="000000"/>
                <w:sz w:val="18"/>
                <w:szCs w:val="18"/>
                <w:lang w:eastAsia="en-AU"/>
              </w:rPr>
            </w:pPr>
          </w:p>
        </w:tc>
        <w:tc>
          <w:tcPr>
            <w:tcW w:w="1983" w:type="dxa"/>
            <w:vAlign w:val="center"/>
          </w:tcPr>
          <w:p w14:paraId="07A6985A" w14:textId="0C0461CB" w:rsidR="00CE698F" w:rsidRPr="00CE698F" w:rsidRDefault="00CE698F" w:rsidP="00CE698F">
            <w:pPr>
              <w:pStyle w:val="DHHStabletext"/>
              <w:spacing w:before="0" w:after="0"/>
              <w:rPr>
                <w:rFonts w:cs="Arial"/>
                <w:color w:val="000000"/>
                <w:sz w:val="18"/>
                <w:szCs w:val="18"/>
                <w:lang w:eastAsia="en-AU"/>
              </w:rPr>
            </w:pPr>
            <w:r w:rsidRPr="00CE698F">
              <w:rPr>
                <w:rFonts w:cs="Arial"/>
                <w:color w:val="000000"/>
                <w:sz w:val="18"/>
                <w:szCs w:val="18"/>
                <w:lang w:eastAsia="en-AU"/>
              </w:rPr>
              <w:t>Mornington Peninsula</w:t>
            </w:r>
          </w:p>
        </w:tc>
        <w:tc>
          <w:tcPr>
            <w:tcW w:w="907" w:type="dxa"/>
            <w:vAlign w:val="center"/>
          </w:tcPr>
          <w:p w14:paraId="1D2F6879" w14:textId="4F5D8599" w:rsidR="00CE698F" w:rsidRPr="00CE698F" w:rsidRDefault="00CE698F" w:rsidP="00CE698F">
            <w:pPr>
              <w:pStyle w:val="DHHStabletext"/>
              <w:spacing w:before="0" w:after="0"/>
              <w:jc w:val="right"/>
              <w:rPr>
                <w:rFonts w:cs="Arial"/>
                <w:sz w:val="18"/>
                <w:szCs w:val="18"/>
              </w:rPr>
            </w:pPr>
            <w:r w:rsidRPr="00CE698F">
              <w:rPr>
                <w:rFonts w:cs="Arial"/>
                <w:sz w:val="18"/>
                <w:szCs w:val="18"/>
              </w:rPr>
              <w:t>10,555</w:t>
            </w:r>
          </w:p>
        </w:tc>
        <w:tc>
          <w:tcPr>
            <w:tcW w:w="907" w:type="dxa"/>
            <w:vAlign w:val="center"/>
          </w:tcPr>
          <w:p w14:paraId="3EC7B124" w14:textId="5E642BF9" w:rsidR="00CE698F" w:rsidRPr="00CE698F" w:rsidRDefault="00CE698F" w:rsidP="00CE698F">
            <w:pPr>
              <w:pStyle w:val="DHHStabletext"/>
              <w:spacing w:before="0" w:after="0"/>
              <w:jc w:val="center"/>
              <w:rPr>
                <w:rFonts w:cs="Arial"/>
                <w:sz w:val="18"/>
                <w:szCs w:val="18"/>
              </w:rPr>
            </w:pPr>
            <w:r w:rsidRPr="00CE698F">
              <w:rPr>
                <w:rFonts w:cs="Arial"/>
                <w:sz w:val="18"/>
                <w:szCs w:val="18"/>
              </w:rPr>
              <w:t>-8.5%</w:t>
            </w:r>
          </w:p>
        </w:tc>
        <w:tc>
          <w:tcPr>
            <w:tcW w:w="907" w:type="dxa"/>
            <w:vAlign w:val="center"/>
          </w:tcPr>
          <w:p w14:paraId="0DE37AFD" w14:textId="155C69FD" w:rsidR="00CE698F" w:rsidRPr="00CE698F" w:rsidRDefault="00CE698F" w:rsidP="00CE698F">
            <w:pPr>
              <w:pStyle w:val="DHHStabletext"/>
              <w:spacing w:before="0" w:after="0"/>
              <w:jc w:val="center"/>
              <w:rPr>
                <w:rFonts w:cs="Arial"/>
                <w:sz w:val="18"/>
                <w:szCs w:val="18"/>
              </w:rPr>
            </w:pPr>
            <w:r w:rsidRPr="00CE698F">
              <w:rPr>
                <w:rFonts w:cs="Arial"/>
                <w:sz w:val="18"/>
                <w:szCs w:val="18"/>
              </w:rPr>
              <w:t>-5.4%</w:t>
            </w:r>
          </w:p>
        </w:tc>
      </w:tr>
      <w:tr w:rsidR="00CE698F" w:rsidRPr="00CE698F" w14:paraId="342A6969" w14:textId="77777777" w:rsidTr="00834AD9">
        <w:trPr>
          <w:trHeight w:hRule="exact" w:val="312"/>
        </w:trPr>
        <w:tc>
          <w:tcPr>
            <w:tcW w:w="1985" w:type="dxa"/>
            <w:noWrap/>
            <w:vAlign w:val="center"/>
          </w:tcPr>
          <w:p w14:paraId="5CF56C18" w14:textId="490E54AA" w:rsidR="00CE698F" w:rsidRPr="00CE698F" w:rsidRDefault="00CE698F" w:rsidP="00CE698F">
            <w:pPr>
              <w:pStyle w:val="DHHStabletext"/>
              <w:spacing w:before="0" w:after="0"/>
              <w:rPr>
                <w:rFonts w:cs="Arial"/>
                <w:sz w:val="18"/>
                <w:szCs w:val="18"/>
              </w:rPr>
            </w:pPr>
            <w:r w:rsidRPr="00CE698F">
              <w:rPr>
                <w:rFonts w:cs="Arial"/>
                <w:sz w:val="18"/>
                <w:szCs w:val="18"/>
              </w:rPr>
              <w:t>Casey</w:t>
            </w:r>
          </w:p>
        </w:tc>
        <w:tc>
          <w:tcPr>
            <w:tcW w:w="850" w:type="dxa"/>
            <w:noWrap/>
            <w:vAlign w:val="center"/>
          </w:tcPr>
          <w:p w14:paraId="4E40C170" w14:textId="2F0E5C58" w:rsidR="00CE698F" w:rsidRPr="00CE698F" w:rsidRDefault="00CE698F" w:rsidP="00CE698F">
            <w:pPr>
              <w:pStyle w:val="DHHStabletext"/>
              <w:spacing w:before="0" w:after="0"/>
              <w:jc w:val="right"/>
              <w:rPr>
                <w:rFonts w:cs="Arial"/>
                <w:sz w:val="18"/>
                <w:szCs w:val="18"/>
              </w:rPr>
            </w:pPr>
            <w:r w:rsidRPr="00CE698F">
              <w:rPr>
                <w:rFonts w:cs="Arial"/>
                <w:sz w:val="18"/>
                <w:szCs w:val="18"/>
              </w:rPr>
              <w:t>23,549</w:t>
            </w:r>
          </w:p>
        </w:tc>
        <w:tc>
          <w:tcPr>
            <w:tcW w:w="851" w:type="dxa"/>
            <w:noWrap/>
            <w:vAlign w:val="center"/>
          </w:tcPr>
          <w:p w14:paraId="2549D508" w14:textId="7EED519A" w:rsidR="00CE698F" w:rsidRPr="00CE698F" w:rsidRDefault="00CE698F" w:rsidP="00834AD9">
            <w:pPr>
              <w:pStyle w:val="DHHStabletext"/>
              <w:spacing w:before="0" w:after="0"/>
              <w:jc w:val="center"/>
              <w:rPr>
                <w:rFonts w:cs="Arial"/>
                <w:sz w:val="18"/>
                <w:szCs w:val="18"/>
              </w:rPr>
            </w:pPr>
            <w:r w:rsidRPr="00CE698F">
              <w:rPr>
                <w:rFonts w:cs="Arial"/>
                <w:sz w:val="18"/>
                <w:szCs w:val="18"/>
              </w:rPr>
              <w:t>-0.7%</w:t>
            </w:r>
          </w:p>
        </w:tc>
        <w:tc>
          <w:tcPr>
            <w:tcW w:w="964" w:type="dxa"/>
            <w:noWrap/>
            <w:vAlign w:val="center"/>
          </w:tcPr>
          <w:p w14:paraId="1C7E6A9A" w14:textId="2060E872" w:rsidR="00CE698F" w:rsidRPr="00CE698F" w:rsidRDefault="00CE698F" w:rsidP="00834AD9">
            <w:pPr>
              <w:pStyle w:val="DHHStabletext"/>
              <w:spacing w:before="0" w:after="0"/>
              <w:jc w:val="center"/>
              <w:rPr>
                <w:rFonts w:cs="Arial"/>
                <w:sz w:val="18"/>
                <w:szCs w:val="18"/>
              </w:rPr>
            </w:pPr>
            <w:r w:rsidRPr="00CE698F">
              <w:rPr>
                <w:rFonts w:cs="Arial"/>
                <w:sz w:val="18"/>
                <w:szCs w:val="18"/>
              </w:rPr>
              <w:t>31.3%</w:t>
            </w:r>
          </w:p>
        </w:tc>
        <w:tc>
          <w:tcPr>
            <w:tcW w:w="284" w:type="dxa"/>
          </w:tcPr>
          <w:p w14:paraId="38CC4F7E" w14:textId="77777777" w:rsidR="00CE698F" w:rsidRPr="00CE698F" w:rsidRDefault="00CE698F" w:rsidP="00CE698F">
            <w:pPr>
              <w:pStyle w:val="DHHStabletext"/>
              <w:spacing w:before="0" w:after="0"/>
              <w:rPr>
                <w:rFonts w:cs="Arial"/>
                <w:color w:val="000000"/>
                <w:sz w:val="18"/>
                <w:szCs w:val="18"/>
                <w:lang w:eastAsia="en-AU"/>
              </w:rPr>
            </w:pPr>
          </w:p>
        </w:tc>
        <w:tc>
          <w:tcPr>
            <w:tcW w:w="1983" w:type="dxa"/>
            <w:vAlign w:val="center"/>
          </w:tcPr>
          <w:p w14:paraId="11125B6F" w14:textId="5C24C59C" w:rsidR="00CE698F" w:rsidRPr="00CE698F" w:rsidRDefault="00CE698F" w:rsidP="00CE698F">
            <w:pPr>
              <w:pStyle w:val="DHHStabletext"/>
              <w:spacing w:before="0" w:after="0"/>
              <w:rPr>
                <w:rFonts w:cs="Arial"/>
                <w:color w:val="000000"/>
                <w:sz w:val="18"/>
                <w:szCs w:val="18"/>
                <w:lang w:eastAsia="en-AU"/>
              </w:rPr>
            </w:pPr>
            <w:r w:rsidRPr="00CE698F">
              <w:rPr>
                <w:rFonts w:cs="Arial"/>
                <w:color w:val="000000"/>
                <w:sz w:val="18"/>
                <w:szCs w:val="18"/>
                <w:lang w:eastAsia="en-AU"/>
              </w:rPr>
              <w:t>Mount Alexander</w:t>
            </w:r>
          </w:p>
        </w:tc>
        <w:tc>
          <w:tcPr>
            <w:tcW w:w="907" w:type="dxa"/>
            <w:vAlign w:val="center"/>
          </w:tcPr>
          <w:p w14:paraId="084A6FD1" w14:textId="587B03A2" w:rsidR="00CE698F" w:rsidRPr="00CE698F" w:rsidRDefault="00CE698F" w:rsidP="00CE698F">
            <w:pPr>
              <w:pStyle w:val="DHHStabletext"/>
              <w:spacing w:before="0" w:after="0"/>
              <w:jc w:val="right"/>
              <w:rPr>
                <w:rFonts w:cs="Arial"/>
                <w:sz w:val="18"/>
                <w:szCs w:val="18"/>
              </w:rPr>
            </w:pPr>
            <w:r w:rsidRPr="00CE698F">
              <w:rPr>
                <w:rFonts w:cs="Arial"/>
                <w:sz w:val="18"/>
                <w:szCs w:val="18"/>
              </w:rPr>
              <w:t>887</w:t>
            </w:r>
          </w:p>
        </w:tc>
        <w:tc>
          <w:tcPr>
            <w:tcW w:w="907" w:type="dxa"/>
            <w:vAlign w:val="center"/>
          </w:tcPr>
          <w:p w14:paraId="2AB06B23" w14:textId="01920E94" w:rsidR="00CE698F" w:rsidRPr="00CE698F" w:rsidRDefault="00CE698F" w:rsidP="00CE698F">
            <w:pPr>
              <w:pStyle w:val="DHHStabletext"/>
              <w:spacing w:before="0" w:after="0"/>
              <w:jc w:val="center"/>
              <w:rPr>
                <w:rFonts w:cs="Arial"/>
                <w:sz w:val="18"/>
                <w:szCs w:val="18"/>
              </w:rPr>
            </w:pPr>
            <w:r w:rsidRPr="00CE698F">
              <w:rPr>
                <w:rFonts w:cs="Arial"/>
                <w:sz w:val="18"/>
                <w:szCs w:val="18"/>
              </w:rPr>
              <w:t>-6.7%</w:t>
            </w:r>
          </w:p>
        </w:tc>
        <w:tc>
          <w:tcPr>
            <w:tcW w:w="907" w:type="dxa"/>
            <w:vAlign w:val="center"/>
          </w:tcPr>
          <w:p w14:paraId="4D0AD8C2" w14:textId="281957F3" w:rsidR="00CE698F" w:rsidRPr="00CE698F" w:rsidRDefault="00CE698F" w:rsidP="00CE698F">
            <w:pPr>
              <w:pStyle w:val="DHHStabletext"/>
              <w:spacing w:before="0" w:after="0"/>
              <w:jc w:val="center"/>
              <w:rPr>
                <w:rFonts w:cs="Arial"/>
                <w:sz w:val="18"/>
                <w:szCs w:val="18"/>
              </w:rPr>
            </w:pPr>
            <w:r w:rsidRPr="00CE698F">
              <w:rPr>
                <w:rFonts w:cs="Arial"/>
                <w:sz w:val="18"/>
                <w:szCs w:val="18"/>
              </w:rPr>
              <w:t>-8.3%</w:t>
            </w:r>
          </w:p>
        </w:tc>
      </w:tr>
      <w:tr w:rsidR="00CE698F" w:rsidRPr="00CE698F" w14:paraId="5FFAF77A" w14:textId="77777777" w:rsidTr="00834AD9">
        <w:trPr>
          <w:trHeight w:hRule="exact" w:val="312"/>
        </w:trPr>
        <w:tc>
          <w:tcPr>
            <w:tcW w:w="1985" w:type="dxa"/>
            <w:noWrap/>
            <w:vAlign w:val="center"/>
          </w:tcPr>
          <w:p w14:paraId="5A1AC04D" w14:textId="6BF767B9" w:rsidR="00CE698F" w:rsidRPr="00CE698F" w:rsidRDefault="00CE698F" w:rsidP="00CE698F">
            <w:pPr>
              <w:pStyle w:val="DHHStabletext"/>
              <w:spacing w:before="0" w:after="0"/>
              <w:rPr>
                <w:rFonts w:cs="Arial"/>
                <w:sz w:val="18"/>
                <w:szCs w:val="18"/>
              </w:rPr>
            </w:pPr>
            <w:r w:rsidRPr="00CE698F">
              <w:rPr>
                <w:rFonts w:cs="Arial"/>
                <w:sz w:val="18"/>
                <w:szCs w:val="18"/>
              </w:rPr>
              <w:t>Central Goldfields</w:t>
            </w:r>
          </w:p>
        </w:tc>
        <w:tc>
          <w:tcPr>
            <w:tcW w:w="850" w:type="dxa"/>
            <w:noWrap/>
            <w:vAlign w:val="center"/>
          </w:tcPr>
          <w:p w14:paraId="4F503E09" w14:textId="7195BAE9" w:rsidR="00CE698F" w:rsidRPr="00CE698F" w:rsidRDefault="00CE698F" w:rsidP="00CE698F">
            <w:pPr>
              <w:pStyle w:val="DHHStabletext"/>
              <w:spacing w:before="0" w:after="0"/>
              <w:jc w:val="right"/>
              <w:rPr>
                <w:rFonts w:cs="Arial"/>
                <w:sz w:val="18"/>
                <w:szCs w:val="18"/>
              </w:rPr>
            </w:pPr>
            <w:r w:rsidRPr="00CE698F">
              <w:rPr>
                <w:rFonts w:cs="Arial"/>
                <w:sz w:val="18"/>
                <w:szCs w:val="18"/>
              </w:rPr>
              <w:t>835</w:t>
            </w:r>
          </w:p>
        </w:tc>
        <w:tc>
          <w:tcPr>
            <w:tcW w:w="851" w:type="dxa"/>
            <w:noWrap/>
            <w:vAlign w:val="center"/>
          </w:tcPr>
          <w:p w14:paraId="5468C6F8" w14:textId="13A04BB5" w:rsidR="00CE698F" w:rsidRPr="00CE698F" w:rsidRDefault="00CE698F" w:rsidP="00834AD9">
            <w:pPr>
              <w:pStyle w:val="DHHStabletext"/>
              <w:spacing w:before="0" w:after="0"/>
              <w:jc w:val="center"/>
              <w:rPr>
                <w:rFonts w:cs="Arial"/>
                <w:sz w:val="18"/>
                <w:szCs w:val="18"/>
              </w:rPr>
            </w:pPr>
            <w:r w:rsidRPr="00CE698F">
              <w:rPr>
                <w:rFonts w:cs="Arial"/>
                <w:sz w:val="18"/>
                <w:szCs w:val="18"/>
              </w:rPr>
              <w:t>-1.5%</w:t>
            </w:r>
          </w:p>
        </w:tc>
        <w:tc>
          <w:tcPr>
            <w:tcW w:w="964" w:type="dxa"/>
            <w:noWrap/>
            <w:vAlign w:val="center"/>
          </w:tcPr>
          <w:p w14:paraId="52A600EB" w14:textId="18FEFD41" w:rsidR="00CE698F" w:rsidRPr="00CE698F" w:rsidRDefault="00CE698F" w:rsidP="00834AD9">
            <w:pPr>
              <w:pStyle w:val="DHHStabletext"/>
              <w:spacing w:before="0" w:after="0"/>
              <w:jc w:val="center"/>
              <w:rPr>
                <w:rFonts w:cs="Arial"/>
                <w:sz w:val="18"/>
                <w:szCs w:val="18"/>
              </w:rPr>
            </w:pPr>
            <w:r w:rsidRPr="00CE698F">
              <w:rPr>
                <w:rFonts w:cs="Arial"/>
                <w:sz w:val="18"/>
                <w:szCs w:val="18"/>
              </w:rPr>
              <w:t>0.6%</w:t>
            </w:r>
          </w:p>
        </w:tc>
        <w:tc>
          <w:tcPr>
            <w:tcW w:w="284" w:type="dxa"/>
          </w:tcPr>
          <w:p w14:paraId="457E15A2" w14:textId="77777777" w:rsidR="00CE698F" w:rsidRPr="00CE698F" w:rsidRDefault="00CE698F" w:rsidP="00CE698F">
            <w:pPr>
              <w:pStyle w:val="DHHStabletext"/>
              <w:spacing w:before="0" w:after="0"/>
              <w:rPr>
                <w:rFonts w:cs="Arial"/>
                <w:color w:val="000000"/>
                <w:sz w:val="18"/>
                <w:szCs w:val="18"/>
                <w:lang w:eastAsia="en-AU"/>
              </w:rPr>
            </w:pPr>
          </w:p>
        </w:tc>
        <w:tc>
          <w:tcPr>
            <w:tcW w:w="1983" w:type="dxa"/>
            <w:vAlign w:val="center"/>
          </w:tcPr>
          <w:p w14:paraId="1110AEA9" w14:textId="40B4C109" w:rsidR="00CE698F" w:rsidRPr="00CE698F" w:rsidRDefault="00CE698F" w:rsidP="00CE698F">
            <w:pPr>
              <w:pStyle w:val="DHHStabletext"/>
              <w:spacing w:before="0" w:after="0"/>
              <w:rPr>
                <w:rFonts w:cs="Arial"/>
                <w:color w:val="000000"/>
                <w:sz w:val="18"/>
                <w:szCs w:val="18"/>
                <w:lang w:eastAsia="en-AU"/>
              </w:rPr>
            </w:pPr>
            <w:r w:rsidRPr="00CE698F">
              <w:rPr>
                <w:rFonts w:cs="Arial"/>
                <w:color w:val="000000"/>
                <w:sz w:val="18"/>
                <w:szCs w:val="18"/>
                <w:lang w:eastAsia="en-AU"/>
              </w:rPr>
              <w:t>Moyne</w:t>
            </w:r>
          </w:p>
        </w:tc>
        <w:tc>
          <w:tcPr>
            <w:tcW w:w="907" w:type="dxa"/>
            <w:vAlign w:val="center"/>
          </w:tcPr>
          <w:p w14:paraId="480955D2" w14:textId="64E7A250" w:rsidR="00CE698F" w:rsidRPr="00CE698F" w:rsidRDefault="00CE698F" w:rsidP="00CE698F">
            <w:pPr>
              <w:pStyle w:val="DHHStabletext"/>
              <w:spacing w:before="0" w:after="0"/>
              <w:jc w:val="right"/>
              <w:rPr>
                <w:rFonts w:cs="Arial"/>
                <w:sz w:val="18"/>
                <w:szCs w:val="18"/>
              </w:rPr>
            </w:pPr>
            <w:r w:rsidRPr="00CE698F">
              <w:rPr>
                <w:rFonts w:cs="Arial"/>
                <w:sz w:val="18"/>
                <w:szCs w:val="18"/>
              </w:rPr>
              <w:t>622</w:t>
            </w:r>
          </w:p>
        </w:tc>
        <w:tc>
          <w:tcPr>
            <w:tcW w:w="907" w:type="dxa"/>
            <w:vAlign w:val="center"/>
          </w:tcPr>
          <w:p w14:paraId="292E3D9F" w14:textId="3ECA5012" w:rsidR="00CE698F" w:rsidRPr="00CE698F" w:rsidRDefault="00CE698F" w:rsidP="00CE698F">
            <w:pPr>
              <w:pStyle w:val="DHHStabletext"/>
              <w:spacing w:before="0" w:after="0"/>
              <w:jc w:val="center"/>
              <w:rPr>
                <w:rFonts w:cs="Arial"/>
                <w:sz w:val="18"/>
                <w:szCs w:val="18"/>
              </w:rPr>
            </w:pPr>
            <w:r w:rsidRPr="00CE698F">
              <w:rPr>
                <w:rFonts w:cs="Arial"/>
                <w:sz w:val="18"/>
                <w:szCs w:val="18"/>
              </w:rPr>
              <w:t>-6.9%</w:t>
            </w:r>
          </w:p>
        </w:tc>
        <w:tc>
          <w:tcPr>
            <w:tcW w:w="907" w:type="dxa"/>
            <w:vAlign w:val="center"/>
          </w:tcPr>
          <w:p w14:paraId="6DFEB88D" w14:textId="1901C072" w:rsidR="00CE698F" w:rsidRPr="00CE698F" w:rsidRDefault="00CE698F" w:rsidP="00CE698F">
            <w:pPr>
              <w:pStyle w:val="DHHStabletext"/>
              <w:spacing w:before="0" w:after="0"/>
              <w:jc w:val="center"/>
              <w:rPr>
                <w:rFonts w:cs="Arial"/>
                <w:sz w:val="18"/>
                <w:szCs w:val="18"/>
              </w:rPr>
            </w:pPr>
            <w:r w:rsidRPr="00CE698F">
              <w:rPr>
                <w:rFonts w:cs="Arial"/>
                <w:sz w:val="18"/>
                <w:szCs w:val="18"/>
              </w:rPr>
              <w:t>-6.3%</w:t>
            </w:r>
          </w:p>
        </w:tc>
      </w:tr>
      <w:tr w:rsidR="00CE698F" w:rsidRPr="00CE698F" w14:paraId="7457EE01" w14:textId="77777777" w:rsidTr="00834AD9">
        <w:trPr>
          <w:trHeight w:hRule="exact" w:val="312"/>
        </w:trPr>
        <w:tc>
          <w:tcPr>
            <w:tcW w:w="1985" w:type="dxa"/>
            <w:noWrap/>
            <w:vAlign w:val="center"/>
          </w:tcPr>
          <w:p w14:paraId="39F4DFB5" w14:textId="75D7F21A" w:rsidR="00CE698F" w:rsidRPr="00CE698F" w:rsidRDefault="00CE698F" w:rsidP="00CE698F">
            <w:pPr>
              <w:pStyle w:val="DHHStabletext"/>
              <w:spacing w:before="0" w:after="0"/>
              <w:rPr>
                <w:rFonts w:cs="Arial"/>
                <w:sz w:val="18"/>
                <w:szCs w:val="18"/>
              </w:rPr>
            </w:pPr>
            <w:r w:rsidRPr="00CE698F">
              <w:rPr>
                <w:rFonts w:cs="Arial"/>
                <w:sz w:val="18"/>
                <w:szCs w:val="18"/>
              </w:rPr>
              <w:t>Colac-Otway</w:t>
            </w:r>
          </w:p>
        </w:tc>
        <w:tc>
          <w:tcPr>
            <w:tcW w:w="850" w:type="dxa"/>
            <w:noWrap/>
            <w:vAlign w:val="center"/>
          </w:tcPr>
          <w:p w14:paraId="0236FB2C" w14:textId="6A06A105" w:rsidR="00CE698F" w:rsidRPr="00CE698F" w:rsidRDefault="00CE698F" w:rsidP="00CE698F">
            <w:pPr>
              <w:pStyle w:val="DHHStabletext"/>
              <w:spacing w:before="0" w:after="0"/>
              <w:jc w:val="right"/>
              <w:rPr>
                <w:rFonts w:cs="Arial"/>
                <w:sz w:val="18"/>
                <w:szCs w:val="18"/>
              </w:rPr>
            </w:pPr>
            <w:r w:rsidRPr="00CE698F">
              <w:rPr>
                <w:rFonts w:cs="Arial"/>
                <w:sz w:val="18"/>
                <w:szCs w:val="18"/>
              </w:rPr>
              <w:t>1,346</w:t>
            </w:r>
          </w:p>
        </w:tc>
        <w:tc>
          <w:tcPr>
            <w:tcW w:w="851" w:type="dxa"/>
            <w:noWrap/>
            <w:vAlign w:val="center"/>
          </w:tcPr>
          <w:p w14:paraId="124E875A" w14:textId="378D54D1" w:rsidR="00CE698F" w:rsidRPr="00CE698F" w:rsidRDefault="00CE698F" w:rsidP="00834AD9">
            <w:pPr>
              <w:pStyle w:val="DHHStabletext"/>
              <w:spacing w:before="0" w:after="0"/>
              <w:jc w:val="center"/>
              <w:rPr>
                <w:rFonts w:cs="Arial"/>
                <w:sz w:val="18"/>
                <w:szCs w:val="18"/>
              </w:rPr>
            </w:pPr>
            <w:r w:rsidRPr="00CE698F">
              <w:rPr>
                <w:rFonts w:cs="Arial"/>
                <w:sz w:val="18"/>
                <w:szCs w:val="18"/>
              </w:rPr>
              <w:t>-5.6%</w:t>
            </w:r>
          </w:p>
        </w:tc>
        <w:tc>
          <w:tcPr>
            <w:tcW w:w="964" w:type="dxa"/>
            <w:noWrap/>
            <w:vAlign w:val="center"/>
          </w:tcPr>
          <w:p w14:paraId="69AB3C4C" w14:textId="26540941" w:rsidR="00CE698F" w:rsidRPr="00CE698F" w:rsidRDefault="00CE698F" w:rsidP="00834AD9">
            <w:pPr>
              <w:pStyle w:val="DHHStabletext"/>
              <w:spacing w:before="0" w:after="0"/>
              <w:jc w:val="center"/>
              <w:rPr>
                <w:rFonts w:cs="Arial"/>
                <w:sz w:val="18"/>
                <w:szCs w:val="18"/>
              </w:rPr>
            </w:pPr>
            <w:r w:rsidRPr="00CE698F">
              <w:rPr>
                <w:rFonts w:cs="Arial"/>
                <w:sz w:val="18"/>
                <w:szCs w:val="18"/>
              </w:rPr>
              <w:t>1.8%</w:t>
            </w:r>
          </w:p>
        </w:tc>
        <w:tc>
          <w:tcPr>
            <w:tcW w:w="284" w:type="dxa"/>
          </w:tcPr>
          <w:p w14:paraId="69350DB8" w14:textId="77777777" w:rsidR="00CE698F" w:rsidRPr="00CE698F" w:rsidRDefault="00CE698F" w:rsidP="00CE698F">
            <w:pPr>
              <w:pStyle w:val="DHHStabletext"/>
              <w:spacing w:before="0" w:after="0"/>
              <w:rPr>
                <w:rFonts w:cs="Arial"/>
                <w:color w:val="000000"/>
                <w:sz w:val="18"/>
                <w:szCs w:val="18"/>
                <w:lang w:eastAsia="en-AU"/>
              </w:rPr>
            </w:pPr>
          </w:p>
        </w:tc>
        <w:tc>
          <w:tcPr>
            <w:tcW w:w="1983" w:type="dxa"/>
            <w:vAlign w:val="center"/>
          </w:tcPr>
          <w:p w14:paraId="335C2B14" w14:textId="12277174" w:rsidR="00CE698F" w:rsidRPr="00CE698F" w:rsidRDefault="00CE698F" w:rsidP="00CE698F">
            <w:pPr>
              <w:pStyle w:val="DHHStabletext"/>
              <w:spacing w:before="0" w:after="0"/>
              <w:rPr>
                <w:rFonts w:cs="Arial"/>
                <w:color w:val="000000"/>
                <w:sz w:val="18"/>
                <w:szCs w:val="18"/>
                <w:lang w:eastAsia="en-AU"/>
              </w:rPr>
            </w:pPr>
            <w:r w:rsidRPr="00CE698F">
              <w:rPr>
                <w:rFonts w:cs="Arial"/>
                <w:color w:val="000000"/>
                <w:sz w:val="18"/>
                <w:szCs w:val="18"/>
                <w:lang w:eastAsia="en-AU"/>
              </w:rPr>
              <w:t>Murrindindi</w:t>
            </w:r>
          </w:p>
        </w:tc>
        <w:tc>
          <w:tcPr>
            <w:tcW w:w="907" w:type="dxa"/>
            <w:vAlign w:val="center"/>
          </w:tcPr>
          <w:p w14:paraId="71ED72EF" w14:textId="115CBBA3" w:rsidR="00CE698F" w:rsidRPr="00CE698F" w:rsidRDefault="00CE698F" w:rsidP="00CE698F">
            <w:pPr>
              <w:pStyle w:val="DHHStabletext"/>
              <w:spacing w:before="0" w:after="0"/>
              <w:jc w:val="right"/>
              <w:rPr>
                <w:rFonts w:cs="Arial"/>
                <w:sz w:val="18"/>
                <w:szCs w:val="18"/>
              </w:rPr>
            </w:pPr>
            <w:r w:rsidRPr="00CE698F">
              <w:rPr>
                <w:rFonts w:cs="Arial"/>
                <w:sz w:val="18"/>
                <w:szCs w:val="18"/>
              </w:rPr>
              <w:t>658</w:t>
            </w:r>
          </w:p>
        </w:tc>
        <w:tc>
          <w:tcPr>
            <w:tcW w:w="907" w:type="dxa"/>
            <w:vAlign w:val="center"/>
          </w:tcPr>
          <w:p w14:paraId="3D5F1E68" w14:textId="1786C7DF" w:rsidR="00CE698F" w:rsidRPr="00CE698F" w:rsidRDefault="00CE698F" w:rsidP="00CE698F">
            <w:pPr>
              <w:pStyle w:val="DHHStabletext"/>
              <w:spacing w:before="0" w:after="0"/>
              <w:jc w:val="center"/>
              <w:rPr>
                <w:rFonts w:cs="Arial"/>
                <w:sz w:val="18"/>
                <w:szCs w:val="18"/>
              </w:rPr>
            </w:pPr>
            <w:r w:rsidRPr="00CE698F">
              <w:rPr>
                <w:rFonts w:cs="Arial"/>
                <w:sz w:val="18"/>
                <w:szCs w:val="18"/>
              </w:rPr>
              <w:t>-2.2%</w:t>
            </w:r>
          </w:p>
        </w:tc>
        <w:tc>
          <w:tcPr>
            <w:tcW w:w="907" w:type="dxa"/>
            <w:vAlign w:val="center"/>
          </w:tcPr>
          <w:p w14:paraId="051E3EB2" w14:textId="486D56EC" w:rsidR="00CE698F" w:rsidRPr="00CE698F" w:rsidRDefault="00CE698F" w:rsidP="00CE698F">
            <w:pPr>
              <w:pStyle w:val="DHHStabletext"/>
              <w:spacing w:before="0" w:after="0"/>
              <w:jc w:val="center"/>
              <w:rPr>
                <w:rFonts w:cs="Arial"/>
                <w:sz w:val="18"/>
                <w:szCs w:val="18"/>
              </w:rPr>
            </w:pPr>
            <w:r w:rsidRPr="00CE698F">
              <w:rPr>
                <w:rFonts w:cs="Arial"/>
                <w:sz w:val="18"/>
                <w:szCs w:val="18"/>
              </w:rPr>
              <w:t>1.5%</w:t>
            </w:r>
          </w:p>
        </w:tc>
      </w:tr>
      <w:tr w:rsidR="00CE698F" w:rsidRPr="00CE698F" w14:paraId="4FE6161F" w14:textId="77777777" w:rsidTr="00834AD9">
        <w:trPr>
          <w:trHeight w:hRule="exact" w:val="312"/>
        </w:trPr>
        <w:tc>
          <w:tcPr>
            <w:tcW w:w="1985" w:type="dxa"/>
            <w:noWrap/>
            <w:vAlign w:val="center"/>
          </w:tcPr>
          <w:p w14:paraId="6C52972B" w14:textId="7F2A979A" w:rsidR="00CE698F" w:rsidRPr="00CE698F" w:rsidRDefault="00CE698F" w:rsidP="00CE698F">
            <w:pPr>
              <w:pStyle w:val="DHHStabletext"/>
              <w:spacing w:before="0" w:after="0"/>
              <w:rPr>
                <w:rFonts w:cs="Arial"/>
                <w:sz w:val="18"/>
                <w:szCs w:val="18"/>
              </w:rPr>
            </w:pPr>
            <w:r w:rsidRPr="00CE698F">
              <w:rPr>
                <w:rFonts w:cs="Arial"/>
                <w:sz w:val="18"/>
                <w:szCs w:val="18"/>
              </w:rPr>
              <w:t>Corangamite</w:t>
            </w:r>
          </w:p>
        </w:tc>
        <w:tc>
          <w:tcPr>
            <w:tcW w:w="850" w:type="dxa"/>
            <w:noWrap/>
            <w:vAlign w:val="center"/>
          </w:tcPr>
          <w:p w14:paraId="377E41BC" w14:textId="20CE3FD5" w:rsidR="00CE698F" w:rsidRPr="00CE698F" w:rsidRDefault="00CE698F" w:rsidP="00CE698F">
            <w:pPr>
              <w:pStyle w:val="DHHStabletext"/>
              <w:spacing w:before="0" w:after="0"/>
              <w:jc w:val="right"/>
              <w:rPr>
                <w:rFonts w:cs="Arial"/>
                <w:sz w:val="18"/>
                <w:szCs w:val="18"/>
              </w:rPr>
            </w:pPr>
            <w:r w:rsidRPr="00CE698F">
              <w:rPr>
                <w:rFonts w:cs="Arial"/>
                <w:sz w:val="18"/>
                <w:szCs w:val="18"/>
              </w:rPr>
              <w:t>690</w:t>
            </w:r>
          </w:p>
        </w:tc>
        <w:tc>
          <w:tcPr>
            <w:tcW w:w="851" w:type="dxa"/>
            <w:noWrap/>
            <w:vAlign w:val="center"/>
          </w:tcPr>
          <w:p w14:paraId="01AC9F8B" w14:textId="22382100" w:rsidR="00CE698F" w:rsidRPr="00CE698F" w:rsidRDefault="00CE698F" w:rsidP="00834AD9">
            <w:pPr>
              <w:pStyle w:val="DHHStabletext"/>
              <w:spacing w:before="0" w:after="0"/>
              <w:jc w:val="center"/>
              <w:rPr>
                <w:rFonts w:cs="Arial"/>
                <w:sz w:val="18"/>
                <w:szCs w:val="18"/>
              </w:rPr>
            </w:pPr>
            <w:r w:rsidRPr="00CE698F">
              <w:rPr>
                <w:rFonts w:cs="Arial"/>
                <w:sz w:val="18"/>
                <w:szCs w:val="18"/>
              </w:rPr>
              <w:t>-5.6%</w:t>
            </w:r>
          </w:p>
        </w:tc>
        <w:tc>
          <w:tcPr>
            <w:tcW w:w="964" w:type="dxa"/>
            <w:noWrap/>
            <w:vAlign w:val="center"/>
          </w:tcPr>
          <w:p w14:paraId="56714D98" w14:textId="41595BED" w:rsidR="00CE698F" w:rsidRPr="00CE698F" w:rsidRDefault="00CE698F" w:rsidP="00834AD9">
            <w:pPr>
              <w:pStyle w:val="DHHStabletext"/>
              <w:spacing w:before="0" w:after="0"/>
              <w:jc w:val="center"/>
              <w:rPr>
                <w:rFonts w:cs="Arial"/>
                <w:sz w:val="18"/>
                <w:szCs w:val="18"/>
              </w:rPr>
            </w:pPr>
            <w:r w:rsidRPr="00CE698F">
              <w:rPr>
                <w:rFonts w:cs="Arial"/>
                <w:sz w:val="18"/>
                <w:szCs w:val="18"/>
              </w:rPr>
              <w:t>-1.4%</w:t>
            </w:r>
          </w:p>
        </w:tc>
        <w:tc>
          <w:tcPr>
            <w:tcW w:w="284" w:type="dxa"/>
          </w:tcPr>
          <w:p w14:paraId="53BA9F9B" w14:textId="77777777" w:rsidR="00CE698F" w:rsidRPr="00CE698F" w:rsidRDefault="00CE698F" w:rsidP="00CE698F">
            <w:pPr>
              <w:pStyle w:val="DHHStabletext"/>
              <w:spacing w:before="0" w:after="0"/>
              <w:rPr>
                <w:rFonts w:cs="Arial"/>
                <w:color w:val="000000"/>
                <w:sz w:val="18"/>
                <w:szCs w:val="18"/>
                <w:lang w:eastAsia="en-AU"/>
              </w:rPr>
            </w:pPr>
          </w:p>
        </w:tc>
        <w:tc>
          <w:tcPr>
            <w:tcW w:w="1983" w:type="dxa"/>
            <w:vAlign w:val="center"/>
          </w:tcPr>
          <w:p w14:paraId="3989D08E" w14:textId="4A62E0C0" w:rsidR="00CE698F" w:rsidRPr="00CE698F" w:rsidRDefault="00CE698F" w:rsidP="00CE698F">
            <w:pPr>
              <w:pStyle w:val="DHHStabletext"/>
              <w:spacing w:before="0" w:after="0"/>
              <w:rPr>
                <w:rFonts w:cs="Arial"/>
                <w:color w:val="000000"/>
                <w:sz w:val="18"/>
                <w:szCs w:val="18"/>
                <w:lang w:eastAsia="en-AU"/>
              </w:rPr>
            </w:pPr>
            <w:r w:rsidRPr="00CE698F">
              <w:rPr>
                <w:rFonts w:cs="Arial"/>
                <w:color w:val="000000"/>
                <w:sz w:val="18"/>
                <w:szCs w:val="18"/>
                <w:lang w:eastAsia="en-AU"/>
              </w:rPr>
              <w:t>Nillumbik</w:t>
            </w:r>
          </w:p>
        </w:tc>
        <w:tc>
          <w:tcPr>
            <w:tcW w:w="907" w:type="dxa"/>
            <w:vAlign w:val="center"/>
          </w:tcPr>
          <w:p w14:paraId="7712A9DB" w14:textId="669FBD9F" w:rsidR="00CE698F" w:rsidRPr="00CE698F" w:rsidRDefault="00CE698F" w:rsidP="00CE698F">
            <w:pPr>
              <w:pStyle w:val="DHHStabletext"/>
              <w:spacing w:before="0" w:after="0"/>
              <w:jc w:val="right"/>
              <w:rPr>
                <w:rFonts w:cs="Arial"/>
                <w:sz w:val="18"/>
                <w:szCs w:val="18"/>
              </w:rPr>
            </w:pPr>
            <w:r w:rsidRPr="00CE698F">
              <w:rPr>
                <w:rFonts w:cs="Arial"/>
                <w:sz w:val="18"/>
                <w:szCs w:val="18"/>
              </w:rPr>
              <w:t>3,407</w:t>
            </w:r>
          </w:p>
        </w:tc>
        <w:tc>
          <w:tcPr>
            <w:tcW w:w="907" w:type="dxa"/>
            <w:vAlign w:val="center"/>
          </w:tcPr>
          <w:p w14:paraId="220B2155" w14:textId="70244C14" w:rsidR="00CE698F" w:rsidRPr="00CE698F" w:rsidRDefault="00CE698F" w:rsidP="00CE698F">
            <w:pPr>
              <w:pStyle w:val="DHHStabletext"/>
              <w:spacing w:before="0" w:after="0"/>
              <w:jc w:val="center"/>
              <w:rPr>
                <w:rFonts w:cs="Arial"/>
                <w:sz w:val="18"/>
                <w:szCs w:val="18"/>
              </w:rPr>
            </w:pPr>
            <w:r w:rsidRPr="00CE698F">
              <w:rPr>
                <w:rFonts w:cs="Arial"/>
                <w:sz w:val="18"/>
                <w:szCs w:val="18"/>
              </w:rPr>
              <w:t>-4.3%</w:t>
            </w:r>
          </w:p>
        </w:tc>
        <w:tc>
          <w:tcPr>
            <w:tcW w:w="907" w:type="dxa"/>
            <w:vAlign w:val="center"/>
          </w:tcPr>
          <w:p w14:paraId="200A8D93" w14:textId="59284196" w:rsidR="00CE698F" w:rsidRPr="00CE698F" w:rsidRDefault="00CE698F" w:rsidP="00CE698F">
            <w:pPr>
              <w:pStyle w:val="DHHStabletext"/>
              <w:spacing w:before="0" w:after="0"/>
              <w:jc w:val="center"/>
              <w:rPr>
                <w:rFonts w:cs="Arial"/>
                <w:sz w:val="18"/>
                <w:szCs w:val="18"/>
              </w:rPr>
            </w:pPr>
            <w:r w:rsidRPr="00CE698F">
              <w:rPr>
                <w:rFonts w:cs="Arial"/>
                <w:sz w:val="18"/>
                <w:szCs w:val="18"/>
              </w:rPr>
              <w:t>7.7%</w:t>
            </w:r>
          </w:p>
        </w:tc>
      </w:tr>
      <w:tr w:rsidR="00CE698F" w:rsidRPr="00CE698F" w14:paraId="07B4C8EF" w14:textId="77777777" w:rsidTr="00834AD9">
        <w:trPr>
          <w:trHeight w:hRule="exact" w:val="312"/>
        </w:trPr>
        <w:tc>
          <w:tcPr>
            <w:tcW w:w="1985" w:type="dxa"/>
            <w:noWrap/>
            <w:vAlign w:val="center"/>
          </w:tcPr>
          <w:p w14:paraId="48EB754F" w14:textId="5125E3E4" w:rsidR="00CE698F" w:rsidRPr="00CE698F" w:rsidRDefault="00CE698F" w:rsidP="00CE698F">
            <w:pPr>
              <w:pStyle w:val="DHHStabletext"/>
              <w:spacing w:before="0" w:after="0"/>
              <w:rPr>
                <w:rFonts w:cs="Arial"/>
                <w:sz w:val="18"/>
                <w:szCs w:val="18"/>
              </w:rPr>
            </w:pPr>
            <w:r w:rsidRPr="00CE698F">
              <w:rPr>
                <w:rFonts w:cs="Arial"/>
                <w:sz w:val="18"/>
                <w:szCs w:val="18"/>
              </w:rPr>
              <w:t>Darebin</w:t>
            </w:r>
          </w:p>
        </w:tc>
        <w:tc>
          <w:tcPr>
            <w:tcW w:w="850" w:type="dxa"/>
            <w:noWrap/>
            <w:vAlign w:val="center"/>
          </w:tcPr>
          <w:p w14:paraId="0C002D92" w14:textId="531C4510" w:rsidR="00CE698F" w:rsidRPr="00CE698F" w:rsidRDefault="00CE698F" w:rsidP="00CE698F">
            <w:pPr>
              <w:pStyle w:val="DHHStabletext"/>
              <w:spacing w:before="0" w:after="0"/>
              <w:jc w:val="right"/>
              <w:rPr>
                <w:rFonts w:cs="Arial"/>
                <w:sz w:val="18"/>
                <w:szCs w:val="18"/>
              </w:rPr>
            </w:pPr>
            <w:r w:rsidRPr="00CE698F">
              <w:rPr>
                <w:rFonts w:cs="Arial"/>
                <w:sz w:val="18"/>
                <w:szCs w:val="18"/>
              </w:rPr>
              <w:t>19,120</w:t>
            </w:r>
          </w:p>
        </w:tc>
        <w:tc>
          <w:tcPr>
            <w:tcW w:w="851" w:type="dxa"/>
            <w:noWrap/>
            <w:vAlign w:val="center"/>
          </w:tcPr>
          <w:p w14:paraId="7DE0F3A8" w14:textId="4CA8D9CC" w:rsidR="00CE698F" w:rsidRPr="00CE698F" w:rsidRDefault="00CE698F" w:rsidP="00834AD9">
            <w:pPr>
              <w:pStyle w:val="DHHStabletext"/>
              <w:spacing w:before="0" w:after="0"/>
              <w:jc w:val="center"/>
              <w:rPr>
                <w:rFonts w:cs="Arial"/>
                <w:sz w:val="18"/>
                <w:szCs w:val="18"/>
              </w:rPr>
            </w:pPr>
            <w:r w:rsidRPr="00CE698F">
              <w:rPr>
                <w:rFonts w:cs="Arial"/>
                <w:sz w:val="18"/>
                <w:szCs w:val="18"/>
              </w:rPr>
              <w:t>-4.4%</w:t>
            </w:r>
          </w:p>
        </w:tc>
        <w:tc>
          <w:tcPr>
            <w:tcW w:w="964" w:type="dxa"/>
            <w:noWrap/>
            <w:vAlign w:val="center"/>
          </w:tcPr>
          <w:p w14:paraId="39F06805" w14:textId="2E74DB5C" w:rsidR="00CE698F" w:rsidRPr="00CE698F" w:rsidRDefault="00CE698F" w:rsidP="00834AD9">
            <w:pPr>
              <w:pStyle w:val="DHHStabletext"/>
              <w:spacing w:before="0" w:after="0"/>
              <w:jc w:val="center"/>
              <w:rPr>
                <w:rFonts w:cs="Arial"/>
                <w:sz w:val="18"/>
                <w:szCs w:val="18"/>
              </w:rPr>
            </w:pPr>
            <w:r w:rsidRPr="00CE698F">
              <w:rPr>
                <w:rFonts w:cs="Arial"/>
                <w:sz w:val="18"/>
                <w:szCs w:val="18"/>
              </w:rPr>
              <w:t>2.3%</w:t>
            </w:r>
          </w:p>
        </w:tc>
        <w:tc>
          <w:tcPr>
            <w:tcW w:w="284" w:type="dxa"/>
          </w:tcPr>
          <w:p w14:paraId="56D3688C" w14:textId="77777777" w:rsidR="00CE698F" w:rsidRPr="00CE698F" w:rsidRDefault="00CE698F" w:rsidP="00CE698F">
            <w:pPr>
              <w:pStyle w:val="DHHStabletext"/>
              <w:spacing w:before="0" w:after="0"/>
              <w:rPr>
                <w:rFonts w:cs="Arial"/>
                <w:color w:val="000000"/>
                <w:sz w:val="18"/>
                <w:szCs w:val="18"/>
                <w:lang w:eastAsia="en-AU"/>
              </w:rPr>
            </w:pPr>
          </w:p>
        </w:tc>
        <w:tc>
          <w:tcPr>
            <w:tcW w:w="1983" w:type="dxa"/>
            <w:vAlign w:val="center"/>
          </w:tcPr>
          <w:p w14:paraId="075EAFCF" w14:textId="34A5A9E7" w:rsidR="00CE698F" w:rsidRPr="00CE698F" w:rsidRDefault="00CE698F" w:rsidP="00CE698F">
            <w:pPr>
              <w:pStyle w:val="DHHStabletext"/>
              <w:spacing w:before="0" w:after="0"/>
              <w:rPr>
                <w:rFonts w:cs="Arial"/>
                <w:color w:val="000000"/>
                <w:sz w:val="18"/>
                <w:szCs w:val="18"/>
                <w:lang w:eastAsia="en-AU"/>
              </w:rPr>
            </w:pPr>
            <w:r w:rsidRPr="00CE698F">
              <w:rPr>
                <w:rFonts w:cs="Arial"/>
                <w:color w:val="000000"/>
                <w:sz w:val="18"/>
                <w:szCs w:val="18"/>
                <w:lang w:eastAsia="en-AU"/>
              </w:rPr>
              <w:t>Northern Grampians</w:t>
            </w:r>
          </w:p>
        </w:tc>
        <w:tc>
          <w:tcPr>
            <w:tcW w:w="907" w:type="dxa"/>
            <w:vAlign w:val="center"/>
          </w:tcPr>
          <w:p w14:paraId="568B4FB8" w14:textId="6D9D346F" w:rsidR="00CE698F" w:rsidRPr="00CE698F" w:rsidRDefault="00CE698F" w:rsidP="00CE698F">
            <w:pPr>
              <w:pStyle w:val="DHHStabletext"/>
              <w:spacing w:before="0" w:after="0"/>
              <w:jc w:val="right"/>
              <w:rPr>
                <w:rFonts w:cs="Arial"/>
                <w:sz w:val="18"/>
                <w:szCs w:val="18"/>
              </w:rPr>
            </w:pPr>
            <w:r w:rsidRPr="00CE698F">
              <w:rPr>
                <w:rFonts w:cs="Arial"/>
                <w:sz w:val="18"/>
                <w:szCs w:val="18"/>
              </w:rPr>
              <w:t>707</w:t>
            </w:r>
          </w:p>
        </w:tc>
        <w:tc>
          <w:tcPr>
            <w:tcW w:w="907" w:type="dxa"/>
            <w:vAlign w:val="center"/>
          </w:tcPr>
          <w:p w14:paraId="397E3689" w14:textId="473B755C" w:rsidR="00CE698F" w:rsidRPr="00CE698F" w:rsidRDefault="00CE698F" w:rsidP="00CE698F">
            <w:pPr>
              <w:pStyle w:val="DHHStabletext"/>
              <w:spacing w:before="0" w:after="0"/>
              <w:jc w:val="center"/>
              <w:rPr>
                <w:rFonts w:cs="Arial"/>
                <w:sz w:val="18"/>
                <w:szCs w:val="18"/>
              </w:rPr>
            </w:pPr>
            <w:r w:rsidRPr="00CE698F">
              <w:rPr>
                <w:rFonts w:cs="Arial"/>
                <w:sz w:val="18"/>
                <w:szCs w:val="18"/>
              </w:rPr>
              <w:t>-3.8%</w:t>
            </w:r>
          </w:p>
        </w:tc>
        <w:tc>
          <w:tcPr>
            <w:tcW w:w="907" w:type="dxa"/>
            <w:vAlign w:val="center"/>
          </w:tcPr>
          <w:p w14:paraId="39FF06CD" w14:textId="040EE6A6" w:rsidR="00CE698F" w:rsidRPr="00CE698F" w:rsidRDefault="00CE698F" w:rsidP="00CE698F">
            <w:pPr>
              <w:pStyle w:val="DHHStabletext"/>
              <w:spacing w:before="0" w:after="0"/>
              <w:jc w:val="center"/>
              <w:rPr>
                <w:rFonts w:cs="Arial"/>
                <w:sz w:val="18"/>
                <w:szCs w:val="18"/>
              </w:rPr>
            </w:pPr>
            <w:r w:rsidRPr="00CE698F">
              <w:rPr>
                <w:rFonts w:cs="Arial"/>
                <w:sz w:val="18"/>
                <w:szCs w:val="18"/>
              </w:rPr>
              <w:t>1.9%</w:t>
            </w:r>
          </w:p>
        </w:tc>
      </w:tr>
      <w:tr w:rsidR="00CE698F" w:rsidRPr="00CE698F" w14:paraId="24AF9D2C" w14:textId="77777777" w:rsidTr="00834AD9">
        <w:trPr>
          <w:trHeight w:hRule="exact" w:val="312"/>
        </w:trPr>
        <w:tc>
          <w:tcPr>
            <w:tcW w:w="1985" w:type="dxa"/>
            <w:noWrap/>
            <w:vAlign w:val="center"/>
          </w:tcPr>
          <w:p w14:paraId="3D8D1FDD" w14:textId="7A5F2897" w:rsidR="00CE698F" w:rsidRPr="00CE698F" w:rsidRDefault="00CE698F" w:rsidP="00CE698F">
            <w:pPr>
              <w:pStyle w:val="DHHStabletext"/>
              <w:spacing w:before="0" w:after="0"/>
              <w:rPr>
                <w:rFonts w:cs="Arial"/>
                <w:sz w:val="18"/>
                <w:szCs w:val="18"/>
              </w:rPr>
            </w:pPr>
            <w:r w:rsidRPr="00CE698F">
              <w:rPr>
                <w:rFonts w:cs="Arial"/>
                <w:sz w:val="18"/>
                <w:szCs w:val="18"/>
              </w:rPr>
              <w:t>East Gippsland</w:t>
            </w:r>
          </w:p>
        </w:tc>
        <w:tc>
          <w:tcPr>
            <w:tcW w:w="850" w:type="dxa"/>
            <w:noWrap/>
            <w:vAlign w:val="center"/>
          </w:tcPr>
          <w:p w14:paraId="6A0C2D1C" w14:textId="0BEC4B72" w:rsidR="00CE698F" w:rsidRPr="00CE698F" w:rsidRDefault="00CE698F" w:rsidP="00CE698F">
            <w:pPr>
              <w:pStyle w:val="DHHStabletext"/>
              <w:spacing w:before="0" w:after="0"/>
              <w:jc w:val="right"/>
              <w:rPr>
                <w:rFonts w:cs="Arial"/>
                <w:sz w:val="18"/>
                <w:szCs w:val="18"/>
              </w:rPr>
            </w:pPr>
            <w:r w:rsidRPr="00CE698F">
              <w:rPr>
                <w:rFonts w:cs="Arial"/>
                <w:sz w:val="18"/>
                <w:szCs w:val="18"/>
              </w:rPr>
              <w:t>2,950</w:t>
            </w:r>
          </w:p>
        </w:tc>
        <w:tc>
          <w:tcPr>
            <w:tcW w:w="851" w:type="dxa"/>
            <w:noWrap/>
            <w:vAlign w:val="center"/>
          </w:tcPr>
          <w:p w14:paraId="702B847A" w14:textId="28766665" w:rsidR="00CE698F" w:rsidRPr="00CE698F" w:rsidRDefault="00CE698F" w:rsidP="00834AD9">
            <w:pPr>
              <w:pStyle w:val="DHHStabletext"/>
              <w:spacing w:before="0" w:after="0"/>
              <w:jc w:val="center"/>
              <w:rPr>
                <w:rFonts w:cs="Arial"/>
                <w:sz w:val="18"/>
                <w:szCs w:val="18"/>
              </w:rPr>
            </w:pPr>
            <w:r w:rsidRPr="00CE698F">
              <w:rPr>
                <w:rFonts w:cs="Arial"/>
                <w:sz w:val="18"/>
                <w:szCs w:val="18"/>
              </w:rPr>
              <w:t>-5.3%</w:t>
            </w:r>
          </w:p>
        </w:tc>
        <w:tc>
          <w:tcPr>
            <w:tcW w:w="964" w:type="dxa"/>
            <w:noWrap/>
            <w:vAlign w:val="center"/>
          </w:tcPr>
          <w:p w14:paraId="50863F72" w14:textId="6106CDF6" w:rsidR="00CE698F" w:rsidRPr="00CE698F" w:rsidRDefault="00CE698F" w:rsidP="00834AD9">
            <w:pPr>
              <w:pStyle w:val="DHHStabletext"/>
              <w:spacing w:before="0" w:after="0"/>
              <w:jc w:val="center"/>
              <w:rPr>
                <w:rFonts w:cs="Arial"/>
                <w:sz w:val="18"/>
                <w:szCs w:val="18"/>
              </w:rPr>
            </w:pPr>
            <w:r w:rsidRPr="00CE698F">
              <w:rPr>
                <w:rFonts w:cs="Arial"/>
                <w:sz w:val="18"/>
                <w:szCs w:val="18"/>
              </w:rPr>
              <w:t>-2.9%</w:t>
            </w:r>
          </w:p>
        </w:tc>
        <w:tc>
          <w:tcPr>
            <w:tcW w:w="284" w:type="dxa"/>
          </w:tcPr>
          <w:p w14:paraId="493CCD75" w14:textId="77777777" w:rsidR="00CE698F" w:rsidRPr="00CE698F" w:rsidRDefault="00CE698F" w:rsidP="00CE698F">
            <w:pPr>
              <w:pStyle w:val="DHHStabletext"/>
              <w:spacing w:before="0" w:after="0"/>
              <w:rPr>
                <w:rFonts w:cs="Arial"/>
                <w:color w:val="000000"/>
                <w:sz w:val="18"/>
                <w:szCs w:val="18"/>
                <w:lang w:eastAsia="en-AU"/>
              </w:rPr>
            </w:pPr>
          </w:p>
        </w:tc>
        <w:tc>
          <w:tcPr>
            <w:tcW w:w="1983" w:type="dxa"/>
            <w:vAlign w:val="center"/>
          </w:tcPr>
          <w:p w14:paraId="3CA2E190" w14:textId="01DD41A0" w:rsidR="00CE698F" w:rsidRPr="00CE698F" w:rsidRDefault="00CE698F" w:rsidP="00CE698F">
            <w:pPr>
              <w:pStyle w:val="DHHStabletext"/>
              <w:spacing w:before="0" w:after="0"/>
              <w:rPr>
                <w:rFonts w:cs="Arial"/>
                <w:color w:val="000000"/>
                <w:sz w:val="18"/>
                <w:szCs w:val="18"/>
                <w:lang w:eastAsia="en-AU"/>
              </w:rPr>
            </w:pPr>
            <w:r w:rsidRPr="00CE698F">
              <w:rPr>
                <w:rFonts w:cs="Arial"/>
                <w:color w:val="000000"/>
                <w:sz w:val="18"/>
                <w:szCs w:val="18"/>
                <w:lang w:eastAsia="en-AU"/>
              </w:rPr>
              <w:t>Port Phillip</w:t>
            </w:r>
          </w:p>
        </w:tc>
        <w:tc>
          <w:tcPr>
            <w:tcW w:w="907" w:type="dxa"/>
            <w:vAlign w:val="center"/>
          </w:tcPr>
          <w:p w14:paraId="4FB425E8" w14:textId="53EA756C" w:rsidR="00CE698F" w:rsidRPr="00CE698F" w:rsidRDefault="00CE698F" w:rsidP="00CE698F">
            <w:pPr>
              <w:pStyle w:val="DHHStabletext"/>
              <w:spacing w:before="0" w:after="0"/>
              <w:jc w:val="right"/>
              <w:rPr>
                <w:rFonts w:cs="Arial"/>
                <w:sz w:val="18"/>
                <w:szCs w:val="18"/>
              </w:rPr>
            </w:pPr>
            <w:r w:rsidRPr="00CE698F">
              <w:rPr>
                <w:rFonts w:cs="Arial"/>
                <w:sz w:val="18"/>
                <w:szCs w:val="18"/>
              </w:rPr>
              <w:t>20,355</w:t>
            </w:r>
          </w:p>
        </w:tc>
        <w:tc>
          <w:tcPr>
            <w:tcW w:w="907" w:type="dxa"/>
            <w:vAlign w:val="center"/>
          </w:tcPr>
          <w:p w14:paraId="4D1F11E4" w14:textId="0E6AFE68" w:rsidR="00CE698F" w:rsidRPr="00CE698F" w:rsidRDefault="00CE698F" w:rsidP="00CE698F">
            <w:pPr>
              <w:pStyle w:val="DHHStabletext"/>
              <w:spacing w:before="0" w:after="0"/>
              <w:jc w:val="center"/>
              <w:rPr>
                <w:rFonts w:cs="Arial"/>
                <w:sz w:val="18"/>
                <w:szCs w:val="18"/>
              </w:rPr>
            </w:pPr>
            <w:r w:rsidRPr="00CE698F">
              <w:rPr>
                <w:rFonts w:cs="Arial"/>
                <w:sz w:val="18"/>
                <w:szCs w:val="18"/>
              </w:rPr>
              <w:t>-3.2%</w:t>
            </w:r>
          </w:p>
        </w:tc>
        <w:tc>
          <w:tcPr>
            <w:tcW w:w="907" w:type="dxa"/>
            <w:vAlign w:val="center"/>
          </w:tcPr>
          <w:p w14:paraId="3BFE4526" w14:textId="7C669E5B" w:rsidR="00CE698F" w:rsidRPr="00CE698F" w:rsidRDefault="00CE698F" w:rsidP="00CE698F">
            <w:pPr>
              <w:pStyle w:val="DHHStabletext"/>
              <w:spacing w:before="0" w:after="0"/>
              <w:jc w:val="center"/>
              <w:rPr>
                <w:rFonts w:cs="Arial"/>
                <w:sz w:val="18"/>
                <w:szCs w:val="18"/>
              </w:rPr>
            </w:pPr>
            <w:r w:rsidRPr="00CE698F">
              <w:rPr>
                <w:rFonts w:cs="Arial"/>
                <w:sz w:val="18"/>
                <w:szCs w:val="18"/>
              </w:rPr>
              <w:t>-8.0%</w:t>
            </w:r>
          </w:p>
        </w:tc>
      </w:tr>
      <w:tr w:rsidR="00CE698F" w:rsidRPr="00CE698F" w14:paraId="714AB635" w14:textId="77777777" w:rsidTr="00834AD9">
        <w:trPr>
          <w:trHeight w:hRule="exact" w:val="312"/>
        </w:trPr>
        <w:tc>
          <w:tcPr>
            <w:tcW w:w="1985" w:type="dxa"/>
            <w:noWrap/>
            <w:vAlign w:val="center"/>
          </w:tcPr>
          <w:p w14:paraId="002D56B6" w14:textId="18228A7F" w:rsidR="00CE698F" w:rsidRPr="00CE698F" w:rsidRDefault="00CE698F" w:rsidP="00CE698F">
            <w:pPr>
              <w:pStyle w:val="DHHStabletext"/>
              <w:spacing w:before="0" w:after="0"/>
              <w:rPr>
                <w:rFonts w:cs="Arial"/>
                <w:sz w:val="18"/>
                <w:szCs w:val="18"/>
              </w:rPr>
            </w:pPr>
            <w:r w:rsidRPr="00CE698F">
              <w:rPr>
                <w:rFonts w:cs="Arial"/>
                <w:sz w:val="18"/>
                <w:szCs w:val="18"/>
              </w:rPr>
              <w:t>Frankston</w:t>
            </w:r>
          </w:p>
        </w:tc>
        <w:tc>
          <w:tcPr>
            <w:tcW w:w="850" w:type="dxa"/>
            <w:noWrap/>
            <w:vAlign w:val="center"/>
          </w:tcPr>
          <w:p w14:paraId="666440A8" w14:textId="09259792" w:rsidR="00CE698F" w:rsidRPr="00CE698F" w:rsidRDefault="00CE698F" w:rsidP="00CE698F">
            <w:pPr>
              <w:pStyle w:val="DHHStabletext"/>
              <w:spacing w:before="0" w:after="0"/>
              <w:jc w:val="right"/>
              <w:rPr>
                <w:rFonts w:cs="Arial"/>
                <w:sz w:val="18"/>
                <w:szCs w:val="18"/>
              </w:rPr>
            </w:pPr>
            <w:r w:rsidRPr="00CE698F">
              <w:rPr>
                <w:rFonts w:cs="Arial"/>
                <w:sz w:val="18"/>
                <w:szCs w:val="18"/>
              </w:rPr>
              <w:t>13,734</w:t>
            </w:r>
          </w:p>
        </w:tc>
        <w:tc>
          <w:tcPr>
            <w:tcW w:w="851" w:type="dxa"/>
            <w:noWrap/>
            <w:vAlign w:val="center"/>
          </w:tcPr>
          <w:p w14:paraId="2F11643F" w14:textId="2ED261B5" w:rsidR="00CE698F" w:rsidRPr="00CE698F" w:rsidRDefault="00CE698F" w:rsidP="00834AD9">
            <w:pPr>
              <w:pStyle w:val="DHHStabletext"/>
              <w:spacing w:before="0" w:after="0"/>
              <w:jc w:val="center"/>
              <w:rPr>
                <w:rFonts w:cs="Arial"/>
                <w:sz w:val="18"/>
                <w:szCs w:val="18"/>
              </w:rPr>
            </w:pPr>
            <w:r w:rsidRPr="00CE698F">
              <w:rPr>
                <w:rFonts w:cs="Arial"/>
                <w:sz w:val="18"/>
                <w:szCs w:val="18"/>
              </w:rPr>
              <w:t>-4.4%</w:t>
            </w:r>
          </w:p>
        </w:tc>
        <w:tc>
          <w:tcPr>
            <w:tcW w:w="964" w:type="dxa"/>
            <w:noWrap/>
            <w:vAlign w:val="center"/>
          </w:tcPr>
          <w:p w14:paraId="493F8660" w14:textId="58878F21" w:rsidR="00CE698F" w:rsidRPr="00CE698F" w:rsidRDefault="00CE698F" w:rsidP="00834AD9">
            <w:pPr>
              <w:pStyle w:val="DHHStabletext"/>
              <w:spacing w:before="0" w:after="0"/>
              <w:jc w:val="center"/>
              <w:rPr>
                <w:rFonts w:cs="Arial"/>
                <w:sz w:val="18"/>
                <w:szCs w:val="18"/>
              </w:rPr>
            </w:pPr>
            <w:r w:rsidRPr="00CE698F">
              <w:rPr>
                <w:rFonts w:cs="Arial"/>
                <w:sz w:val="18"/>
                <w:szCs w:val="18"/>
              </w:rPr>
              <w:t>0.5%</w:t>
            </w:r>
          </w:p>
        </w:tc>
        <w:tc>
          <w:tcPr>
            <w:tcW w:w="284" w:type="dxa"/>
          </w:tcPr>
          <w:p w14:paraId="2512E146" w14:textId="77777777" w:rsidR="00CE698F" w:rsidRPr="00CE698F" w:rsidRDefault="00CE698F" w:rsidP="00CE698F">
            <w:pPr>
              <w:pStyle w:val="DHHStabletext"/>
              <w:spacing w:before="0" w:after="0"/>
              <w:rPr>
                <w:rFonts w:cs="Arial"/>
                <w:color w:val="000000"/>
                <w:sz w:val="18"/>
                <w:szCs w:val="18"/>
                <w:lang w:eastAsia="en-AU"/>
              </w:rPr>
            </w:pPr>
          </w:p>
        </w:tc>
        <w:tc>
          <w:tcPr>
            <w:tcW w:w="1983" w:type="dxa"/>
            <w:vAlign w:val="center"/>
          </w:tcPr>
          <w:p w14:paraId="60591072" w14:textId="0263321F" w:rsidR="00CE698F" w:rsidRPr="00CE698F" w:rsidRDefault="00CE698F" w:rsidP="00CE698F">
            <w:pPr>
              <w:pStyle w:val="DHHStabletext"/>
              <w:spacing w:before="0" w:after="0"/>
              <w:rPr>
                <w:rFonts w:cs="Arial"/>
                <w:color w:val="000000"/>
                <w:sz w:val="18"/>
                <w:szCs w:val="18"/>
                <w:lang w:eastAsia="en-AU"/>
              </w:rPr>
            </w:pPr>
            <w:r w:rsidRPr="00CE698F">
              <w:rPr>
                <w:rFonts w:cs="Arial"/>
                <w:color w:val="000000"/>
                <w:sz w:val="18"/>
                <w:szCs w:val="18"/>
                <w:lang w:eastAsia="en-AU"/>
              </w:rPr>
              <w:t>Pyrenees</w:t>
            </w:r>
          </w:p>
        </w:tc>
        <w:tc>
          <w:tcPr>
            <w:tcW w:w="907" w:type="dxa"/>
            <w:vAlign w:val="center"/>
          </w:tcPr>
          <w:p w14:paraId="53D8D355" w14:textId="38620A32" w:rsidR="00CE698F" w:rsidRPr="00CE698F" w:rsidRDefault="00CE698F" w:rsidP="00CE698F">
            <w:pPr>
              <w:pStyle w:val="DHHStabletext"/>
              <w:spacing w:before="0" w:after="0"/>
              <w:jc w:val="right"/>
              <w:rPr>
                <w:rFonts w:cs="Arial"/>
                <w:sz w:val="18"/>
                <w:szCs w:val="18"/>
              </w:rPr>
            </w:pPr>
            <w:r w:rsidRPr="00CE698F">
              <w:rPr>
                <w:rFonts w:cs="Arial"/>
                <w:sz w:val="18"/>
                <w:szCs w:val="18"/>
              </w:rPr>
              <w:t>231</w:t>
            </w:r>
          </w:p>
        </w:tc>
        <w:tc>
          <w:tcPr>
            <w:tcW w:w="907" w:type="dxa"/>
            <w:vAlign w:val="center"/>
          </w:tcPr>
          <w:p w14:paraId="40304FA0" w14:textId="10A68384" w:rsidR="00CE698F" w:rsidRPr="00CE698F" w:rsidRDefault="00CE698F" w:rsidP="00CE698F">
            <w:pPr>
              <w:pStyle w:val="DHHStabletext"/>
              <w:spacing w:before="0" w:after="0"/>
              <w:jc w:val="center"/>
              <w:rPr>
                <w:rFonts w:cs="Arial"/>
                <w:sz w:val="18"/>
                <w:szCs w:val="18"/>
              </w:rPr>
            </w:pPr>
            <w:r w:rsidRPr="00CE698F">
              <w:rPr>
                <w:rFonts w:cs="Arial"/>
                <w:sz w:val="18"/>
                <w:szCs w:val="18"/>
              </w:rPr>
              <w:t>0.9%</w:t>
            </w:r>
          </w:p>
        </w:tc>
        <w:tc>
          <w:tcPr>
            <w:tcW w:w="907" w:type="dxa"/>
            <w:vAlign w:val="center"/>
          </w:tcPr>
          <w:p w14:paraId="186B8E9C" w14:textId="077D2DAE" w:rsidR="00CE698F" w:rsidRPr="00CE698F" w:rsidRDefault="00CE698F" w:rsidP="00CE698F">
            <w:pPr>
              <w:pStyle w:val="DHHStabletext"/>
              <w:spacing w:before="0" w:after="0"/>
              <w:jc w:val="center"/>
              <w:rPr>
                <w:rFonts w:cs="Arial"/>
                <w:sz w:val="18"/>
                <w:szCs w:val="18"/>
              </w:rPr>
            </w:pPr>
            <w:r w:rsidRPr="00CE698F">
              <w:rPr>
                <w:rFonts w:cs="Arial"/>
                <w:sz w:val="18"/>
                <w:szCs w:val="18"/>
              </w:rPr>
              <w:t>9.0%</w:t>
            </w:r>
          </w:p>
        </w:tc>
      </w:tr>
      <w:tr w:rsidR="00CE698F" w:rsidRPr="00CE698F" w14:paraId="692569D4" w14:textId="77777777" w:rsidTr="00834AD9">
        <w:trPr>
          <w:trHeight w:hRule="exact" w:val="312"/>
        </w:trPr>
        <w:tc>
          <w:tcPr>
            <w:tcW w:w="1985" w:type="dxa"/>
            <w:noWrap/>
            <w:vAlign w:val="center"/>
          </w:tcPr>
          <w:p w14:paraId="5A3D10A7" w14:textId="0A63E280" w:rsidR="00CE698F" w:rsidRPr="00CE698F" w:rsidRDefault="00CE698F" w:rsidP="00CE698F">
            <w:pPr>
              <w:pStyle w:val="DHHStabletext"/>
              <w:spacing w:before="0" w:after="0"/>
              <w:rPr>
                <w:rFonts w:cs="Arial"/>
                <w:sz w:val="18"/>
                <w:szCs w:val="18"/>
              </w:rPr>
            </w:pPr>
            <w:r w:rsidRPr="00CE698F">
              <w:rPr>
                <w:rFonts w:cs="Arial"/>
                <w:sz w:val="18"/>
                <w:szCs w:val="18"/>
              </w:rPr>
              <w:t>Gannawarra</w:t>
            </w:r>
          </w:p>
        </w:tc>
        <w:tc>
          <w:tcPr>
            <w:tcW w:w="850" w:type="dxa"/>
            <w:noWrap/>
            <w:vAlign w:val="center"/>
          </w:tcPr>
          <w:p w14:paraId="73B4CB2E" w14:textId="5ED884E4" w:rsidR="00CE698F" w:rsidRPr="00CE698F" w:rsidRDefault="00CE698F" w:rsidP="00CE698F">
            <w:pPr>
              <w:pStyle w:val="DHHStabletext"/>
              <w:spacing w:before="0" w:after="0"/>
              <w:jc w:val="right"/>
              <w:rPr>
                <w:rFonts w:cs="Arial"/>
                <w:sz w:val="18"/>
                <w:szCs w:val="18"/>
              </w:rPr>
            </w:pPr>
            <w:r w:rsidRPr="00CE698F">
              <w:rPr>
                <w:rFonts w:cs="Arial"/>
                <w:sz w:val="18"/>
                <w:szCs w:val="18"/>
              </w:rPr>
              <w:t>475</w:t>
            </w:r>
          </w:p>
        </w:tc>
        <w:tc>
          <w:tcPr>
            <w:tcW w:w="851" w:type="dxa"/>
            <w:noWrap/>
            <w:vAlign w:val="center"/>
          </w:tcPr>
          <w:p w14:paraId="79E38EDB" w14:textId="448E3B0D" w:rsidR="00CE698F" w:rsidRPr="00CE698F" w:rsidRDefault="00CE698F" w:rsidP="00834AD9">
            <w:pPr>
              <w:pStyle w:val="DHHStabletext"/>
              <w:spacing w:before="0" w:after="0"/>
              <w:jc w:val="center"/>
              <w:rPr>
                <w:rFonts w:cs="Arial"/>
                <w:sz w:val="18"/>
                <w:szCs w:val="18"/>
              </w:rPr>
            </w:pPr>
            <w:r w:rsidRPr="00CE698F">
              <w:rPr>
                <w:rFonts w:cs="Arial"/>
                <w:sz w:val="18"/>
                <w:szCs w:val="18"/>
              </w:rPr>
              <w:t>-3.8%</w:t>
            </w:r>
          </w:p>
        </w:tc>
        <w:tc>
          <w:tcPr>
            <w:tcW w:w="964" w:type="dxa"/>
            <w:noWrap/>
            <w:vAlign w:val="center"/>
          </w:tcPr>
          <w:p w14:paraId="29EC5E2C" w14:textId="7A8A660D" w:rsidR="00CE698F" w:rsidRPr="00CE698F" w:rsidRDefault="00CE698F" w:rsidP="00834AD9">
            <w:pPr>
              <w:pStyle w:val="DHHStabletext"/>
              <w:spacing w:before="0" w:after="0"/>
              <w:jc w:val="center"/>
              <w:rPr>
                <w:rFonts w:cs="Arial"/>
                <w:sz w:val="18"/>
                <w:szCs w:val="18"/>
              </w:rPr>
            </w:pPr>
            <w:r w:rsidRPr="00CE698F">
              <w:rPr>
                <w:rFonts w:cs="Arial"/>
                <w:sz w:val="18"/>
                <w:szCs w:val="18"/>
              </w:rPr>
              <w:t>-9.9%</w:t>
            </w:r>
          </w:p>
        </w:tc>
        <w:tc>
          <w:tcPr>
            <w:tcW w:w="284" w:type="dxa"/>
          </w:tcPr>
          <w:p w14:paraId="6BE58623" w14:textId="77777777" w:rsidR="00CE698F" w:rsidRPr="00CE698F" w:rsidRDefault="00CE698F" w:rsidP="00CE698F">
            <w:pPr>
              <w:pStyle w:val="DHHStabletext"/>
              <w:spacing w:before="0" w:after="0"/>
              <w:rPr>
                <w:rFonts w:cs="Arial"/>
                <w:color w:val="000000"/>
                <w:sz w:val="18"/>
                <w:szCs w:val="18"/>
                <w:lang w:eastAsia="en-AU"/>
              </w:rPr>
            </w:pPr>
          </w:p>
        </w:tc>
        <w:tc>
          <w:tcPr>
            <w:tcW w:w="1983" w:type="dxa"/>
            <w:vAlign w:val="center"/>
          </w:tcPr>
          <w:p w14:paraId="5F57E9D8" w14:textId="51810028" w:rsidR="00CE698F" w:rsidRPr="00CE698F" w:rsidRDefault="00CE698F" w:rsidP="00CE698F">
            <w:pPr>
              <w:pStyle w:val="DHHStabletext"/>
              <w:spacing w:before="0" w:after="0"/>
              <w:rPr>
                <w:rFonts w:cs="Arial"/>
                <w:color w:val="000000"/>
                <w:sz w:val="18"/>
                <w:szCs w:val="18"/>
                <w:lang w:eastAsia="en-AU"/>
              </w:rPr>
            </w:pPr>
            <w:r w:rsidRPr="00CE698F">
              <w:rPr>
                <w:rFonts w:cs="Arial"/>
                <w:color w:val="000000"/>
                <w:sz w:val="18"/>
                <w:szCs w:val="18"/>
                <w:lang w:eastAsia="en-AU"/>
              </w:rPr>
              <w:t>Queenscliffe</w:t>
            </w:r>
          </w:p>
        </w:tc>
        <w:tc>
          <w:tcPr>
            <w:tcW w:w="907" w:type="dxa"/>
            <w:vAlign w:val="center"/>
          </w:tcPr>
          <w:p w14:paraId="4AB2EA7F" w14:textId="1681A75D" w:rsidR="00CE698F" w:rsidRPr="00CE698F" w:rsidRDefault="00CE698F" w:rsidP="00CE698F">
            <w:pPr>
              <w:pStyle w:val="DHHStabletext"/>
              <w:spacing w:before="0" w:after="0"/>
              <w:jc w:val="right"/>
              <w:rPr>
                <w:rFonts w:cs="Arial"/>
                <w:sz w:val="18"/>
                <w:szCs w:val="18"/>
              </w:rPr>
            </w:pPr>
            <w:r w:rsidRPr="00CE698F">
              <w:rPr>
                <w:rFonts w:cs="Arial"/>
                <w:sz w:val="18"/>
                <w:szCs w:val="18"/>
              </w:rPr>
              <w:t>99</w:t>
            </w:r>
          </w:p>
        </w:tc>
        <w:tc>
          <w:tcPr>
            <w:tcW w:w="907" w:type="dxa"/>
            <w:vAlign w:val="center"/>
          </w:tcPr>
          <w:p w14:paraId="4CDADA9C" w14:textId="684BECA2" w:rsidR="00CE698F" w:rsidRPr="00CE698F" w:rsidRDefault="00CE698F" w:rsidP="00CE698F">
            <w:pPr>
              <w:pStyle w:val="DHHStabletext"/>
              <w:spacing w:before="0" w:after="0"/>
              <w:jc w:val="center"/>
              <w:rPr>
                <w:rFonts w:cs="Arial"/>
                <w:sz w:val="18"/>
                <w:szCs w:val="18"/>
              </w:rPr>
            </w:pPr>
            <w:r w:rsidRPr="00CE698F">
              <w:rPr>
                <w:rFonts w:cs="Arial"/>
                <w:sz w:val="18"/>
                <w:szCs w:val="18"/>
              </w:rPr>
              <w:t>-18.9%</w:t>
            </w:r>
          </w:p>
        </w:tc>
        <w:tc>
          <w:tcPr>
            <w:tcW w:w="907" w:type="dxa"/>
            <w:vAlign w:val="center"/>
          </w:tcPr>
          <w:p w14:paraId="03016FA9" w14:textId="04A8A583" w:rsidR="00CE698F" w:rsidRPr="00CE698F" w:rsidRDefault="00CE698F" w:rsidP="00CE698F">
            <w:pPr>
              <w:pStyle w:val="DHHStabletext"/>
              <w:spacing w:before="0" w:after="0"/>
              <w:jc w:val="center"/>
              <w:rPr>
                <w:rFonts w:cs="Arial"/>
                <w:sz w:val="18"/>
                <w:szCs w:val="18"/>
              </w:rPr>
            </w:pPr>
            <w:r w:rsidRPr="00CE698F">
              <w:rPr>
                <w:rFonts w:cs="Arial"/>
                <w:sz w:val="18"/>
                <w:szCs w:val="18"/>
              </w:rPr>
              <w:t>-14.7%</w:t>
            </w:r>
          </w:p>
        </w:tc>
      </w:tr>
      <w:tr w:rsidR="00CE698F" w:rsidRPr="00CE698F" w14:paraId="0BCF566B" w14:textId="77777777" w:rsidTr="00834AD9">
        <w:trPr>
          <w:trHeight w:hRule="exact" w:val="312"/>
        </w:trPr>
        <w:tc>
          <w:tcPr>
            <w:tcW w:w="1985" w:type="dxa"/>
            <w:noWrap/>
            <w:vAlign w:val="center"/>
          </w:tcPr>
          <w:p w14:paraId="5B59D623" w14:textId="1943F769" w:rsidR="00CE698F" w:rsidRPr="00CE698F" w:rsidRDefault="00CE698F" w:rsidP="00CE698F">
            <w:pPr>
              <w:pStyle w:val="DHHStabletext"/>
              <w:spacing w:before="0" w:after="0"/>
              <w:rPr>
                <w:rFonts w:cs="Arial"/>
                <w:sz w:val="18"/>
                <w:szCs w:val="18"/>
              </w:rPr>
            </w:pPr>
            <w:r w:rsidRPr="00CE698F">
              <w:rPr>
                <w:rFonts w:cs="Arial"/>
                <w:sz w:val="18"/>
                <w:szCs w:val="18"/>
              </w:rPr>
              <w:t>Glen Eira</w:t>
            </w:r>
          </w:p>
        </w:tc>
        <w:tc>
          <w:tcPr>
            <w:tcW w:w="850" w:type="dxa"/>
            <w:noWrap/>
            <w:vAlign w:val="center"/>
          </w:tcPr>
          <w:p w14:paraId="2078F1AE" w14:textId="26798AB9" w:rsidR="00CE698F" w:rsidRPr="00CE698F" w:rsidRDefault="00CE698F" w:rsidP="00CE698F">
            <w:pPr>
              <w:pStyle w:val="DHHStabletext"/>
              <w:spacing w:before="0" w:after="0"/>
              <w:jc w:val="right"/>
              <w:rPr>
                <w:rFonts w:cs="Arial"/>
                <w:sz w:val="18"/>
                <w:szCs w:val="18"/>
              </w:rPr>
            </w:pPr>
            <w:r w:rsidRPr="00CE698F">
              <w:rPr>
                <w:rFonts w:cs="Arial"/>
                <w:sz w:val="18"/>
                <w:szCs w:val="18"/>
              </w:rPr>
              <w:t>21,908</w:t>
            </w:r>
          </w:p>
        </w:tc>
        <w:tc>
          <w:tcPr>
            <w:tcW w:w="851" w:type="dxa"/>
            <w:noWrap/>
            <w:vAlign w:val="center"/>
          </w:tcPr>
          <w:p w14:paraId="5ADC6871" w14:textId="6488C38E" w:rsidR="00CE698F" w:rsidRPr="00CE698F" w:rsidRDefault="00CE698F" w:rsidP="00834AD9">
            <w:pPr>
              <w:pStyle w:val="DHHStabletext"/>
              <w:spacing w:before="0" w:after="0"/>
              <w:jc w:val="center"/>
              <w:rPr>
                <w:rFonts w:cs="Arial"/>
                <w:sz w:val="18"/>
                <w:szCs w:val="18"/>
              </w:rPr>
            </w:pPr>
            <w:r w:rsidRPr="00CE698F">
              <w:rPr>
                <w:rFonts w:cs="Arial"/>
                <w:sz w:val="18"/>
                <w:szCs w:val="18"/>
              </w:rPr>
              <w:t>-2.4%</w:t>
            </w:r>
          </w:p>
        </w:tc>
        <w:tc>
          <w:tcPr>
            <w:tcW w:w="964" w:type="dxa"/>
            <w:noWrap/>
            <w:vAlign w:val="center"/>
          </w:tcPr>
          <w:p w14:paraId="549F94C9" w14:textId="700E2DBC" w:rsidR="00CE698F" w:rsidRPr="00CE698F" w:rsidRDefault="00CE698F" w:rsidP="00834AD9">
            <w:pPr>
              <w:pStyle w:val="DHHStabletext"/>
              <w:spacing w:before="0" w:after="0"/>
              <w:jc w:val="center"/>
              <w:rPr>
                <w:rFonts w:cs="Arial"/>
                <w:sz w:val="18"/>
                <w:szCs w:val="18"/>
              </w:rPr>
            </w:pPr>
            <w:r w:rsidRPr="00CE698F">
              <w:rPr>
                <w:rFonts w:cs="Arial"/>
                <w:sz w:val="18"/>
                <w:szCs w:val="18"/>
              </w:rPr>
              <w:t>4.3%</w:t>
            </w:r>
          </w:p>
        </w:tc>
        <w:tc>
          <w:tcPr>
            <w:tcW w:w="284" w:type="dxa"/>
          </w:tcPr>
          <w:p w14:paraId="091BC5C7" w14:textId="77777777" w:rsidR="00CE698F" w:rsidRPr="00CE698F" w:rsidRDefault="00CE698F" w:rsidP="00CE698F">
            <w:pPr>
              <w:pStyle w:val="DHHStabletext"/>
              <w:spacing w:before="0" w:after="0"/>
              <w:rPr>
                <w:rFonts w:cs="Arial"/>
                <w:color w:val="000000"/>
                <w:sz w:val="18"/>
                <w:szCs w:val="18"/>
                <w:lang w:eastAsia="en-AU"/>
              </w:rPr>
            </w:pPr>
          </w:p>
        </w:tc>
        <w:tc>
          <w:tcPr>
            <w:tcW w:w="1983" w:type="dxa"/>
            <w:vAlign w:val="center"/>
          </w:tcPr>
          <w:p w14:paraId="097F2635" w14:textId="3127C0CF" w:rsidR="00CE698F" w:rsidRPr="00CE698F" w:rsidRDefault="00CE698F" w:rsidP="00CE698F">
            <w:pPr>
              <w:pStyle w:val="DHHStabletext"/>
              <w:spacing w:before="0" w:after="0"/>
              <w:rPr>
                <w:rFonts w:cs="Arial"/>
                <w:color w:val="000000"/>
                <w:sz w:val="18"/>
                <w:szCs w:val="18"/>
                <w:lang w:eastAsia="en-AU"/>
              </w:rPr>
            </w:pPr>
            <w:r w:rsidRPr="00CE698F">
              <w:rPr>
                <w:rFonts w:cs="Arial"/>
                <w:color w:val="000000"/>
                <w:sz w:val="18"/>
                <w:szCs w:val="18"/>
                <w:lang w:eastAsia="en-AU"/>
              </w:rPr>
              <w:t>South Gippsland</w:t>
            </w:r>
          </w:p>
        </w:tc>
        <w:tc>
          <w:tcPr>
            <w:tcW w:w="907" w:type="dxa"/>
            <w:vAlign w:val="center"/>
          </w:tcPr>
          <w:p w14:paraId="6DE97A98" w14:textId="083F24FF" w:rsidR="00CE698F" w:rsidRPr="00CE698F" w:rsidRDefault="00CE698F" w:rsidP="00CE698F">
            <w:pPr>
              <w:pStyle w:val="DHHStabletext"/>
              <w:spacing w:before="0" w:after="0"/>
              <w:jc w:val="right"/>
              <w:rPr>
                <w:rFonts w:cs="Arial"/>
                <w:sz w:val="18"/>
                <w:szCs w:val="18"/>
              </w:rPr>
            </w:pPr>
            <w:r w:rsidRPr="00CE698F">
              <w:rPr>
                <w:rFonts w:cs="Arial"/>
                <w:sz w:val="18"/>
                <w:szCs w:val="18"/>
              </w:rPr>
              <w:t>1,293</w:t>
            </w:r>
          </w:p>
        </w:tc>
        <w:tc>
          <w:tcPr>
            <w:tcW w:w="907" w:type="dxa"/>
            <w:vAlign w:val="center"/>
          </w:tcPr>
          <w:p w14:paraId="31111407" w14:textId="00257CAF" w:rsidR="00CE698F" w:rsidRPr="00CE698F" w:rsidRDefault="00CE698F" w:rsidP="00CE698F">
            <w:pPr>
              <w:pStyle w:val="DHHStabletext"/>
              <w:spacing w:before="0" w:after="0"/>
              <w:jc w:val="center"/>
              <w:rPr>
                <w:rFonts w:cs="Arial"/>
                <w:sz w:val="18"/>
                <w:szCs w:val="18"/>
              </w:rPr>
            </w:pPr>
            <w:r w:rsidRPr="00CE698F">
              <w:rPr>
                <w:rFonts w:cs="Arial"/>
                <w:sz w:val="18"/>
                <w:szCs w:val="18"/>
              </w:rPr>
              <w:t>-5.7%</w:t>
            </w:r>
          </w:p>
        </w:tc>
        <w:tc>
          <w:tcPr>
            <w:tcW w:w="907" w:type="dxa"/>
            <w:vAlign w:val="center"/>
          </w:tcPr>
          <w:p w14:paraId="773A1F4A" w14:textId="0C0808A9" w:rsidR="00CE698F" w:rsidRPr="00CE698F" w:rsidRDefault="00CE698F" w:rsidP="00CE698F">
            <w:pPr>
              <w:pStyle w:val="DHHStabletext"/>
              <w:spacing w:before="0" w:after="0"/>
              <w:jc w:val="center"/>
              <w:rPr>
                <w:rFonts w:cs="Arial"/>
                <w:sz w:val="18"/>
                <w:szCs w:val="18"/>
              </w:rPr>
            </w:pPr>
            <w:r w:rsidRPr="00CE698F">
              <w:rPr>
                <w:rFonts w:cs="Arial"/>
                <w:sz w:val="18"/>
                <w:szCs w:val="18"/>
              </w:rPr>
              <w:t>-9.1%</w:t>
            </w:r>
          </w:p>
        </w:tc>
      </w:tr>
      <w:tr w:rsidR="00CE698F" w:rsidRPr="00CE698F" w14:paraId="0525AF84" w14:textId="77777777" w:rsidTr="00834AD9">
        <w:trPr>
          <w:trHeight w:hRule="exact" w:val="312"/>
        </w:trPr>
        <w:tc>
          <w:tcPr>
            <w:tcW w:w="1985" w:type="dxa"/>
            <w:noWrap/>
            <w:vAlign w:val="center"/>
          </w:tcPr>
          <w:p w14:paraId="2C32F627" w14:textId="039BB73A" w:rsidR="00CE698F" w:rsidRPr="00CE698F" w:rsidRDefault="00CE698F" w:rsidP="00CE698F">
            <w:pPr>
              <w:pStyle w:val="DHHStabletext"/>
              <w:spacing w:before="0" w:after="0"/>
              <w:rPr>
                <w:rFonts w:cs="Arial"/>
                <w:sz w:val="18"/>
                <w:szCs w:val="18"/>
              </w:rPr>
            </w:pPr>
            <w:r w:rsidRPr="00CE698F">
              <w:rPr>
                <w:rFonts w:cs="Arial"/>
                <w:sz w:val="18"/>
                <w:szCs w:val="18"/>
              </w:rPr>
              <w:t>Glenelg</w:t>
            </w:r>
          </w:p>
        </w:tc>
        <w:tc>
          <w:tcPr>
            <w:tcW w:w="850" w:type="dxa"/>
            <w:noWrap/>
            <w:vAlign w:val="center"/>
          </w:tcPr>
          <w:p w14:paraId="3A1A013F" w14:textId="1A171B56" w:rsidR="00CE698F" w:rsidRPr="00CE698F" w:rsidRDefault="00CE698F" w:rsidP="00CE698F">
            <w:pPr>
              <w:pStyle w:val="DHHStabletext"/>
              <w:spacing w:before="0" w:after="0"/>
              <w:jc w:val="right"/>
              <w:rPr>
                <w:rFonts w:cs="Arial"/>
                <w:sz w:val="18"/>
                <w:szCs w:val="18"/>
              </w:rPr>
            </w:pPr>
            <w:r w:rsidRPr="00CE698F">
              <w:rPr>
                <w:rFonts w:cs="Arial"/>
                <w:sz w:val="18"/>
                <w:szCs w:val="18"/>
              </w:rPr>
              <w:t>1,039</w:t>
            </w:r>
          </w:p>
        </w:tc>
        <w:tc>
          <w:tcPr>
            <w:tcW w:w="851" w:type="dxa"/>
            <w:noWrap/>
            <w:vAlign w:val="center"/>
          </w:tcPr>
          <w:p w14:paraId="12AEA7E1" w14:textId="72F5B10B" w:rsidR="00CE698F" w:rsidRPr="00CE698F" w:rsidRDefault="00CE698F" w:rsidP="00834AD9">
            <w:pPr>
              <w:pStyle w:val="DHHStabletext"/>
              <w:spacing w:before="0" w:after="0"/>
              <w:jc w:val="center"/>
              <w:rPr>
                <w:rFonts w:cs="Arial"/>
                <w:sz w:val="18"/>
                <w:szCs w:val="18"/>
              </w:rPr>
            </w:pPr>
            <w:r w:rsidRPr="00CE698F">
              <w:rPr>
                <w:rFonts w:cs="Arial"/>
                <w:sz w:val="18"/>
                <w:szCs w:val="18"/>
              </w:rPr>
              <w:t>-6.3%</w:t>
            </w:r>
          </w:p>
        </w:tc>
        <w:tc>
          <w:tcPr>
            <w:tcW w:w="964" w:type="dxa"/>
            <w:noWrap/>
            <w:vAlign w:val="center"/>
          </w:tcPr>
          <w:p w14:paraId="516B1BFC" w14:textId="4FDF5173" w:rsidR="00CE698F" w:rsidRPr="00CE698F" w:rsidRDefault="00CE698F" w:rsidP="00834AD9">
            <w:pPr>
              <w:pStyle w:val="DHHStabletext"/>
              <w:spacing w:before="0" w:after="0"/>
              <w:jc w:val="center"/>
              <w:rPr>
                <w:rFonts w:cs="Arial"/>
                <w:sz w:val="18"/>
                <w:szCs w:val="18"/>
              </w:rPr>
            </w:pPr>
            <w:r w:rsidRPr="00CE698F">
              <w:rPr>
                <w:rFonts w:cs="Arial"/>
                <w:sz w:val="18"/>
                <w:szCs w:val="18"/>
              </w:rPr>
              <w:t>-17.7%</w:t>
            </w:r>
          </w:p>
        </w:tc>
        <w:tc>
          <w:tcPr>
            <w:tcW w:w="284" w:type="dxa"/>
          </w:tcPr>
          <w:p w14:paraId="151D63B2" w14:textId="77777777" w:rsidR="00CE698F" w:rsidRPr="00CE698F" w:rsidRDefault="00CE698F" w:rsidP="00CE698F">
            <w:pPr>
              <w:pStyle w:val="DHHStabletext"/>
              <w:spacing w:before="0" w:after="0"/>
              <w:rPr>
                <w:rFonts w:cs="Arial"/>
                <w:color w:val="000000"/>
                <w:sz w:val="18"/>
                <w:szCs w:val="18"/>
                <w:lang w:eastAsia="en-AU"/>
              </w:rPr>
            </w:pPr>
          </w:p>
        </w:tc>
        <w:tc>
          <w:tcPr>
            <w:tcW w:w="1983" w:type="dxa"/>
            <w:vAlign w:val="center"/>
          </w:tcPr>
          <w:p w14:paraId="238672A4" w14:textId="1F79E269" w:rsidR="00CE698F" w:rsidRPr="00CE698F" w:rsidRDefault="00CE698F" w:rsidP="00CE698F">
            <w:pPr>
              <w:pStyle w:val="DHHStabletext"/>
              <w:spacing w:before="0" w:after="0"/>
              <w:rPr>
                <w:rFonts w:cs="Arial"/>
                <w:color w:val="000000"/>
                <w:sz w:val="18"/>
                <w:szCs w:val="18"/>
                <w:lang w:eastAsia="en-AU"/>
              </w:rPr>
            </w:pPr>
            <w:r w:rsidRPr="00CE698F">
              <w:rPr>
                <w:rFonts w:cs="Arial"/>
                <w:color w:val="000000"/>
                <w:sz w:val="18"/>
                <w:szCs w:val="18"/>
                <w:lang w:eastAsia="en-AU"/>
              </w:rPr>
              <w:t>Southern Grampians</w:t>
            </w:r>
          </w:p>
        </w:tc>
        <w:tc>
          <w:tcPr>
            <w:tcW w:w="907" w:type="dxa"/>
            <w:vAlign w:val="center"/>
          </w:tcPr>
          <w:p w14:paraId="77E8C249" w14:textId="75523018" w:rsidR="00CE698F" w:rsidRPr="00CE698F" w:rsidRDefault="00CE698F" w:rsidP="00CE698F">
            <w:pPr>
              <w:pStyle w:val="DHHStabletext"/>
              <w:spacing w:before="0" w:after="0"/>
              <w:jc w:val="right"/>
              <w:rPr>
                <w:rFonts w:cs="Arial"/>
                <w:sz w:val="18"/>
                <w:szCs w:val="18"/>
              </w:rPr>
            </w:pPr>
            <w:r w:rsidRPr="00CE698F">
              <w:rPr>
                <w:rFonts w:cs="Arial"/>
                <w:sz w:val="18"/>
                <w:szCs w:val="18"/>
              </w:rPr>
              <w:t>835</w:t>
            </w:r>
          </w:p>
        </w:tc>
        <w:tc>
          <w:tcPr>
            <w:tcW w:w="907" w:type="dxa"/>
            <w:vAlign w:val="center"/>
          </w:tcPr>
          <w:p w14:paraId="37725A04" w14:textId="00D36217" w:rsidR="00CE698F" w:rsidRPr="00CE698F" w:rsidRDefault="00CE698F" w:rsidP="00CE698F">
            <w:pPr>
              <w:pStyle w:val="DHHStabletext"/>
              <w:spacing w:before="0" w:after="0"/>
              <w:jc w:val="center"/>
              <w:rPr>
                <w:rFonts w:cs="Arial"/>
                <w:sz w:val="18"/>
                <w:szCs w:val="18"/>
              </w:rPr>
            </w:pPr>
            <w:r w:rsidRPr="00CE698F">
              <w:rPr>
                <w:rFonts w:cs="Arial"/>
                <w:sz w:val="18"/>
                <w:szCs w:val="18"/>
              </w:rPr>
              <w:t>-4.0%</w:t>
            </w:r>
          </w:p>
        </w:tc>
        <w:tc>
          <w:tcPr>
            <w:tcW w:w="907" w:type="dxa"/>
            <w:vAlign w:val="center"/>
          </w:tcPr>
          <w:p w14:paraId="38F409B8" w14:textId="28BD6159" w:rsidR="00CE698F" w:rsidRPr="00CE698F" w:rsidRDefault="00CE698F" w:rsidP="00CE698F">
            <w:pPr>
              <w:pStyle w:val="DHHStabletext"/>
              <w:spacing w:before="0" w:after="0"/>
              <w:jc w:val="center"/>
              <w:rPr>
                <w:rFonts w:cs="Arial"/>
                <w:sz w:val="18"/>
                <w:szCs w:val="18"/>
              </w:rPr>
            </w:pPr>
            <w:r w:rsidRPr="00CE698F">
              <w:rPr>
                <w:rFonts w:cs="Arial"/>
                <w:sz w:val="18"/>
                <w:szCs w:val="18"/>
              </w:rPr>
              <w:t>-16.2%</w:t>
            </w:r>
          </w:p>
        </w:tc>
      </w:tr>
      <w:tr w:rsidR="00CE698F" w:rsidRPr="00CE698F" w14:paraId="68D9336F" w14:textId="77777777" w:rsidTr="00834AD9">
        <w:trPr>
          <w:trHeight w:hRule="exact" w:val="312"/>
        </w:trPr>
        <w:tc>
          <w:tcPr>
            <w:tcW w:w="1985" w:type="dxa"/>
            <w:noWrap/>
            <w:vAlign w:val="center"/>
          </w:tcPr>
          <w:p w14:paraId="11CAFC00" w14:textId="361B6204" w:rsidR="00CE698F" w:rsidRPr="00CE698F" w:rsidRDefault="00CE698F" w:rsidP="00CE698F">
            <w:pPr>
              <w:pStyle w:val="DHHStabletext"/>
              <w:spacing w:before="0" w:after="0"/>
              <w:rPr>
                <w:rFonts w:cs="Arial"/>
                <w:sz w:val="18"/>
                <w:szCs w:val="18"/>
              </w:rPr>
            </w:pPr>
            <w:r w:rsidRPr="00CE698F">
              <w:rPr>
                <w:rFonts w:cs="Arial"/>
                <w:sz w:val="18"/>
                <w:szCs w:val="18"/>
              </w:rPr>
              <w:t>Golden Plains</w:t>
            </w:r>
          </w:p>
        </w:tc>
        <w:tc>
          <w:tcPr>
            <w:tcW w:w="850" w:type="dxa"/>
            <w:noWrap/>
            <w:vAlign w:val="center"/>
          </w:tcPr>
          <w:p w14:paraId="33324373" w14:textId="6FE95DDA" w:rsidR="00CE698F" w:rsidRPr="00CE698F" w:rsidRDefault="00CE698F" w:rsidP="00CE698F">
            <w:pPr>
              <w:pStyle w:val="DHHStabletext"/>
              <w:spacing w:before="0" w:after="0"/>
              <w:jc w:val="right"/>
              <w:rPr>
                <w:rFonts w:cs="Arial"/>
                <w:sz w:val="18"/>
                <w:szCs w:val="18"/>
              </w:rPr>
            </w:pPr>
            <w:r w:rsidRPr="00CE698F">
              <w:rPr>
                <w:rFonts w:cs="Arial"/>
                <w:sz w:val="18"/>
                <w:szCs w:val="18"/>
              </w:rPr>
              <w:t>501</w:t>
            </w:r>
          </w:p>
        </w:tc>
        <w:tc>
          <w:tcPr>
            <w:tcW w:w="851" w:type="dxa"/>
            <w:noWrap/>
            <w:vAlign w:val="center"/>
          </w:tcPr>
          <w:p w14:paraId="2A525624" w14:textId="4CC1A12F" w:rsidR="00CE698F" w:rsidRPr="00CE698F" w:rsidRDefault="00CE698F" w:rsidP="00834AD9">
            <w:pPr>
              <w:pStyle w:val="DHHStabletext"/>
              <w:spacing w:before="0" w:after="0"/>
              <w:jc w:val="center"/>
              <w:rPr>
                <w:rFonts w:cs="Arial"/>
                <w:sz w:val="18"/>
                <w:szCs w:val="18"/>
              </w:rPr>
            </w:pPr>
            <w:r w:rsidRPr="00CE698F">
              <w:rPr>
                <w:rFonts w:cs="Arial"/>
                <w:sz w:val="18"/>
                <w:szCs w:val="18"/>
              </w:rPr>
              <w:t>2.5%</w:t>
            </w:r>
          </w:p>
        </w:tc>
        <w:tc>
          <w:tcPr>
            <w:tcW w:w="964" w:type="dxa"/>
            <w:noWrap/>
            <w:vAlign w:val="center"/>
          </w:tcPr>
          <w:p w14:paraId="33BF61DE" w14:textId="3C513DBE" w:rsidR="00CE698F" w:rsidRPr="00CE698F" w:rsidRDefault="00CE698F" w:rsidP="00834AD9">
            <w:pPr>
              <w:pStyle w:val="DHHStabletext"/>
              <w:spacing w:before="0" w:after="0"/>
              <w:jc w:val="center"/>
              <w:rPr>
                <w:rFonts w:cs="Arial"/>
                <w:sz w:val="18"/>
                <w:szCs w:val="18"/>
              </w:rPr>
            </w:pPr>
            <w:r w:rsidRPr="00CE698F">
              <w:rPr>
                <w:rFonts w:cs="Arial"/>
                <w:sz w:val="18"/>
                <w:szCs w:val="18"/>
              </w:rPr>
              <w:t>21.0%</w:t>
            </w:r>
          </w:p>
        </w:tc>
        <w:tc>
          <w:tcPr>
            <w:tcW w:w="284" w:type="dxa"/>
          </w:tcPr>
          <w:p w14:paraId="501A63BB" w14:textId="77777777" w:rsidR="00CE698F" w:rsidRPr="00CE698F" w:rsidRDefault="00CE698F" w:rsidP="00CE698F">
            <w:pPr>
              <w:pStyle w:val="DHHStabletext"/>
              <w:spacing w:before="0" w:after="0"/>
              <w:rPr>
                <w:rFonts w:cs="Arial"/>
                <w:color w:val="000000"/>
                <w:sz w:val="18"/>
                <w:szCs w:val="18"/>
                <w:lang w:eastAsia="en-AU"/>
              </w:rPr>
            </w:pPr>
          </w:p>
        </w:tc>
        <w:tc>
          <w:tcPr>
            <w:tcW w:w="1983" w:type="dxa"/>
            <w:vAlign w:val="center"/>
          </w:tcPr>
          <w:p w14:paraId="1F70CDDC" w14:textId="5CAF3445" w:rsidR="00CE698F" w:rsidRPr="00CE698F" w:rsidRDefault="00CE698F" w:rsidP="00CE698F">
            <w:pPr>
              <w:pStyle w:val="DHHStabletext"/>
              <w:spacing w:before="0" w:after="0"/>
              <w:rPr>
                <w:rFonts w:cs="Arial"/>
                <w:color w:val="000000"/>
                <w:sz w:val="18"/>
                <w:szCs w:val="18"/>
                <w:lang w:eastAsia="en-AU"/>
              </w:rPr>
            </w:pPr>
            <w:r w:rsidRPr="00CE698F">
              <w:rPr>
                <w:rFonts w:cs="Arial"/>
                <w:color w:val="000000"/>
                <w:sz w:val="18"/>
                <w:szCs w:val="18"/>
                <w:lang w:eastAsia="en-AU"/>
              </w:rPr>
              <w:t>Stonnington</w:t>
            </w:r>
          </w:p>
        </w:tc>
        <w:tc>
          <w:tcPr>
            <w:tcW w:w="907" w:type="dxa"/>
            <w:vAlign w:val="center"/>
          </w:tcPr>
          <w:p w14:paraId="45962AFE" w14:textId="7F590CF1" w:rsidR="00CE698F" w:rsidRPr="00CE698F" w:rsidRDefault="00CE698F" w:rsidP="00CE698F">
            <w:pPr>
              <w:pStyle w:val="DHHStabletext"/>
              <w:spacing w:before="0" w:after="0"/>
              <w:jc w:val="right"/>
              <w:rPr>
                <w:rFonts w:cs="Arial"/>
                <w:sz w:val="18"/>
                <w:szCs w:val="18"/>
              </w:rPr>
            </w:pPr>
            <w:r w:rsidRPr="00CE698F">
              <w:rPr>
                <w:rFonts w:cs="Arial"/>
                <w:sz w:val="18"/>
                <w:szCs w:val="18"/>
              </w:rPr>
              <w:t>21,801</w:t>
            </w:r>
          </w:p>
        </w:tc>
        <w:tc>
          <w:tcPr>
            <w:tcW w:w="907" w:type="dxa"/>
            <w:vAlign w:val="center"/>
          </w:tcPr>
          <w:p w14:paraId="2CFC2359" w14:textId="75BF4B4D" w:rsidR="00CE698F" w:rsidRPr="00CE698F" w:rsidRDefault="00CE698F" w:rsidP="00CE698F">
            <w:pPr>
              <w:pStyle w:val="DHHStabletext"/>
              <w:spacing w:before="0" w:after="0"/>
              <w:jc w:val="center"/>
              <w:rPr>
                <w:rFonts w:cs="Arial"/>
                <w:sz w:val="18"/>
                <w:szCs w:val="18"/>
              </w:rPr>
            </w:pPr>
            <w:r w:rsidRPr="00CE698F">
              <w:rPr>
                <w:rFonts w:cs="Arial"/>
                <w:sz w:val="18"/>
                <w:szCs w:val="18"/>
              </w:rPr>
              <w:t>-1.4%</w:t>
            </w:r>
          </w:p>
        </w:tc>
        <w:tc>
          <w:tcPr>
            <w:tcW w:w="907" w:type="dxa"/>
            <w:vAlign w:val="center"/>
          </w:tcPr>
          <w:p w14:paraId="5FE4D556" w14:textId="3A1EB444" w:rsidR="00CE698F" w:rsidRPr="00CE698F" w:rsidRDefault="00CE698F" w:rsidP="00CE698F">
            <w:pPr>
              <w:pStyle w:val="DHHStabletext"/>
              <w:spacing w:before="0" w:after="0"/>
              <w:jc w:val="center"/>
              <w:rPr>
                <w:rFonts w:cs="Arial"/>
                <w:sz w:val="18"/>
                <w:szCs w:val="18"/>
              </w:rPr>
            </w:pPr>
            <w:r w:rsidRPr="00CE698F">
              <w:rPr>
                <w:rFonts w:cs="Arial"/>
                <w:sz w:val="18"/>
                <w:szCs w:val="18"/>
              </w:rPr>
              <w:t>-4.2%</w:t>
            </w:r>
          </w:p>
        </w:tc>
      </w:tr>
      <w:tr w:rsidR="00CE698F" w:rsidRPr="00CE698F" w14:paraId="1FCC86DD" w14:textId="77777777" w:rsidTr="00834AD9">
        <w:trPr>
          <w:trHeight w:hRule="exact" w:val="312"/>
        </w:trPr>
        <w:tc>
          <w:tcPr>
            <w:tcW w:w="1985" w:type="dxa"/>
            <w:noWrap/>
            <w:vAlign w:val="center"/>
          </w:tcPr>
          <w:p w14:paraId="6F971871" w14:textId="41209CEC" w:rsidR="00CE698F" w:rsidRPr="00CE698F" w:rsidRDefault="00CE698F" w:rsidP="00CE698F">
            <w:pPr>
              <w:pStyle w:val="DHHStabletext"/>
              <w:spacing w:before="0" w:after="0"/>
              <w:rPr>
                <w:rFonts w:cs="Arial"/>
                <w:sz w:val="18"/>
                <w:szCs w:val="18"/>
              </w:rPr>
            </w:pPr>
            <w:r w:rsidRPr="00CE698F">
              <w:rPr>
                <w:rFonts w:cs="Arial"/>
                <w:sz w:val="18"/>
                <w:szCs w:val="18"/>
              </w:rPr>
              <w:t>Greater Bendigo</w:t>
            </w:r>
          </w:p>
        </w:tc>
        <w:tc>
          <w:tcPr>
            <w:tcW w:w="850" w:type="dxa"/>
            <w:noWrap/>
            <w:vAlign w:val="center"/>
          </w:tcPr>
          <w:p w14:paraId="12918F34" w14:textId="7099A836" w:rsidR="00CE698F" w:rsidRPr="00CE698F" w:rsidRDefault="00CE698F" w:rsidP="00CE698F">
            <w:pPr>
              <w:pStyle w:val="DHHStabletext"/>
              <w:spacing w:before="0" w:after="0"/>
              <w:jc w:val="right"/>
              <w:rPr>
                <w:rFonts w:cs="Arial"/>
                <w:sz w:val="18"/>
                <w:szCs w:val="18"/>
              </w:rPr>
            </w:pPr>
            <w:r w:rsidRPr="00CE698F">
              <w:rPr>
                <w:rFonts w:cs="Arial"/>
                <w:sz w:val="18"/>
                <w:szCs w:val="18"/>
              </w:rPr>
              <w:t>10,445</w:t>
            </w:r>
          </w:p>
        </w:tc>
        <w:tc>
          <w:tcPr>
            <w:tcW w:w="851" w:type="dxa"/>
            <w:noWrap/>
            <w:vAlign w:val="center"/>
          </w:tcPr>
          <w:p w14:paraId="752F83F2" w14:textId="40A55E62" w:rsidR="00CE698F" w:rsidRPr="00CE698F" w:rsidRDefault="00CE698F" w:rsidP="00834AD9">
            <w:pPr>
              <w:pStyle w:val="DHHStabletext"/>
              <w:spacing w:before="0" w:after="0"/>
              <w:jc w:val="center"/>
              <w:rPr>
                <w:rFonts w:cs="Arial"/>
                <w:sz w:val="18"/>
                <w:szCs w:val="18"/>
              </w:rPr>
            </w:pPr>
            <w:r w:rsidRPr="00CE698F">
              <w:rPr>
                <w:rFonts w:cs="Arial"/>
                <w:sz w:val="18"/>
                <w:szCs w:val="18"/>
              </w:rPr>
              <w:t>-2.9%</w:t>
            </w:r>
          </w:p>
        </w:tc>
        <w:tc>
          <w:tcPr>
            <w:tcW w:w="964" w:type="dxa"/>
            <w:noWrap/>
            <w:vAlign w:val="center"/>
          </w:tcPr>
          <w:p w14:paraId="3AE5D4C0" w14:textId="064C613C" w:rsidR="00CE698F" w:rsidRPr="00CE698F" w:rsidRDefault="00CE698F" w:rsidP="00834AD9">
            <w:pPr>
              <w:pStyle w:val="DHHStabletext"/>
              <w:spacing w:before="0" w:after="0"/>
              <w:jc w:val="center"/>
              <w:rPr>
                <w:rFonts w:cs="Arial"/>
                <w:sz w:val="18"/>
                <w:szCs w:val="18"/>
              </w:rPr>
            </w:pPr>
            <w:r w:rsidRPr="00CE698F">
              <w:rPr>
                <w:rFonts w:cs="Arial"/>
                <w:sz w:val="18"/>
                <w:szCs w:val="18"/>
              </w:rPr>
              <w:t>1.7%</w:t>
            </w:r>
          </w:p>
        </w:tc>
        <w:tc>
          <w:tcPr>
            <w:tcW w:w="284" w:type="dxa"/>
          </w:tcPr>
          <w:p w14:paraId="1E1F8AB7" w14:textId="77777777" w:rsidR="00CE698F" w:rsidRPr="00CE698F" w:rsidRDefault="00CE698F" w:rsidP="00CE698F">
            <w:pPr>
              <w:pStyle w:val="DHHStabletext"/>
              <w:spacing w:before="0" w:after="0"/>
              <w:rPr>
                <w:rFonts w:cs="Arial"/>
                <w:color w:val="000000"/>
                <w:sz w:val="18"/>
                <w:szCs w:val="18"/>
                <w:lang w:eastAsia="en-AU"/>
              </w:rPr>
            </w:pPr>
          </w:p>
        </w:tc>
        <w:tc>
          <w:tcPr>
            <w:tcW w:w="1983" w:type="dxa"/>
            <w:vAlign w:val="center"/>
          </w:tcPr>
          <w:p w14:paraId="3B195477" w14:textId="15CC8F51" w:rsidR="00CE698F" w:rsidRPr="00CE698F" w:rsidRDefault="00CE698F" w:rsidP="00CE698F">
            <w:pPr>
              <w:pStyle w:val="DHHStabletext"/>
              <w:spacing w:before="0" w:after="0"/>
              <w:rPr>
                <w:rFonts w:cs="Arial"/>
                <w:color w:val="000000"/>
                <w:sz w:val="18"/>
                <w:szCs w:val="18"/>
                <w:lang w:eastAsia="en-AU"/>
              </w:rPr>
            </w:pPr>
            <w:r w:rsidRPr="00CE698F">
              <w:rPr>
                <w:rFonts w:cs="Arial"/>
                <w:color w:val="000000"/>
                <w:sz w:val="18"/>
                <w:szCs w:val="18"/>
                <w:lang w:eastAsia="en-AU"/>
              </w:rPr>
              <w:t>Strathbogie</w:t>
            </w:r>
          </w:p>
        </w:tc>
        <w:tc>
          <w:tcPr>
            <w:tcW w:w="907" w:type="dxa"/>
            <w:vAlign w:val="center"/>
          </w:tcPr>
          <w:p w14:paraId="55CA25BB" w14:textId="74AE56AD" w:rsidR="00CE698F" w:rsidRPr="00CE698F" w:rsidRDefault="00CE698F" w:rsidP="00CE698F">
            <w:pPr>
              <w:pStyle w:val="DHHStabletext"/>
              <w:spacing w:before="0" w:after="0"/>
              <w:jc w:val="right"/>
              <w:rPr>
                <w:rFonts w:cs="Arial"/>
                <w:sz w:val="18"/>
                <w:szCs w:val="18"/>
              </w:rPr>
            </w:pPr>
            <w:r w:rsidRPr="00CE698F">
              <w:rPr>
                <w:rFonts w:cs="Arial"/>
                <w:sz w:val="18"/>
                <w:szCs w:val="18"/>
              </w:rPr>
              <w:t>611</w:t>
            </w:r>
          </w:p>
        </w:tc>
        <w:tc>
          <w:tcPr>
            <w:tcW w:w="907" w:type="dxa"/>
            <w:vAlign w:val="center"/>
          </w:tcPr>
          <w:p w14:paraId="4716623B" w14:textId="3BCEC2C0" w:rsidR="00CE698F" w:rsidRPr="00CE698F" w:rsidRDefault="00CE698F" w:rsidP="00CE698F">
            <w:pPr>
              <w:pStyle w:val="DHHStabletext"/>
              <w:spacing w:before="0" w:after="0"/>
              <w:jc w:val="center"/>
              <w:rPr>
                <w:rFonts w:cs="Arial"/>
                <w:sz w:val="18"/>
                <w:szCs w:val="18"/>
              </w:rPr>
            </w:pPr>
            <w:r w:rsidRPr="00CE698F">
              <w:rPr>
                <w:rFonts w:cs="Arial"/>
                <w:sz w:val="18"/>
                <w:szCs w:val="18"/>
              </w:rPr>
              <w:t>-2.7%</w:t>
            </w:r>
          </w:p>
        </w:tc>
        <w:tc>
          <w:tcPr>
            <w:tcW w:w="907" w:type="dxa"/>
            <w:vAlign w:val="center"/>
          </w:tcPr>
          <w:p w14:paraId="40C34F78" w14:textId="7C44CBDD" w:rsidR="00CE698F" w:rsidRPr="00CE698F" w:rsidRDefault="00CE698F" w:rsidP="00CE698F">
            <w:pPr>
              <w:pStyle w:val="DHHStabletext"/>
              <w:spacing w:before="0" w:after="0"/>
              <w:jc w:val="center"/>
              <w:rPr>
                <w:rFonts w:cs="Arial"/>
                <w:sz w:val="18"/>
                <w:szCs w:val="18"/>
              </w:rPr>
            </w:pPr>
            <w:r w:rsidRPr="00CE698F">
              <w:rPr>
                <w:rFonts w:cs="Arial"/>
                <w:sz w:val="18"/>
                <w:szCs w:val="18"/>
              </w:rPr>
              <w:t>14.4%</w:t>
            </w:r>
          </w:p>
        </w:tc>
      </w:tr>
      <w:tr w:rsidR="00CE698F" w:rsidRPr="00CE698F" w14:paraId="30BA503C" w14:textId="77777777" w:rsidTr="00834AD9">
        <w:trPr>
          <w:trHeight w:hRule="exact" w:val="312"/>
        </w:trPr>
        <w:tc>
          <w:tcPr>
            <w:tcW w:w="1985" w:type="dxa"/>
            <w:noWrap/>
            <w:vAlign w:val="center"/>
          </w:tcPr>
          <w:p w14:paraId="045E7EB7" w14:textId="01A3BD30" w:rsidR="00CE698F" w:rsidRPr="00CE698F" w:rsidRDefault="00CE698F" w:rsidP="00CE698F">
            <w:pPr>
              <w:pStyle w:val="DHHStabletext"/>
              <w:spacing w:before="0" w:after="0"/>
              <w:rPr>
                <w:rFonts w:cs="Arial"/>
                <w:sz w:val="18"/>
                <w:szCs w:val="18"/>
              </w:rPr>
            </w:pPr>
            <w:r w:rsidRPr="00CE698F">
              <w:rPr>
                <w:rFonts w:cs="Arial"/>
                <w:sz w:val="18"/>
                <w:szCs w:val="18"/>
              </w:rPr>
              <w:t>Greater Dandenong</w:t>
            </w:r>
          </w:p>
        </w:tc>
        <w:tc>
          <w:tcPr>
            <w:tcW w:w="850" w:type="dxa"/>
            <w:noWrap/>
            <w:vAlign w:val="center"/>
          </w:tcPr>
          <w:p w14:paraId="382FEF53" w14:textId="5CAEBDCD" w:rsidR="00CE698F" w:rsidRPr="00CE698F" w:rsidRDefault="00CE698F" w:rsidP="00CE698F">
            <w:pPr>
              <w:pStyle w:val="DHHStabletext"/>
              <w:spacing w:before="0" w:after="0"/>
              <w:jc w:val="right"/>
              <w:rPr>
                <w:rFonts w:cs="Arial"/>
                <w:sz w:val="18"/>
                <w:szCs w:val="18"/>
              </w:rPr>
            </w:pPr>
            <w:r w:rsidRPr="00CE698F">
              <w:rPr>
                <w:rFonts w:cs="Arial"/>
                <w:sz w:val="18"/>
                <w:szCs w:val="18"/>
              </w:rPr>
              <w:t>16,216</w:t>
            </w:r>
          </w:p>
        </w:tc>
        <w:tc>
          <w:tcPr>
            <w:tcW w:w="851" w:type="dxa"/>
            <w:noWrap/>
            <w:vAlign w:val="center"/>
          </w:tcPr>
          <w:p w14:paraId="21FD0983" w14:textId="3E3CBC3D" w:rsidR="00CE698F" w:rsidRPr="00CE698F" w:rsidRDefault="00CE698F" w:rsidP="00834AD9">
            <w:pPr>
              <w:pStyle w:val="DHHStabletext"/>
              <w:spacing w:before="0" w:after="0"/>
              <w:jc w:val="center"/>
              <w:rPr>
                <w:rFonts w:cs="Arial"/>
                <w:sz w:val="18"/>
                <w:szCs w:val="18"/>
              </w:rPr>
            </w:pPr>
            <w:r w:rsidRPr="00CE698F">
              <w:rPr>
                <w:rFonts w:cs="Arial"/>
                <w:sz w:val="18"/>
                <w:szCs w:val="18"/>
              </w:rPr>
              <w:t>-3.5%</w:t>
            </w:r>
          </w:p>
        </w:tc>
        <w:tc>
          <w:tcPr>
            <w:tcW w:w="964" w:type="dxa"/>
            <w:noWrap/>
            <w:vAlign w:val="center"/>
          </w:tcPr>
          <w:p w14:paraId="0362AF93" w14:textId="2F2E08AE" w:rsidR="00CE698F" w:rsidRPr="00CE698F" w:rsidRDefault="00CE698F" w:rsidP="00834AD9">
            <w:pPr>
              <w:pStyle w:val="DHHStabletext"/>
              <w:spacing w:before="0" w:after="0"/>
              <w:jc w:val="center"/>
              <w:rPr>
                <w:rFonts w:cs="Arial"/>
                <w:sz w:val="18"/>
                <w:szCs w:val="18"/>
              </w:rPr>
            </w:pPr>
            <w:r w:rsidRPr="00CE698F">
              <w:rPr>
                <w:rFonts w:cs="Arial"/>
                <w:sz w:val="18"/>
                <w:szCs w:val="18"/>
              </w:rPr>
              <w:t>3.7%</w:t>
            </w:r>
          </w:p>
        </w:tc>
        <w:tc>
          <w:tcPr>
            <w:tcW w:w="284" w:type="dxa"/>
          </w:tcPr>
          <w:p w14:paraId="7BF64ABA" w14:textId="77777777" w:rsidR="00CE698F" w:rsidRPr="00CE698F" w:rsidRDefault="00CE698F" w:rsidP="00CE698F">
            <w:pPr>
              <w:pStyle w:val="DHHStabletext"/>
              <w:spacing w:before="0" w:after="0"/>
              <w:rPr>
                <w:rFonts w:cs="Arial"/>
                <w:color w:val="000000"/>
                <w:sz w:val="18"/>
                <w:szCs w:val="18"/>
                <w:lang w:eastAsia="en-AU"/>
              </w:rPr>
            </w:pPr>
          </w:p>
        </w:tc>
        <w:tc>
          <w:tcPr>
            <w:tcW w:w="1983" w:type="dxa"/>
            <w:vAlign w:val="center"/>
          </w:tcPr>
          <w:p w14:paraId="329DC7D8" w14:textId="6EB5109F" w:rsidR="00CE698F" w:rsidRPr="00CE698F" w:rsidRDefault="00CE698F" w:rsidP="00CE698F">
            <w:pPr>
              <w:pStyle w:val="DHHStabletext"/>
              <w:spacing w:before="0" w:after="0"/>
              <w:rPr>
                <w:rFonts w:cs="Arial"/>
                <w:color w:val="000000"/>
                <w:sz w:val="18"/>
                <w:szCs w:val="18"/>
                <w:lang w:eastAsia="en-AU"/>
              </w:rPr>
            </w:pPr>
            <w:r w:rsidRPr="00CE698F">
              <w:rPr>
                <w:rFonts w:cs="Arial"/>
                <w:color w:val="000000"/>
                <w:sz w:val="18"/>
                <w:szCs w:val="18"/>
                <w:lang w:eastAsia="en-AU"/>
              </w:rPr>
              <w:t>Surf Coast</w:t>
            </w:r>
          </w:p>
        </w:tc>
        <w:tc>
          <w:tcPr>
            <w:tcW w:w="907" w:type="dxa"/>
            <w:vAlign w:val="center"/>
          </w:tcPr>
          <w:p w14:paraId="6A087020" w14:textId="2536AA93" w:rsidR="00CE698F" w:rsidRPr="00CE698F" w:rsidRDefault="00CE698F" w:rsidP="00CE698F">
            <w:pPr>
              <w:pStyle w:val="DHHStabletext"/>
              <w:spacing w:before="0" w:after="0"/>
              <w:jc w:val="right"/>
              <w:rPr>
                <w:rFonts w:cs="Arial"/>
                <w:sz w:val="18"/>
                <w:szCs w:val="18"/>
              </w:rPr>
            </w:pPr>
            <w:r w:rsidRPr="00CE698F">
              <w:rPr>
                <w:rFonts w:cs="Arial"/>
                <w:sz w:val="18"/>
                <w:szCs w:val="18"/>
              </w:rPr>
              <w:t>2,927</w:t>
            </w:r>
          </w:p>
        </w:tc>
        <w:tc>
          <w:tcPr>
            <w:tcW w:w="907" w:type="dxa"/>
            <w:vAlign w:val="center"/>
          </w:tcPr>
          <w:p w14:paraId="60C2607A" w14:textId="0A4DF8F6" w:rsidR="00CE698F" w:rsidRPr="00CE698F" w:rsidRDefault="00CE698F" w:rsidP="00CE698F">
            <w:pPr>
              <w:pStyle w:val="DHHStabletext"/>
              <w:spacing w:before="0" w:after="0"/>
              <w:jc w:val="center"/>
              <w:rPr>
                <w:rFonts w:cs="Arial"/>
                <w:sz w:val="18"/>
                <w:szCs w:val="18"/>
              </w:rPr>
            </w:pPr>
            <w:r w:rsidRPr="00CE698F">
              <w:rPr>
                <w:rFonts w:cs="Arial"/>
                <w:sz w:val="18"/>
                <w:szCs w:val="18"/>
              </w:rPr>
              <w:t>-1.3%</w:t>
            </w:r>
          </w:p>
        </w:tc>
        <w:tc>
          <w:tcPr>
            <w:tcW w:w="907" w:type="dxa"/>
            <w:vAlign w:val="center"/>
          </w:tcPr>
          <w:p w14:paraId="1BFC14E5" w14:textId="08E9609B" w:rsidR="00CE698F" w:rsidRPr="00CE698F" w:rsidRDefault="00CE698F" w:rsidP="00CE698F">
            <w:pPr>
              <w:pStyle w:val="DHHStabletext"/>
              <w:spacing w:before="0" w:after="0"/>
              <w:jc w:val="center"/>
              <w:rPr>
                <w:rFonts w:cs="Arial"/>
                <w:sz w:val="18"/>
                <w:szCs w:val="18"/>
              </w:rPr>
            </w:pPr>
            <w:r w:rsidRPr="00CE698F">
              <w:rPr>
                <w:rFonts w:cs="Arial"/>
                <w:sz w:val="18"/>
                <w:szCs w:val="18"/>
              </w:rPr>
              <w:t>37.1%</w:t>
            </w:r>
          </w:p>
        </w:tc>
      </w:tr>
      <w:tr w:rsidR="00CE698F" w:rsidRPr="00CE698F" w14:paraId="6100B53E" w14:textId="77777777" w:rsidTr="00834AD9">
        <w:trPr>
          <w:trHeight w:hRule="exact" w:val="312"/>
        </w:trPr>
        <w:tc>
          <w:tcPr>
            <w:tcW w:w="1985" w:type="dxa"/>
            <w:noWrap/>
            <w:vAlign w:val="center"/>
          </w:tcPr>
          <w:p w14:paraId="76A4ECBA" w14:textId="5965468E" w:rsidR="00CE698F" w:rsidRPr="00CE698F" w:rsidRDefault="00CE698F" w:rsidP="00CE698F">
            <w:pPr>
              <w:pStyle w:val="DHHStabletext"/>
              <w:spacing w:before="0" w:after="0"/>
              <w:rPr>
                <w:rFonts w:cs="Arial"/>
                <w:sz w:val="18"/>
                <w:szCs w:val="18"/>
              </w:rPr>
            </w:pPr>
            <w:r w:rsidRPr="00CE698F">
              <w:rPr>
                <w:rFonts w:cs="Arial"/>
                <w:sz w:val="18"/>
                <w:szCs w:val="18"/>
              </w:rPr>
              <w:t>Greater Geelong</w:t>
            </w:r>
          </w:p>
        </w:tc>
        <w:tc>
          <w:tcPr>
            <w:tcW w:w="850" w:type="dxa"/>
            <w:noWrap/>
            <w:vAlign w:val="center"/>
          </w:tcPr>
          <w:p w14:paraId="301AA118" w14:textId="3D9B4ED6" w:rsidR="00CE698F" w:rsidRPr="00CE698F" w:rsidRDefault="00CE698F" w:rsidP="00CE698F">
            <w:pPr>
              <w:pStyle w:val="DHHStabletext"/>
              <w:spacing w:before="0" w:after="0"/>
              <w:jc w:val="right"/>
              <w:rPr>
                <w:rFonts w:cs="Arial"/>
                <w:sz w:val="18"/>
                <w:szCs w:val="18"/>
              </w:rPr>
            </w:pPr>
            <w:r w:rsidRPr="00CE698F">
              <w:rPr>
                <w:rFonts w:cs="Arial"/>
                <w:sz w:val="18"/>
                <w:szCs w:val="18"/>
              </w:rPr>
              <w:t>24,853</w:t>
            </w:r>
          </w:p>
        </w:tc>
        <w:tc>
          <w:tcPr>
            <w:tcW w:w="851" w:type="dxa"/>
            <w:noWrap/>
            <w:vAlign w:val="center"/>
          </w:tcPr>
          <w:p w14:paraId="08A2E393" w14:textId="5DE2AE0D" w:rsidR="00CE698F" w:rsidRPr="00CE698F" w:rsidRDefault="00CE698F" w:rsidP="00834AD9">
            <w:pPr>
              <w:pStyle w:val="DHHStabletext"/>
              <w:spacing w:before="0" w:after="0"/>
              <w:jc w:val="center"/>
              <w:rPr>
                <w:rFonts w:cs="Arial"/>
                <w:sz w:val="18"/>
                <w:szCs w:val="18"/>
              </w:rPr>
            </w:pPr>
            <w:r w:rsidRPr="00CE698F">
              <w:rPr>
                <w:rFonts w:cs="Arial"/>
                <w:sz w:val="18"/>
                <w:szCs w:val="18"/>
              </w:rPr>
              <w:t>-1.0%</w:t>
            </w:r>
          </w:p>
        </w:tc>
        <w:tc>
          <w:tcPr>
            <w:tcW w:w="964" w:type="dxa"/>
            <w:noWrap/>
            <w:vAlign w:val="center"/>
          </w:tcPr>
          <w:p w14:paraId="6C012750" w14:textId="0726A9E0" w:rsidR="00CE698F" w:rsidRPr="00CE698F" w:rsidRDefault="00CE698F" w:rsidP="00834AD9">
            <w:pPr>
              <w:pStyle w:val="DHHStabletext"/>
              <w:spacing w:before="0" w:after="0"/>
              <w:jc w:val="center"/>
              <w:rPr>
                <w:rFonts w:cs="Arial"/>
                <w:sz w:val="18"/>
                <w:szCs w:val="18"/>
              </w:rPr>
            </w:pPr>
            <w:r w:rsidRPr="00CE698F">
              <w:rPr>
                <w:rFonts w:cs="Arial"/>
                <w:sz w:val="18"/>
                <w:szCs w:val="18"/>
              </w:rPr>
              <w:t>15.7%</w:t>
            </w:r>
          </w:p>
        </w:tc>
        <w:tc>
          <w:tcPr>
            <w:tcW w:w="284" w:type="dxa"/>
          </w:tcPr>
          <w:p w14:paraId="034E08A6" w14:textId="77777777" w:rsidR="00CE698F" w:rsidRPr="00CE698F" w:rsidRDefault="00CE698F" w:rsidP="00CE698F">
            <w:pPr>
              <w:pStyle w:val="DHHStabletext"/>
              <w:spacing w:before="0" w:after="0"/>
              <w:rPr>
                <w:rFonts w:cs="Arial"/>
                <w:color w:val="000000"/>
                <w:sz w:val="18"/>
                <w:szCs w:val="18"/>
                <w:lang w:eastAsia="en-AU"/>
              </w:rPr>
            </w:pPr>
          </w:p>
        </w:tc>
        <w:tc>
          <w:tcPr>
            <w:tcW w:w="1983" w:type="dxa"/>
            <w:vAlign w:val="center"/>
          </w:tcPr>
          <w:p w14:paraId="63AE8106" w14:textId="60D1F6E4" w:rsidR="00CE698F" w:rsidRPr="00CE698F" w:rsidRDefault="00CE698F" w:rsidP="00CE698F">
            <w:pPr>
              <w:pStyle w:val="DHHStabletext"/>
              <w:spacing w:before="0" w:after="0"/>
              <w:rPr>
                <w:rFonts w:cs="Arial"/>
                <w:color w:val="000000"/>
                <w:sz w:val="18"/>
                <w:szCs w:val="18"/>
                <w:lang w:eastAsia="en-AU"/>
              </w:rPr>
            </w:pPr>
            <w:r w:rsidRPr="00CE698F">
              <w:rPr>
                <w:rFonts w:cs="Arial"/>
                <w:color w:val="000000"/>
                <w:sz w:val="18"/>
                <w:szCs w:val="18"/>
                <w:lang w:eastAsia="en-AU"/>
              </w:rPr>
              <w:t>Swan Hill</w:t>
            </w:r>
          </w:p>
        </w:tc>
        <w:tc>
          <w:tcPr>
            <w:tcW w:w="907" w:type="dxa"/>
            <w:vAlign w:val="center"/>
          </w:tcPr>
          <w:p w14:paraId="3898B047" w14:textId="3A064CB9" w:rsidR="00CE698F" w:rsidRPr="00CE698F" w:rsidRDefault="00CE698F" w:rsidP="00CE698F">
            <w:pPr>
              <w:pStyle w:val="DHHStabletext"/>
              <w:spacing w:before="0" w:after="0"/>
              <w:jc w:val="right"/>
              <w:rPr>
                <w:rFonts w:cs="Arial"/>
                <w:sz w:val="18"/>
                <w:szCs w:val="18"/>
              </w:rPr>
            </w:pPr>
            <w:r w:rsidRPr="00CE698F">
              <w:rPr>
                <w:rFonts w:cs="Arial"/>
                <w:sz w:val="18"/>
                <w:szCs w:val="18"/>
              </w:rPr>
              <w:t>1,269</w:t>
            </w:r>
          </w:p>
        </w:tc>
        <w:tc>
          <w:tcPr>
            <w:tcW w:w="907" w:type="dxa"/>
            <w:vAlign w:val="center"/>
          </w:tcPr>
          <w:p w14:paraId="54AF7041" w14:textId="674435AF" w:rsidR="00CE698F" w:rsidRPr="00CE698F" w:rsidRDefault="00CE698F" w:rsidP="00CE698F">
            <w:pPr>
              <w:pStyle w:val="DHHStabletext"/>
              <w:spacing w:before="0" w:after="0"/>
              <w:jc w:val="center"/>
              <w:rPr>
                <w:rFonts w:cs="Arial"/>
                <w:sz w:val="18"/>
                <w:szCs w:val="18"/>
              </w:rPr>
            </w:pPr>
            <w:r w:rsidRPr="00CE698F">
              <w:rPr>
                <w:rFonts w:cs="Arial"/>
                <w:sz w:val="18"/>
                <w:szCs w:val="18"/>
              </w:rPr>
              <w:t>-6.1%</w:t>
            </w:r>
          </w:p>
        </w:tc>
        <w:tc>
          <w:tcPr>
            <w:tcW w:w="907" w:type="dxa"/>
            <w:vAlign w:val="center"/>
          </w:tcPr>
          <w:p w14:paraId="69724CFF" w14:textId="44BA3F89" w:rsidR="00CE698F" w:rsidRPr="00CE698F" w:rsidRDefault="00CE698F" w:rsidP="00CE698F">
            <w:pPr>
              <w:pStyle w:val="DHHStabletext"/>
              <w:spacing w:before="0" w:after="0"/>
              <w:jc w:val="center"/>
              <w:rPr>
                <w:rFonts w:cs="Arial"/>
                <w:sz w:val="18"/>
                <w:szCs w:val="18"/>
              </w:rPr>
            </w:pPr>
            <w:r w:rsidRPr="00CE698F">
              <w:rPr>
                <w:rFonts w:cs="Arial"/>
                <w:sz w:val="18"/>
                <w:szCs w:val="18"/>
              </w:rPr>
              <w:t>-5.2%</w:t>
            </w:r>
          </w:p>
        </w:tc>
      </w:tr>
      <w:tr w:rsidR="00CE698F" w:rsidRPr="00CE698F" w14:paraId="63BD9EBE" w14:textId="77777777" w:rsidTr="00834AD9">
        <w:trPr>
          <w:trHeight w:hRule="exact" w:val="312"/>
        </w:trPr>
        <w:tc>
          <w:tcPr>
            <w:tcW w:w="1985" w:type="dxa"/>
            <w:noWrap/>
            <w:vAlign w:val="center"/>
          </w:tcPr>
          <w:p w14:paraId="7335E6DC" w14:textId="1D2F17FC" w:rsidR="00CE698F" w:rsidRPr="00CE698F" w:rsidRDefault="00CE698F" w:rsidP="00CE698F">
            <w:pPr>
              <w:pStyle w:val="DHHStabletext"/>
              <w:spacing w:before="0" w:after="0"/>
              <w:rPr>
                <w:rFonts w:cs="Arial"/>
                <w:sz w:val="18"/>
                <w:szCs w:val="18"/>
              </w:rPr>
            </w:pPr>
            <w:r w:rsidRPr="00CE698F">
              <w:rPr>
                <w:rFonts w:cs="Arial"/>
                <w:sz w:val="18"/>
                <w:szCs w:val="18"/>
              </w:rPr>
              <w:t>Greater Shepparton</w:t>
            </w:r>
          </w:p>
        </w:tc>
        <w:tc>
          <w:tcPr>
            <w:tcW w:w="850" w:type="dxa"/>
            <w:noWrap/>
            <w:vAlign w:val="center"/>
          </w:tcPr>
          <w:p w14:paraId="75E66FDE" w14:textId="16035B17" w:rsidR="00CE698F" w:rsidRPr="00CE698F" w:rsidRDefault="00CE698F" w:rsidP="00CE698F">
            <w:pPr>
              <w:pStyle w:val="DHHStabletext"/>
              <w:spacing w:before="0" w:after="0"/>
              <w:jc w:val="right"/>
              <w:rPr>
                <w:rFonts w:cs="Arial"/>
                <w:sz w:val="18"/>
                <w:szCs w:val="18"/>
              </w:rPr>
            </w:pPr>
            <w:r w:rsidRPr="00CE698F">
              <w:rPr>
                <w:rFonts w:cs="Arial"/>
                <w:sz w:val="18"/>
                <w:szCs w:val="18"/>
              </w:rPr>
              <w:t>5,487</w:t>
            </w:r>
          </w:p>
        </w:tc>
        <w:tc>
          <w:tcPr>
            <w:tcW w:w="851" w:type="dxa"/>
            <w:noWrap/>
            <w:vAlign w:val="center"/>
          </w:tcPr>
          <w:p w14:paraId="245E91DC" w14:textId="7CFDA530" w:rsidR="00CE698F" w:rsidRPr="00CE698F" w:rsidRDefault="00CE698F" w:rsidP="00834AD9">
            <w:pPr>
              <w:pStyle w:val="DHHStabletext"/>
              <w:spacing w:before="0" w:after="0"/>
              <w:jc w:val="center"/>
              <w:rPr>
                <w:rFonts w:cs="Arial"/>
                <w:sz w:val="18"/>
                <w:szCs w:val="18"/>
              </w:rPr>
            </w:pPr>
            <w:r w:rsidRPr="00CE698F">
              <w:rPr>
                <w:rFonts w:cs="Arial"/>
                <w:sz w:val="18"/>
                <w:szCs w:val="18"/>
              </w:rPr>
              <w:t>-0.7%</w:t>
            </w:r>
          </w:p>
        </w:tc>
        <w:tc>
          <w:tcPr>
            <w:tcW w:w="964" w:type="dxa"/>
            <w:noWrap/>
            <w:vAlign w:val="center"/>
          </w:tcPr>
          <w:p w14:paraId="5B0E6249" w14:textId="6E6BA558" w:rsidR="00CE698F" w:rsidRPr="00CE698F" w:rsidRDefault="00CE698F" w:rsidP="00834AD9">
            <w:pPr>
              <w:pStyle w:val="DHHStabletext"/>
              <w:spacing w:before="0" w:after="0"/>
              <w:jc w:val="center"/>
              <w:rPr>
                <w:rFonts w:cs="Arial"/>
                <w:sz w:val="18"/>
                <w:szCs w:val="18"/>
              </w:rPr>
            </w:pPr>
            <w:r w:rsidRPr="00CE698F">
              <w:rPr>
                <w:rFonts w:cs="Arial"/>
                <w:sz w:val="18"/>
                <w:szCs w:val="18"/>
              </w:rPr>
              <w:t>2.7%</w:t>
            </w:r>
          </w:p>
        </w:tc>
        <w:tc>
          <w:tcPr>
            <w:tcW w:w="284" w:type="dxa"/>
          </w:tcPr>
          <w:p w14:paraId="51DD81A8" w14:textId="77777777" w:rsidR="00CE698F" w:rsidRPr="00CE698F" w:rsidRDefault="00CE698F" w:rsidP="00CE698F">
            <w:pPr>
              <w:pStyle w:val="DHHStabletext"/>
              <w:spacing w:before="0" w:after="0"/>
              <w:rPr>
                <w:rFonts w:cs="Arial"/>
                <w:color w:val="000000"/>
                <w:sz w:val="18"/>
                <w:szCs w:val="18"/>
                <w:lang w:eastAsia="en-AU"/>
              </w:rPr>
            </w:pPr>
          </w:p>
        </w:tc>
        <w:tc>
          <w:tcPr>
            <w:tcW w:w="1983" w:type="dxa"/>
            <w:vAlign w:val="center"/>
          </w:tcPr>
          <w:p w14:paraId="39C3DC87" w14:textId="425240C0" w:rsidR="00CE698F" w:rsidRPr="00CE698F" w:rsidRDefault="00CE698F" w:rsidP="00CE698F">
            <w:pPr>
              <w:pStyle w:val="DHHStabletext"/>
              <w:spacing w:before="0" w:after="0"/>
              <w:rPr>
                <w:rFonts w:cs="Arial"/>
                <w:color w:val="000000"/>
                <w:sz w:val="18"/>
                <w:szCs w:val="18"/>
                <w:lang w:eastAsia="en-AU"/>
              </w:rPr>
            </w:pPr>
            <w:r w:rsidRPr="00CE698F">
              <w:rPr>
                <w:rFonts w:cs="Arial"/>
                <w:color w:val="000000"/>
                <w:sz w:val="18"/>
                <w:szCs w:val="18"/>
                <w:lang w:eastAsia="en-AU"/>
              </w:rPr>
              <w:t>Towong</w:t>
            </w:r>
          </w:p>
        </w:tc>
        <w:tc>
          <w:tcPr>
            <w:tcW w:w="907" w:type="dxa"/>
            <w:vAlign w:val="center"/>
          </w:tcPr>
          <w:p w14:paraId="29F0005C" w14:textId="620CEA7B" w:rsidR="00CE698F" w:rsidRPr="00CE698F" w:rsidRDefault="00CE698F" w:rsidP="00CE698F">
            <w:pPr>
              <w:pStyle w:val="DHHStabletext"/>
              <w:spacing w:before="0" w:after="0"/>
              <w:jc w:val="right"/>
              <w:rPr>
                <w:rFonts w:cs="Arial"/>
                <w:sz w:val="18"/>
                <w:szCs w:val="18"/>
              </w:rPr>
            </w:pPr>
            <w:r w:rsidRPr="00CE698F">
              <w:rPr>
                <w:rFonts w:cs="Arial"/>
                <w:sz w:val="18"/>
                <w:szCs w:val="18"/>
              </w:rPr>
              <w:t>249</w:t>
            </w:r>
          </w:p>
        </w:tc>
        <w:tc>
          <w:tcPr>
            <w:tcW w:w="907" w:type="dxa"/>
            <w:vAlign w:val="center"/>
          </w:tcPr>
          <w:p w14:paraId="774A90AD" w14:textId="37866C29" w:rsidR="00CE698F" w:rsidRPr="00CE698F" w:rsidRDefault="00CE698F" w:rsidP="00CE698F">
            <w:pPr>
              <w:pStyle w:val="DHHStabletext"/>
              <w:spacing w:before="0" w:after="0"/>
              <w:jc w:val="center"/>
              <w:rPr>
                <w:rFonts w:cs="Arial"/>
                <w:sz w:val="18"/>
                <w:szCs w:val="18"/>
              </w:rPr>
            </w:pPr>
            <w:r w:rsidRPr="00CE698F">
              <w:rPr>
                <w:rFonts w:cs="Arial"/>
                <w:sz w:val="18"/>
                <w:szCs w:val="18"/>
              </w:rPr>
              <w:t>-6.4%</w:t>
            </w:r>
          </w:p>
        </w:tc>
        <w:tc>
          <w:tcPr>
            <w:tcW w:w="907" w:type="dxa"/>
            <w:vAlign w:val="center"/>
          </w:tcPr>
          <w:p w14:paraId="029D3317" w14:textId="2A91AC6C" w:rsidR="00CE698F" w:rsidRPr="00CE698F" w:rsidRDefault="00CE698F" w:rsidP="00CE698F">
            <w:pPr>
              <w:pStyle w:val="DHHStabletext"/>
              <w:spacing w:before="0" w:after="0"/>
              <w:jc w:val="center"/>
              <w:rPr>
                <w:rFonts w:cs="Arial"/>
                <w:sz w:val="18"/>
                <w:szCs w:val="18"/>
              </w:rPr>
            </w:pPr>
            <w:r w:rsidRPr="00CE698F">
              <w:rPr>
                <w:rFonts w:cs="Arial"/>
                <w:sz w:val="18"/>
                <w:szCs w:val="18"/>
              </w:rPr>
              <w:t>-8.5%</w:t>
            </w:r>
          </w:p>
        </w:tc>
      </w:tr>
      <w:tr w:rsidR="00CE698F" w:rsidRPr="00CE698F" w14:paraId="307419CB" w14:textId="77777777" w:rsidTr="00834AD9">
        <w:trPr>
          <w:trHeight w:hRule="exact" w:val="312"/>
        </w:trPr>
        <w:tc>
          <w:tcPr>
            <w:tcW w:w="1985" w:type="dxa"/>
            <w:noWrap/>
            <w:vAlign w:val="center"/>
          </w:tcPr>
          <w:p w14:paraId="7C7FD15D" w14:textId="318AC71D" w:rsidR="00CE698F" w:rsidRPr="00CE698F" w:rsidRDefault="00CE698F" w:rsidP="00CE698F">
            <w:pPr>
              <w:pStyle w:val="DHHStabletext"/>
              <w:spacing w:before="0" w:after="0"/>
              <w:rPr>
                <w:rFonts w:cs="Arial"/>
                <w:sz w:val="18"/>
                <w:szCs w:val="18"/>
              </w:rPr>
            </w:pPr>
            <w:r w:rsidRPr="00CE698F">
              <w:rPr>
                <w:rFonts w:cs="Arial"/>
                <w:sz w:val="18"/>
                <w:szCs w:val="18"/>
              </w:rPr>
              <w:t>Hepburn</w:t>
            </w:r>
          </w:p>
        </w:tc>
        <w:tc>
          <w:tcPr>
            <w:tcW w:w="850" w:type="dxa"/>
            <w:noWrap/>
            <w:vAlign w:val="center"/>
          </w:tcPr>
          <w:p w14:paraId="4E8FD4AB" w14:textId="1B9F5715" w:rsidR="00CE698F" w:rsidRPr="00CE698F" w:rsidRDefault="00CE698F" w:rsidP="00CE698F">
            <w:pPr>
              <w:pStyle w:val="DHHStabletext"/>
              <w:spacing w:before="0" w:after="0"/>
              <w:jc w:val="right"/>
              <w:rPr>
                <w:rFonts w:cs="Arial"/>
                <w:sz w:val="18"/>
                <w:szCs w:val="18"/>
              </w:rPr>
            </w:pPr>
            <w:r w:rsidRPr="00CE698F">
              <w:rPr>
                <w:rFonts w:cs="Arial"/>
                <w:sz w:val="18"/>
                <w:szCs w:val="18"/>
              </w:rPr>
              <w:t>740</w:t>
            </w:r>
          </w:p>
        </w:tc>
        <w:tc>
          <w:tcPr>
            <w:tcW w:w="851" w:type="dxa"/>
            <w:noWrap/>
            <w:vAlign w:val="center"/>
          </w:tcPr>
          <w:p w14:paraId="7EDE95EF" w14:textId="09FF77B6" w:rsidR="00CE698F" w:rsidRPr="00CE698F" w:rsidRDefault="00CE698F" w:rsidP="00834AD9">
            <w:pPr>
              <w:pStyle w:val="DHHStabletext"/>
              <w:spacing w:before="0" w:after="0"/>
              <w:jc w:val="center"/>
              <w:rPr>
                <w:rFonts w:cs="Arial"/>
                <w:sz w:val="18"/>
                <w:szCs w:val="18"/>
              </w:rPr>
            </w:pPr>
            <w:r w:rsidRPr="00CE698F">
              <w:rPr>
                <w:rFonts w:cs="Arial"/>
                <w:sz w:val="18"/>
                <w:szCs w:val="18"/>
              </w:rPr>
              <w:t>-12.0%</w:t>
            </w:r>
          </w:p>
        </w:tc>
        <w:tc>
          <w:tcPr>
            <w:tcW w:w="964" w:type="dxa"/>
            <w:noWrap/>
            <w:vAlign w:val="center"/>
          </w:tcPr>
          <w:p w14:paraId="3C2AEEA8" w14:textId="26BAC99F" w:rsidR="00CE698F" w:rsidRPr="00CE698F" w:rsidRDefault="00CE698F" w:rsidP="00834AD9">
            <w:pPr>
              <w:pStyle w:val="DHHStabletext"/>
              <w:spacing w:before="0" w:after="0"/>
              <w:jc w:val="center"/>
              <w:rPr>
                <w:rFonts w:cs="Arial"/>
                <w:sz w:val="18"/>
                <w:szCs w:val="18"/>
              </w:rPr>
            </w:pPr>
            <w:r w:rsidRPr="00CE698F">
              <w:rPr>
                <w:rFonts w:cs="Arial"/>
                <w:sz w:val="18"/>
                <w:szCs w:val="18"/>
              </w:rPr>
              <w:t>-9.2%</w:t>
            </w:r>
          </w:p>
        </w:tc>
        <w:tc>
          <w:tcPr>
            <w:tcW w:w="284" w:type="dxa"/>
          </w:tcPr>
          <w:p w14:paraId="56126E2F" w14:textId="77777777" w:rsidR="00CE698F" w:rsidRPr="00CE698F" w:rsidRDefault="00CE698F" w:rsidP="00CE698F">
            <w:pPr>
              <w:pStyle w:val="DHHStabletext"/>
              <w:spacing w:before="0" w:after="0"/>
              <w:rPr>
                <w:rFonts w:cs="Arial"/>
                <w:color w:val="000000"/>
                <w:sz w:val="18"/>
                <w:szCs w:val="18"/>
                <w:lang w:eastAsia="en-AU"/>
              </w:rPr>
            </w:pPr>
          </w:p>
        </w:tc>
        <w:tc>
          <w:tcPr>
            <w:tcW w:w="1983" w:type="dxa"/>
            <w:vAlign w:val="center"/>
          </w:tcPr>
          <w:p w14:paraId="1C19E209" w14:textId="13773BF8" w:rsidR="00CE698F" w:rsidRPr="00CE698F" w:rsidRDefault="00CE698F" w:rsidP="00CE698F">
            <w:pPr>
              <w:pStyle w:val="DHHStabletext"/>
              <w:spacing w:before="0" w:after="0"/>
              <w:rPr>
                <w:rFonts w:cs="Arial"/>
                <w:color w:val="000000"/>
                <w:sz w:val="18"/>
                <w:szCs w:val="18"/>
                <w:lang w:eastAsia="en-AU"/>
              </w:rPr>
            </w:pPr>
            <w:r w:rsidRPr="00CE698F">
              <w:rPr>
                <w:rFonts w:cs="Arial"/>
                <w:color w:val="000000"/>
                <w:sz w:val="18"/>
                <w:szCs w:val="18"/>
                <w:lang w:eastAsia="en-AU"/>
              </w:rPr>
              <w:t>Wangaratta</w:t>
            </w:r>
          </w:p>
        </w:tc>
        <w:tc>
          <w:tcPr>
            <w:tcW w:w="907" w:type="dxa"/>
            <w:vAlign w:val="center"/>
          </w:tcPr>
          <w:p w14:paraId="28012865" w14:textId="0E2054AB" w:rsidR="00CE698F" w:rsidRPr="00CE698F" w:rsidRDefault="00CE698F" w:rsidP="00CE698F">
            <w:pPr>
              <w:pStyle w:val="DHHStabletext"/>
              <w:spacing w:before="0" w:after="0"/>
              <w:jc w:val="right"/>
              <w:rPr>
                <w:rFonts w:cs="Arial"/>
                <w:sz w:val="18"/>
                <w:szCs w:val="18"/>
              </w:rPr>
            </w:pPr>
            <w:r w:rsidRPr="00CE698F">
              <w:rPr>
                <w:rFonts w:cs="Arial"/>
                <w:sz w:val="18"/>
                <w:szCs w:val="18"/>
              </w:rPr>
              <w:t>2,073</w:t>
            </w:r>
          </w:p>
        </w:tc>
        <w:tc>
          <w:tcPr>
            <w:tcW w:w="907" w:type="dxa"/>
            <w:vAlign w:val="center"/>
          </w:tcPr>
          <w:p w14:paraId="4F777C36" w14:textId="48CAE5A2" w:rsidR="00CE698F" w:rsidRPr="00CE698F" w:rsidRDefault="00CE698F" w:rsidP="00CE698F">
            <w:pPr>
              <w:pStyle w:val="DHHStabletext"/>
              <w:spacing w:before="0" w:after="0"/>
              <w:jc w:val="center"/>
              <w:rPr>
                <w:rFonts w:cs="Arial"/>
                <w:sz w:val="18"/>
                <w:szCs w:val="18"/>
              </w:rPr>
            </w:pPr>
            <w:r w:rsidRPr="00CE698F">
              <w:rPr>
                <w:rFonts w:cs="Arial"/>
                <w:sz w:val="18"/>
                <w:szCs w:val="18"/>
              </w:rPr>
              <w:t>-2.1%</w:t>
            </w:r>
          </w:p>
        </w:tc>
        <w:tc>
          <w:tcPr>
            <w:tcW w:w="907" w:type="dxa"/>
            <w:vAlign w:val="center"/>
          </w:tcPr>
          <w:p w14:paraId="35E5156F" w14:textId="4A4C67BF" w:rsidR="00CE698F" w:rsidRPr="00CE698F" w:rsidRDefault="00CE698F" w:rsidP="00CE698F">
            <w:pPr>
              <w:pStyle w:val="DHHStabletext"/>
              <w:spacing w:before="0" w:after="0"/>
              <w:jc w:val="center"/>
              <w:rPr>
                <w:rFonts w:cs="Arial"/>
                <w:sz w:val="18"/>
                <w:szCs w:val="18"/>
              </w:rPr>
            </w:pPr>
            <w:r w:rsidRPr="00CE698F">
              <w:rPr>
                <w:rFonts w:cs="Arial"/>
                <w:sz w:val="18"/>
                <w:szCs w:val="18"/>
              </w:rPr>
              <w:t>4.0%</w:t>
            </w:r>
          </w:p>
        </w:tc>
      </w:tr>
      <w:tr w:rsidR="00CE698F" w:rsidRPr="00CE698F" w14:paraId="77A7FF99" w14:textId="77777777" w:rsidTr="00834AD9">
        <w:trPr>
          <w:trHeight w:hRule="exact" w:val="312"/>
        </w:trPr>
        <w:tc>
          <w:tcPr>
            <w:tcW w:w="1985" w:type="dxa"/>
            <w:noWrap/>
            <w:vAlign w:val="center"/>
          </w:tcPr>
          <w:p w14:paraId="710E4BBF" w14:textId="0C36AFB4" w:rsidR="00CE698F" w:rsidRPr="00CE698F" w:rsidRDefault="00CE698F" w:rsidP="00CE698F">
            <w:pPr>
              <w:pStyle w:val="DHHStabletext"/>
              <w:spacing w:before="0" w:after="0"/>
              <w:rPr>
                <w:rFonts w:cs="Arial"/>
                <w:sz w:val="18"/>
                <w:szCs w:val="18"/>
              </w:rPr>
            </w:pPr>
            <w:r w:rsidRPr="00CE698F">
              <w:rPr>
                <w:rFonts w:cs="Arial"/>
                <w:sz w:val="18"/>
                <w:szCs w:val="18"/>
              </w:rPr>
              <w:t>Hindmarsh</w:t>
            </w:r>
          </w:p>
        </w:tc>
        <w:tc>
          <w:tcPr>
            <w:tcW w:w="850" w:type="dxa"/>
            <w:noWrap/>
            <w:vAlign w:val="center"/>
          </w:tcPr>
          <w:p w14:paraId="4C7CD7C5" w14:textId="2F17B0C8" w:rsidR="00CE698F" w:rsidRPr="00CE698F" w:rsidRDefault="00CE698F" w:rsidP="00CE698F">
            <w:pPr>
              <w:pStyle w:val="DHHStabletext"/>
              <w:spacing w:before="0" w:after="0"/>
              <w:jc w:val="right"/>
              <w:rPr>
                <w:rFonts w:cs="Arial"/>
                <w:sz w:val="18"/>
                <w:szCs w:val="18"/>
              </w:rPr>
            </w:pPr>
            <w:r w:rsidRPr="00CE698F">
              <w:rPr>
                <w:rFonts w:cs="Arial"/>
                <w:sz w:val="18"/>
                <w:szCs w:val="18"/>
              </w:rPr>
              <w:t>275</w:t>
            </w:r>
          </w:p>
        </w:tc>
        <w:tc>
          <w:tcPr>
            <w:tcW w:w="851" w:type="dxa"/>
            <w:noWrap/>
            <w:vAlign w:val="center"/>
          </w:tcPr>
          <w:p w14:paraId="6C6E844B" w14:textId="1B2136C9" w:rsidR="00CE698F" w:rsidRPr="00CE698F" w:rsidRDefault="00CE698F" w:rsidP="00834AD9">
            <w:pPr>
              <w:pStyle w:val="DHHStabletext"/>
              <w:spacing w:before="0" w:after="0"/>
              <w:jc w:val="center"/>
              <w:rPr>
                <w:rFonts w:cs="Arial"/>
                <w:sz w:val="18"/>
                <w:szCs w:val="18"/>
              </w:rPr>
            </w:pPr>
            <w:r w:rsidRPr="00CE698F">
              <w:rPr>
                <w:rFonts w:cs="Arial"/>
                <w:sz w:val="18"/>
                <w:szCs w:val="18"/>
              </w:rPr>
              <w:t>-5.2%</w:t>
            </w:r>
          </w:p>
        </w:tc>
        <w:tc>
          <w:tcPr>
            <w:tcW w:w="964" w:type="dxa"/>
            <w:noWrap/>
            <w:vAlign w:val="center"/>
          </w:tcPr>
          <w:p w14:paraId="66D62861" w14:textId="736F0B6A" w:rsidR="00CE698F" w:rsidRPr="00CE698F" w:rsidRDefault="00CE698F" w:rsidP="00834AD9">
            <w:pPr>
              <w:pStyle w:val="DHHStabletext"/>
              <w:spacing w:before="0" w:after="0"/>
              <w:jc w:val="center"/>
              <w:rPr>
                <w:rFonts w:cs="Arial"/>
                <w:sz w:val="18"/>
                <w:szCs w:val="18"/>
              </w:rPr>
            </w:pPr>
            <w:r w:rsidRPr="00CE698F">
              <w:rPr>
                <w:rFonts w:cs="Arial"/>
                <w:sz w:val="18"/>
                <w:szCs w:val="18"/>
              </w:rPr>
              <w:t>1.5%</w:t>
            </w:r>
          </w:p>
        </w:tc>
        <w:tc>
          <w:tcPr>
            <w:tcW w:w="284" w:type="dxa"/>
          </w:tcPr>
          <w:p w14:paraId="40D80A3F" w14:textId="77777777" w:rsidR="00CE698F" w:rsidRPr="00CE698F" w:rsidRDefault="00CE698F" w:rsidP="00CE698F">
            <w:pPr>
              <w:pStyle w:val="DHHStabletext"/>
              <w:spacing w:before="0" w:after="0"/>
              <w:rPr>
                <w:rFonts w:cs="Arial"/>
                <w:color w:val="000000"/>
                <w:sz w:val="18"/>
                <w:szCs w:val="18"/>
                <w:lang w:eastAsia="en-AU"/>
              </w:rPr>
            </w:pPr>
          </w:p>
        </w:tc>
        <w:tc>
          <w:tcPr>
            <w:tcW w:w="1983" w:type="dxa"/>
            <w:vAlign w:val="center"/>
          </w:tcPr>
          <w:p w14:paraId="3B0DFA23" w14:textId="0B8658EE" w:rsidR="00CE698F" w:rsidRPr="00CE698F" w:rsidRDefault="00CE698F" w:rsidP="00CE698F">
            <w:pPr>
              <w:pStyle w:val="DHHStabletext"/>
              <w:spacing w:before="0" w:after="0"/>
              <w:rPr>
                <w:rFonts w:cs="Arial"/>
                <w:color w:val="000000"/>
                <w:sz w:val="18"/>
                <w:szCs w:val="18"/>
                <w:lang w:eastAsia="en-AU"/>
              </w:rPr>
            </w:pPr>
            <w:r w:rsidRPr="00CE698F">
              <w:rPr>
                <w:rFonts w:cs="Arial"/>
                <w:color w:val="000000"/>
                <w:sz w:val="18"/>
                <w:szCs w:val="18"/>
                <w:lang w:eastAsia="en-AU"/>
              </w:rPr>
              <w:t>Warrnambool</w:t>
            </w:r>
          </w:p>
        </w:tc>
        <w:tc>
          <w:tcPr>
            <w:tcW w:w="907" w:type="dxa"/>
            <w:vAlign w:val="center"/>
          </w:tcPr>
          <w:p w14:paraId="2241F618" w14:textId="367AE9E2" w:rsidR="00CE698F" w:rsidRPr="00CE698F" w:rsidRDefault="00CE698F" w:rsidP="00CE698F">
            <w:pPr>
              <w:pStyle w:val="DHHStabletext"/>
              <w:spacing w:before="0" w:after="0"/>
              <w:jc w:val="right"/>
              <w:rPr>
                <w:rFonts w:cs="Arial"/>
                <w:sz w:val="18"/>
                <w:szCs w:val="18"/>
              </w:rPr>
            </w:pPr>
            <w:r w:rsidRPr="00CE698F">
              <w:rPr>
                <w:rFonts w:cs="Arial"/>
                <w:sz w:val="18"/>
                <w:szCs w:val="18"/>
              </w:rPr>
              <w:t>3,064</w:t>
            </w:r>
          </w:p>
        </w:tc>
        <w:tc>
          <w:tcPr>
            <w:tcW w:w="907" w:type="dxa"/>
            <w:vAlign w:val="center"/>
          </w:tcPr>
          <w:p w14:paraId="578AC757" w14:textId="45386277" w:rsidR="00CE698F" w:rsidRPr="00CE698F" w:rsidRDefault="00CE698F" w:rsidP="00CE698F">
            <w:pPr>
              <w:pStyle w:val="DHHStabletext"/>
              <w:spacing w:before="0" w:after="0"/>
              <w:jc w:val="center"/>
              <w:rPr>
                <w:rFonts w:cs="Arial"/>
                <w:sz w:val="18"/>
                <w:szCs w:val="18"/>
              </w:rPr>
            </w:pPr>
            <w:r w:rsidRPr="00CE698F">
              <w:rPr>
                <w:rFonts w:cs="Arial"/>
                <w:sz w:val="18"/>
                <w:szCs w:val="18"/>
              </w:rPr>
              <w:t>-5.4%</w:t>
            </w:r>
          </w:p>
        </w:tc>
        <w:tc>
          <w:tcPr>
            <w:tcW w:w="907" w:type="dxa"/>
            <w:vAlign w:val="center"/>
          </w:tcPr>
          <w:p w14:paraId="020E3F88" w14:textId="1AD3C8F4" w:rsidR="00CE698F" w:rsidRPr="00CE698F" w:rsidRDefault="00CE698F" w:rsidP="00CE698F">
            <w:pPr>
              <w:pStyle w:val="DHHStabletext"/>
              <w:spacing w:before="0" w:after="0"/>
              <w:jc w:val="center"/>
              <w:rPr>
                <w:rFonts w:cs="Arial"/>
                <w:sz w:val="18"/>
                <w:szCs w:val="18"/>
              </w:rPr>
            </w:pPr>
            <w:r w:rsidRPr="00CE698F">
              <w:rPr>
                <w:rFonts w:cs="Arial"/>
                <w:sz w:val="18"/>
                <w:szCs w:val="18"/>
              </w:rPr>
              <w:t>-10.0%</w:t>
            </w:r>
          </w:p>
        </w:tc>
      </w:tr>
      <w:tr w:rsidR="00CE698F" w:rsidRPr="00CE698F" w14:paraId="143D3BD3" w14:textId="77777777" w:rsidTr="00834AD9">
        <w:trPr>
          <w:trHeight w:hRule="exact" w:val="312"/>
        </w:trPr>
        <w:tc>
          <w:tcPr>
            <w:tcW w:w="1985" w:type="dxa"/>
            <w:noWrap/>
            <w:vAlign w:val="center"/>
          </w:tcPr>
          <w:p w14:paraId="03057D76" w14:textId="432AA273" w:rsidR="00CE698F" w:rsidRPr="00CE698F" w:rsidRDefault="00CE698F" w:rsidP="00CE698F">
            <w:pPr>
              <w:pStyle w:val="DHHStabletext"/>
              <w:spacing w:before="0" w:after="0"/>
              <w:rPr>
                <w:rFonts w:cs="Arial"/>
                <w:sz w:val="18"/>
                <w:szCs w:val="18"/>
              </w:rPr>
            </w:pPr>
            <w:r w:rsidRPr="00CE698F">
              <w:rPr>
                <w:rFonts w:cs="Arial"/>
                <w:sz w:val="18"/>
                <w:szCs w:val="18"/>
              </w:rPr>
              <w:t>Hobsons Bay</w:t>
            </w:r>
          </w:p>
        </w:tc>
        <w:tc>
          <w:tcPr>
            <w:tcW w:w="850" w:type="dxa"/>
            <w:noWrap/>
            <w:vAlign w:val="center"/>
          </w:tcPr>
          <w:p w14:paraId="04AAB910" w14:textId="0F0845BC" w:rsidR="00CE698F" w:rsidRPr="00CE698F" w:rsidRDefault="00CE698F" w:rsidP="00CE698F">
            <w:pPr>
              <w:pStyle w:val="DHHStabletext"/>
              <w:spacing w:before="0" w:after="0"/>
              <w:jc w:val="right"/>
              <w:rPr>
                <w:rFonts w:cs="Arial"/>
                <w:sz w:val="18"/>
                <w:szCs w:val="18"/>
              </w:rPr>
            </w:pPr>
            <w:r w:rsidRPr="00CE698F">
              <w:rPr>
                <w:rFonts w:cs="Arial"/>
                <w:sz w:val="18"/>
                <w:szCs w:val="18"/>
              </w:rPr>
              <w:t>8,279</w:t>
            </w:r>
          </w:p>
        </w:tc>
        <w:tc>
          <w:tcPr>
            <w:tcW w:w="851" w:type="dxa"/>
            <w:noWrap/>
            <w:vAlign w:val="center"/>
          </w:tcPr>
          <w:p w14:paraId="248A6033" w14:textId="6DE5C997" w:rsidR="00CE698F" w:rsidRPr="00CE698F" w:rsidRDefault="00CE698F" w:rsidP="00834AD9">
            <w:pPr>
              <w:pStyle w:val="DHHStabletext"/>
              <w:spacing w:before="0" w:after="0"/>
              <w:jc w:val="center"/>
              <w:rPr>
                <w:rFonts w:cs="Arial"/>
                <w:sz w:val="18"/>
                <w:szCs w:val="18"/>
              </w:rPr>
            </w:pPr>
            <w:r w:rsidRPr="00CE698F">
              <w:rPr>
                <w:rFonts w:cs="Arial"/>
                <w:sz w:val="18"/>
                <w:szCs w:val="18"/>
              </w:rPr>
              <w:t>-5.0%</w:t>
            </w:r>
          </w:p>
        </w:tc>
        <w:tc>
          <w:tcPr>
            <w:tcW w:w="964" w:type="dxa"/>
            <w:noWrap/>
            <w:vAlign w:val="center"/>
          </w:tcPr>
          <w:p w14:paraId="6B9956A3" w14:textId="24BF55C1" w:rsidR="00CE698F" w:rsidRPr="00CE698F" w:rsidRDefault="00CE698F" w:rsidP="00834AD9">
            <w:pPr>
              <w:pStyle w:val="DHHStabletext"/>
              <w:spacing w:before="0" w:after="0"/>
              <w:jc w:val="center"/>
              <w:rPr>
                <w:rFonts w:cs="Arial"/>
                <w:sz w:val="18"/>
                <w:szCs w:val="18"/>
              </w:rPr>
            </w:pPr>
            <w:r w:rsidRPr="00CE698F">
              <w:rPr>
                <w:rFonts w:cs="Arial"/>
                <w:sz w:val="18"/>
                <w:szCs w:val="18"/>
              </w:rPr>
              <w:t>0.5%</w:t>
            </w:r>
          </w:p>
        </w:tc>
        <w:tc>
          <w:tcPr>
            <w:tcW w:w="284" w:type="dxa"/>
          </w:tcPr>
          <w:p w14:paraId="749D9F2A" w14:textId="77777777" w:rsidR="00CE698F" w:rsidRPr="00CE698F" w:rsidRDefault="00CE698F" w:rsidP="00CE698F">
            <w:pPr>
              <w:pStyle w:val="DHHStabletext"/>
              <w:spacing w:before="0" w:after="0"/>
              <w:rPr>
                <w:rFonts w:cs="Arial"/>
                <w:color w:val="000000"/>
                <w:sz w:val="18"/>
                <w:szCs w:val="18"/>
                <w:lang w:eastAsia="en-AU"/>
              </w:rPr>
            </w:pPr>
          </w:p>
        </w:tc>
        <w:tc>
          <w:tcPr>
            <w:tcW w:w="1983" w:type="dxa"/>
            <w:vAlign w:val="center"/>
          </w:tcPr>
          <w:p w14:paraId="5DEFFEB9" w14:textId="011C4E58" w:rsidR="00CE698F" w:rsidRPr="00CE698F" w:rsidRDefault="00CE698F" w:rsidP="00CE698F">
            <w:pPr>
              <w:pStyle w:val="DHHStabletext"/>
              <w:spacing w:before="0" w:after="0"/>
              <w:rPr>
                <w:rFonts w:cs="Arial"/>
                <w:color w:val="000000"/>
                <w:sz w:val="18"/>
                <w:szCs w:val="18"/>
                <w:lang w:eastAsia="en-AU"/>
              </w:rPr>
            </w:pPr>
            <w:r w:rsidRPr="00CE698F">
              <w:rPr>
                <w:rFonts w:cs="Arial"/>
                <w:color w:val="000000"/>
                <w:sz w:val="18"/>
                <w:szCs w:val="18"/>
                <w:lang w:eastAsia="en-AU"/>
              </w:rPr>
              <w:t>Wellington</w:t>
            </w:r>
          </w:p>
        </w:tc>
        <w:tc>
          <w:tcPr>
            <w:tcW w:w="907" w:type="dxa"/>
            <w:vAlign w:val="center"/>
          </w:tcPr>
          <w:p w14:paraId="5B0BF1C5" w14:textId="7371595B" w:rsidR="00CE698F" w:rsidRPr="00CE698F" w:rsidRDefault="00CE698F" w:rsidP="00CE698F">
            <w:pPr>
              <w:pStyle w:val="DHHStabletext"/>
              <w:spacing w:before="0" w:after="0"/>
              <w:jc w:val="right"/>
              <w:rPr>
                <w:rFonts w:cs="Arial"/>
                <w:sz w:val="18"/>
                <w:szCs w:val="18"/>
              </w:rPr>
            </w:pPr>
            <w:r w:rsidRPr="00CE698F">
              <w:rPr>
                <w:rFonts w:cs="Arial"/>
                <w:sz w:val="18"/>
                <w:szCs w:val="18"/>
              </w:rPr>
              <w:t>2,777</w:t>
            </w:r>
          </w:p>
        </w:tc>
        <w:tc>
          <w:tcPr>
            <w:tcW w:w="907" w:type="dxa"/>
            <w:vAlign w:val="center"/>
          </w:tcPr>
          <w:p w14:paraId="7447085A" w14:textId="1E7F588F" w:rsidR="00CE698F" w:rsidRPr="00CE698F" w:rsidRDefault="00CE698F" w:rsidP="00CE698F">
            <w:pPr>
              <w:pStyle w:val="DHHStabletext"/>
              <w:spacing w:before="0" w:after="0"/>
              <w:jc w:val="center"/>
              <w:rPr>
                <w:rFonts w:cs="Arial"/>
                <w:sz w:val="18"/>
                <w:szCs w:val="18"/>
              </w:rPr>
            </w:pPr>
            <w:r w:rsidRPr="00CE698F">
              <w:rPr>
                <w:rFonts w:cs="Arial"/>
                <w:sz w:val="18"/>
                <w:szCs w:val="18"/>
              </w:rPr>
              <w:t>-5.6%</w:t>
            </w:r>
          </w:p>
        </w:tc>
        <w:tc>
          <w:tcPr>
            <w:tcW w:w="907" w:type="dxa"/>
            <w:vAlign w:val="center"/>
          </w:tcPr>
          <w:p w14:paraId="64185336" w14:textId="28067D9F" w:rsidR="00CE698F" w:rsidRPr="00CE698F" w:rsidRDefault="00CE698F" w:rsidP="00CE698F">
            <w:pPr>
              <w:pStyle w:val="DHHStabletext"/>
              <w:spacing w:before="0" w:after="0"/>
              <w:jc w:val="center"/>
              <w:rPr>
                <w:rFonts w:cs="Arial"/>
                <w:sz w:val="18"/>
                <w:szCs w:val="18"/>
              </w:rPr>
            </w:pPr>
            <w:r w:rsidRPr="00CE698F">
              <w:rPr>
                <w:rFonts w:cs="Arial"/>
                <w:sz w:val="18"/>
                <w:szCs w:val="18"/>
              </w:rPr>
              <w:t>0.0%</w:t>
            </w:r>
          </w:p>
        </w:tc>
      </w:tr>
      <w:tr w:rsidR="00CE698F" w:rsidRPr="00CE698F" w14:paraId="170D7CBA" w14:textId="77777777" w:rsidTr="00834AD9">
        <w:trPr>
          <w:trHeight w:hRule="exact" w:val="312"/>
        </w:trPr>
        <w:tc>
          <w:tcPr>
            <w:tcW w:w="1985" w:type="dxa"/>
            <w:noWrap/>
            <w:vAlign w:val="center"/>
          </w:tcPr>
          <w:p w14:paraId="0C2CD523" w14:textId="3936CA2D" w:rsidR="00CE698F" w:rsidRPr="00CE698F" w:rsidRDefault="00CE698F" w:rsidP="00CE698F">
            <w:pPr>
              <w:pStyle w:val="DHHStabletext"/>
              <w:spacing w:before="0" w:after="0"/>
              <w:rPr>
                <w:rFonts w:cs="Arial"/>
                <w:sz w:val="18"/>
                <w:szCs w:val="18"/>
              </w:rPr>
            </w:pPr>
            <w:r w:rsidRPr="00CE698F">
              <w:rPr>
                <w:rFonts w:cs="Arial"/>
                <w:sz w:val="18"/>
                <w:szCs w:val="18"/>
              </w:rPr>
              <w:t>Horsham</w:t>
            </w:r>
          </w:p>
        </w:tc>
        <w:tc>
          <w:tcPr>
            <w:tcW w:w="850" w:type="dxa"/>
            <w:noWrap/>
            <w:vAlign w:val="center"/>
          </w:tcPr>
          <w:p w14:paraId="2EF95E22" w14:textId="325D5E69" w:rsidR="00CE698F" w:rsidRPr="00CE698F" w:rsidRDefault="00CE698F" w:rsidP="00CE698F">
            <w:pPr>
              <w:pStyle w:val="DHHStabletext"/>
              <w:spacing w:before="0" w:after="0"/>
              <w:jc w:val="right"/>
              <w:rPr>
                <w:rFonts w:cs="Arial"/>
                <w:sz w:val="18"/>
                <w:szCs w:val="18"/>
              </w:rPr>
            </w:pPr>
            <w:r w:rsidRPr="00CE698F">
              <w:rPr>
                <w:rFonts w:cs="Arial"/>
                <w:sz w:val="18"/>
                <w:szCs w:val="18"/>
              </w:rPr>
              <w:t>1,731</w:t>
            </w:r>
          </w:p>
        </w:tc>
        <w:tc>
          <w:tcPr>
            <w:tcW w:w="851" w:type="dxa"/>
            <w:noWrap/>
            <w:vAlign w:val="center"/>
          </w:tcPr>
          <w:p w14:paraId="2F9CFD98" w14:textId="4CA9F844" w:rsidR="00CE698F" w:rsidRPr="00CE698F" w:rsidRDefault="00CE698F" w:rsidP="00834AD9">
            <w:pPr>
              <w:pStyle w:val="DHHStabletext"/>
              <w:spacing w:before="0" w:after="0"/>
              <w:jc w:val="center"/>
              <w:rPr>
                <w:rFonts w:cs="Arial"/>
                <w:sz w:val="18"/>
                <w:szCs w:val="18"/>
              </w:rPr>
            </w:pPr>
            <w:r w:rsidRPr="00CE698F">
              <w:rPr>
                <w:rFonts w:cs="Arial"/>
                <w:sz w:val="18"/>
                <w:szCs w:val="18"/>
              </w:rPr>
              <w:t>-3.3%</w:t>
            </w:r>
          </w:p>
        </w:tc>
        <w:tc>
          <w:tcPr>
            <w:tcW w:w="964" w:type="dxa"/>
            <w:noWrap/>
            <w:vAlign w:val="center"/>
          </w:tcPr>
          <w:p w14:paraId="34B96F62" w14:textId="11743819" w:rsidR="00CE698F" w:rsidRPr="00CE698F" w:rsidRDefault="00CE698F" w:rsidP="00834AD9">
            <w:pPr>
              <w:pStyle w:val="DHHStabletext"/>
              <w:spacing w:before="0" w:after="0"/>
              <w:jc w:val="center"/>
              <w:rPr>
                <w:rFonts w:cs="Arial"/>
                <w:sz w:val="18"/>
                <w:szCs w:val="18"/>
              </w:rPr>
            </w:pPr>
            <w:r w:rsidRPr="00CE698F">
              <w:rPr>
                <w:rFonts w:cs="Arial"/>
                <w:sz w:val="18"/>
                <w:szCs w:val="18"/>
              </w:rPr>
              <w:t>8.1%</w:t>
            </w:r>
          </w:p>
        </w:tc>
        <w:tc>
          <w:tcPr>
            <w:tcW w:w="284" w:type="dxa"/>
          </w:tcPr>
          <w:p w14:paraId="48F2E129" w14:textId="77777777" w:rsidR="00CE698F" w:rsidRPr="00CE698F" w:rsidRDefault="00CE698F" w:rsidP="00CE698F">
            <w:pPr>
              <w:pStyle w:val="DHHStabletext"/>
              <w:spacing w:before="0" w:after="0"/>
              <w:rPr>
                <w:rFonts w:cs="Arial"/>
                <w:color w:val="000000"/>
                <w:sz w:val="18"/>
                <w:szCs w:val="18"/>
                <w:lang w:eastAsia="en-AU"/>
              </w:rPr>
            </w:pPr>
          </w:p>
        </w:tc>
        <w:tc>
          <w:tcPr>
            <w:tcW w:w="1983" w:type="dxa"/>
            <w:vAlign w:val="center"/>
          </w:tcPr>
          <w:p w14:paraId="28B4C494" w14:textId="35F4D595" w:rsidR="00CE698F" w:rsidRPr="00CE698F" w:rsidRDefault="00CE698F" w:rsidP="00CE698F">
            <w:pPr>
              <w:pStyle w:val="DHHStabletext"/>
              <w:spacing w:before="0" w:after="0"/>
              <w:rPr>
                <w:rFonts w:cs="Arial"/>
                <w:color w:val="000000"/>
                <w:sz w:val="18"/>
                <w:szCs w:val="18"/>
                <w:lang w:eastAsia="en-AU"/>
              </w:rPr>
            </w:pPr>
            <w:r w:rsidRPr="00CE698F">
              <w:rPr>
                <w:rFonts w:cs="Arial"/>
                <w:color w:val="000000"/>
                <w:sz w:val="18"/>
                <w:szCs w:val="18"/>
                <w:lang w:eastAsia="en-AU"/>
              </w:rPr>
              <w:t>West Wimmera</w:t>
            </w:r>
          </w:p>
        </w:tc>
        <w:tc>
          <w:tcPr>
            <w:tcW w:w="907" w:type="dxa"/>
            <w:vAlign w:val="center"/>
          </w:tcPr>
          <w:p w14:paraId="39E61DB5" w14:textId="60D122C8" w:rsidR="00CE698F" w:rsidRPr="00CE698F" w:rsidRDefault="00CE698F" w:rsidP="00CE698F">
            <w:pPr>
              <w:pStyle w:val="DHHStabletext"/>
              <w:spacing w:before="0" w:after="0"/>
              <w:jc w:val="right"/>
              <w:rPr>
                <w:rFonts w:cs="Arial"/>
                <w:sz w:val="18"/>
                <w:szCs w:val="18"/>
              </w:rPr>
            </w:pPr>
            <w:r w:rsidRPr="00CE698F">
              <w:rPr>
                <w:rFonts w:cs="Arial"/>
                <w:sz w:val="18"/>
                <w:szCs w:val="18"/>
              </w:rPr>
              <w:t>96</w:t>
            </w:r>
          </w:p>
        </w:tc>
        <w:tc>
          <w:tcPr>
            <w:tcW w:w="907" w:type="dxa"/>
            <w:vAlign w:val="center"/>
          </w:tcPr>
          <w:p w14:paraId="4C0E8E95" w14:textId="22327BBE" w:rsidR="00CE698F" w:rsidRPr="00CE698F" w:rsidRDefault="00CE698F" w:rsidP="00CE698F">
            <w:pPr>
              <w:pStyle w:val="DHHStabletext"/>
              <w:spacing w:before="0" w:after="0"/>
              <w:jc w:val="center"/>
              <w:rPr>
                <w:rFonts w:cs="Arial"/>
                <w:sz w:val="18"/>
                <w:szCs w:val="18"/>
              </w:rPr>
            </w:pPr>
            <w:r w:rsidRPr="00CE698F">
              <w:rPr>
                <w:rFonts w:cs="Arial"/>
                <w:sz w:val="18"/>
                <w:szCs w:val="18"/>
              </w:rPr>
              <w:t>1.1%</w:t>
            </w:r>
          </w:p>
        </w:tc>
        <w:tc>
          <w:tcPr>
            <w:tcW w:w="907" w:type="dxa"/>
            <w:vAlign w:val="center"/>
          </w:tcPr>
          <w:p w14:paraId="6580BE32" w14:textId="7D66FD1F" w:rsidR="00CE698F" w:rsidRPr="00CE698F" w:rsidRDefault="00CE698F" w:rsidP="00CE698F">
            <w:pPr>
              <w:pStyle w:val="DHHStabletext"/>
              <w:spacing w:before="0" w:after="0"/>
              <w:jc w:val="center"/>
              <w:rPr>
                <w:rFonts w:cs="Arial"/>
                <w:sz w:val="18"/>
                <w:szCs w:val="18"/>
              </w:rPr>
            </w:pPr>
            <w:r w:rsidRPr="00CE698F">
              <w:rPr>
                <w:rFonts w:cs="Arial"/>
                <w:sz w:val="18"/>
                <w:szCs w:val="18"/>
              </w:rPr>
              <w:t>20.0%</w:t>
            </w:r>
          </w:p>
        </w:tc>
      </w:tr>
      <w:tr w:rsidR="00CE698F" w:rsidRPr="00CE698F" w14:paraId="1C3E05B1" w14:textId="77777777" w:rsidTr="00834AD9">
        <w:trPr>
          <w:trHeight w:hRule="exact" w:val="312"/>
        </w:trPr>
        <w:tc>
          <w:tcPr>
            <w:tcW w:w="1985" w:type="dxa"/>
            <w:noWrap/>
            <w:vAlign w:val="center"/>
          </w:tcPr>
          <w:p w14:paraId="7B76A902" w14:textId="55A41233" w:rsidR="00CE698F" w:rsidRPr="00CE698F" w:rsidRDefault="00CE698F" w:rsidP="00CE698F">
            <w:pPr>
              <w:pStyle w:val="DHHStabletext"/>
              <w:spacing w:before="0" w:after="0"/>
              <w:rPr>
                <w:rFonts w:cs="Arial"/>
                <w:sz w:val="18"/>
                <w:szCs w:val="18"/>
              </w:rPr>
            </w:pPr>
            <w:r w:rsidRPr="00CE698F">
              <w:rPr>
                <w:rFonts w:cs="Arial"/>
                <w:sz w:val="18"/>
                <w:szCs w:val="18"/>
              </w:rPr>
              <w:t>Hume</w:t>
            </w:r>
          </w:p>
        </w:tc>
        <w:tc>
          <w:tcPr>
            <w:tcW w:w="850" w:type="dxa"/>
            <w:noWrap/>
            <w:vAlign w:val="center"/>
          </w:tcPr>
          <w:p w14:paraId="123EAFD6" w14:textId="29D38ACE" w:rsidR="00CE698F" w:rsidRPr="00CE698F" w:rsidRDefault="00CE698F" w:rsidP="00CE698F">
            <w:pPr>
              <w:pStyle w:val="DHHStabletext"/>
              <w:spacing w:before="0" w:after="0"/>
              <w:jc w:val="right"/>
              <w:rPr>
                <w:rFonts w:cs="Arial"/>
                <w:sz w:val="18"/>
                <w:szCs w:val="18"/>
              </w:rPr>
            </w:pPr>
            <w:r w:rsidRPr="00CE698F">
              <w:rPr>
                <w:rFonts w:cs="Arial"/>
                <w:sz w:val="18"/>
                <w:szCs w:val="18"/>
              </w:rPr>
              <w:t>16,800</w:t>
            </w:r>
          </w:p>
        </w:tc>
        <w:tc>
          <w:tcPr>
            <w:tcW w:w="851" w:type="dxa"/>
            <w:noWrap/>
            <w:vAlign w:val="center"/>
          </w:tcPr>
          <w:p w14:paraId="09EC4CD5" w14:textId="6F1BA9FF" w:rsidR="00CE698F" w:rsidRPr="00CE698F" w:rsidRDefault="00CE698F" w:rsidP="00834AD9">
            <w:pPr>
              <w:pStyle w:val="DHHStabletext"/>
              <w:spacing w:before="0" w:after="0"/>
              <w:jc w:val="center"/>
              <w:rPr>
                <w:rFonts w:cs="Arial"/>
                <w:sz w:val="18"/>
                <w:szCs w:val="18"/>
              </w:rPr>
            </w:pPr>
            <w:r w:rsidRPr="00CE698F">
              <w:rPr>
                <w:rFonts w:cs="Arial"/>
                <w:sz w:val="18"/>
                <w:szCs w:val="18"/>
              </w:rPr>
              <w:t>-0.3%</w:t>
            </w:r>
          </w:p>
        </w:tc>
        <w:tc>
          <w:tcPr>
            <w:tcW w:w="964" w:type="dxa"/>
            <w:noWrap/>
            <w:vAlign w:val="center"/>
          </w:tcPr>
          <w:p w14:paraId="494C41AC" w14:textId="5165F109" w:rsidR="00CE698F" w:rsidRPr="00CE698F" w:rsidRDefault="00CE698F" w:rsidP="00834AD9">
            <w:pPr>
              <w:pStyle w:val="DHHStabletext"/>
              <w:spacing w:before="0" w:after="0"/>
              <w:jc w:val="center"/>
              <w:rPr>
                <w:rFonts w:cs="Arial"/>
                <w:sz w:val="18"/>
                <w:szCs w:val="18"/>
              </w:rPr>
            </w:pPr>
            <w:r w:rsidRPr="00CE698F">
              <w:rPr>
                <w:rFonts w:cs="Arial"/>
                <w:sz w:val="18"/>
                <w:szCs w:val="18"/>
              </w:rPr>
              <w:t>28.9%</w:t>
            </w:r>
          </w:p>
        </w:tc>
        <w:tc>
          <w:tcPr>
            <w:tcW w:w="284" w:type="dxa"/>
          </w:tcPr>
          <w:p w14:paraId="0D804977" w14:textId="77777777" w:rsidR="00CE698F" w:rsidRPr="00CE698F" w:rsidRDefault="00CE698F" w:rsidP="00CE698F">
            <w:pPr>
              <w:pStyle w:val="DHHStabletext"/>
              <w:spacing w:before="0" w:after="0"/>
              <w:rPr>
                <w:rFonts w:cs="Arial"/>
                <w:color w:val="000000"/>
                <w:sz w:val="18"/>
                <w:szCs w:val="18"/>
                <w:lang w:eastAsia="en-AU"/>
              </w:rPr>
            </w:pPr>
          </w:p>
        </w:tc>
        <w:tc>
          <w:tcPr>
            <w:tcW w:w="1983" w:type="dxa"/>
            <w:vAlign w:val="center"/>
          </w:tcPr>
          <w:p w14:paraId="0D8F15E0" w14:textId="66159079" w:rsidR="00CE698F" w:rsidRPr="00CE698F" w:rsidRDefault="00CE698F" w:rsidP="00CE698F">
            <w:pPr>
              <w:pStyle w:val="DHHStabletext"/>
              <w:spacing w:before="0" w:after="0"/>
              <w:rPr>
                <w:rFonts w:cs="Arial"/>
                <w:color w:val="000000"/>
                <w:sz w:val="18"/>
                <w:szCs w:val="18"/>
                <w:lang w:eastAsia="en-AU"/>
              </w:rPr>
            </w:pPr>
            <w:r w:rsidRPr="00CE698F">
              <w:rPr>
                <w:rFonts w:cs="Arial"/>
                <w:color w:val="000000"/>
                <w:sz w:val="18"/>
                <w:szCs w:val="18"/>
                <w:lang w:eastAsia="en-AU"/>
              </w:rPr>
              <w:t>Whitehorse</w:t>
            </w:r>
          </w:p>
        </w:tc>
        <w:tc>
          <w:tcPr>
            <w:tcW w:w="907" w:type="dxa"/>
            <w:vAlign w:val="center"/>
          </w:tcPr>
          <w:p w14:paraId="4546FC54" w14:textId="4D4FC392" w:rsidR="00CE698F" w:rsidRPr="00CE698F" w:rsidRDefault="00CE698F" w:rsidP="00CE698F">
            <w:pPr>
              <w:pStyle w:val="DHHStabletext"/>
              <w:spacing w:before="0" w:after="0"/>
              <w:jc w:val="right"/>
              <w:rPr>
                <w:rFonts w:cs="Arial"/>
                <w:sz w:val="18"/>
                <w:szCs w:val="18"/>
              </w:rPr>
            </w:pPr>
            <w:r w:rsidRPr="00CE698F">
              <w:rPr>
                <w:rFonts w:cs="Arial"/>
                <w:sz w:val="18"/>
                <w:szCs w:val="18"/>
              </w:rPr>
              <w:t>17,737</w:t>
            </w:r>
          </w:p>
        </w:tc>
        <w:tc>
          <w:tcPr>
            <w:tcW w:w="907" w:type="dxa"/>
            <w:vAlign w:val="center"/>
          </w:tcPr>
          <w:p w14:paraId="4F4B0712" w14:textId="32A02F2B" w:rsidR="00CE698F" w:rsidRPr="00CE698F" w:rsidRDefault="00CE698F" w:rsidP="00CE698F">
            <w:pPr>
              <w:pStyle w:val="DHHStabletext"/>
              <w:spacing w:before="0" w:after="0"/>
              <w:jc w:val="center"/>
              <w:rPr>
                <w:rFonts w:cs="Arial"/>
                <w:sz w:val="18"/>
                <w:szCs w:val="18"/>
              </w:rPr>
            </w:pPr>
            <w:r w:rsidRPr="00CE698F">
              <w:rPr>
                <w:rFonts w:cs="Arial"/>
                <w:sz w:val="18"/>
                <w:szCs w:val="18"/>
              </w:rPr>
              <w:t>-0.9%</w:t>
            </w:r>
          </w:p>
        </w:tc>
        <w:tc>
          <w:tcPr>
            <w:tcW w:w="907" w:type="dxa"/>
            <w:vAlign w:val="center"/>
          </w:tcPr>
          <w:p w14:paraId="0C5B0E3E" w14:textId="61926859" w:rsidR="00CE698F" w:rsidRPr="00CE698F" w:rsidRDefault="00CE698F" w:rsidP="00CE698F">
            <w:pPr>
              <w:pStyle w:val="DHHStabletext"/>
              <w:spacing w:before="0" w:after="0"/>
              <w:jc w:val="center"/>
              <w:rPr>
                <w:rFonts w:cs="Arial"/>
                <w:sz w:val="18"/>
                <w:szCs w:val="18"/>
              </w:rPr>
            </w:pPr>
            <w:r w:rsidRPr="00CE698F">
              <w:rPr>
                <w:rFonts w:cs="Arial"/>
                <w:sz w:val="18"/>
                <w:szCs w:val="18"/>
              </w:rPr>
              <w:t>14.3%</w:t>
            </w:r>
          </w:p>
        </w:tc>
      </w:tr>
      <w:tr w:rsidR="00CE698F" w:rsidRPr="00CE698F" w14:paraId="7ADAD6D1" w14:textId="77777777" w:rsidTr="00834AD9">
        <w:trPr>
          <w:trHeight w:hRule="exact" w:val="312"/>
        </w:trPr>
        <w:tc>
          <w:tcPr>
            <w:tcW w:w="1985" w:type="dxa"/>
            <w:noWrap/>
            <w:vAlign w:val="center"/>
          </w:tcPr>
          <w:p w14:paraId="126D0E60" w14:textId="616DDE11" w:rsidR="00CE698F" w:rsidRPr="00CE698F" w:rsidRDefault="00CE698F" w:rsidP="00CE698F">
            <w:pPr>
              <w:pStyle w:val="DHHStabletext"/>
              <w:spacing w:before="0" w:after="0"/>
              <w:rPr>
                <w:rFonts w:cs="Arial"/>
                <w:sz w:val="18"/>
                <w:szCs w:val="18"/>
              </w:rPr>
            </w:pPr>
            <w:r w:rsidRPr="00CE698F">
              <w:rPr>
                <w:rFonts w:cs="Arial"/>
                <w:sz w:val="18"/>
                <w:szCs w:val="18"/>
              </w:rPr>
              <w:t>Indigo</w:t>
            </w:r>
          </w:p>
        </w:tc>
        <w:tc>
          <w:tcPr>
            <w:tcW w:w="850" w:type="dxa"/>
            <w:noWrap/>
            <w:vAlign w:val="center"/>
          </w:tcPr>
          <w:p w14:paraId="7CCD3FC1" w14:textId="0421F69A" w:rsidR="00CE698F" w:rsidRPr="00CE698F" w:rsidRDefault="00CE698F" w:rsidP="00CE698F">
            <w:pPr>
              <w:pStyle w:val="DHHStabletext"/>
              <w:spacing w:before="0" w:after="0"/>
              <w:jc w:val="right"/>
              <w:rPr>
                <w:rFonts w:cs="Arial"/>
                <w:sz w:val="18"/>
                <w:szCs w:val="18"/>
              </w:rPr>
            </w:pPr>
            <w:r w:rsidRPr="00CE698F">
              <w:rPr>
                <w:rFonts w:cs="Arial"/>
                <w:sz w:val="18"/>
                <w:szCs w:val="18"/>
              </w:rPr>
              <w:t>752</w:t>
            </w:r>
          </w:p>
        </w:tc>
        <w:tc>
          <w:tcPr>
            <w:tcW w:w="851" w:type="dxa"/>
            <w:noWrap/>
            <w:vAlign w:val="center"/>
          </w:tcPr>
          <w:p w14:paraId="6913C8DF" w14:textId="1F6D6EC0" w:rsidR="00CE698F" w:rsidRPr="00CE698F" w:rsidRDefault="00CE698F" w:rsidP="00834AD9">
            <w:pPr>
              <w:pStyle w:val="DHHStabletext"/>
              <w:spacing w:before="0" w:after="0"/>
              <w:jc w:val="center"/>
              <w:rPr>
                <w:rFonts w:cs="Arial"/>
                <w:sz w:val="18"/>
                <w:szCs w:val="18"/>
              </w:rPr>
            </w:pPr>
            <w:r w:rsidRPr="00CE698F">
              <w:rPr>
                <w:rFonts w:cs="Arial"/>
                <w:sz w:val="18"/>
                <w:szCs w:val="18"/>
              </w:rPr>
              <w:t>-5.2%</w:t>
            </w:r>
          </w:p>
        </w:tc>
        <w:tc>
          <w:tcPr>
            <w:tcW w:w="964" w:type="dxa"/>
            <w:noWrap/>
            <w:vAlign w:val="center"/>
          </w:tcPr>
          <w:p w14:paraId="370DF34C" w14:textId="29EA797F" w:rsidR="00CE698F" w:rsidRPr="00CE698F" w:rsidRDefault="00CE698F" w:rsidP="00834AD9">
            <w:pPr>
              <w:pStyle w:val="DHHStabletext"/>
              <w:spacing w:before="0" w:after="0"/>
              <w:jc w:val="center"/>
              <w:rPr>
                <w:rFonts w:cs="Arial"/>
                <w:sz w:val="18"/>
                <w:szCs w:val="18"/>
              </w:rPr>
            </w:pPr>
            <w:r w:rsidRPr="00CE698F">
              <w:rPr>
                <w:rFonts w:cs="Arial"/>
                <w:sz w:val="18"/>
                <w:szCs w:val="18"/>
              </w:rPr>
              <w:t>-2.0%</w:t>
            </w:r>
          </w:p>
        </w:tc>
        <w:tc>
          <w:tcPr>
            <w:tcW w:w="284" w:type="dxa"/>
          </w:tcPr>
          <w:p w14:paraId="2D3B6DBF" w14:textId="77777777" w:rsidR="00CE698F" w:rsidRPr="00CE698F" w:rsidRDefault="00CE698F" w:rsidP="00CE698F">
            <w:pPr>
              <w:pStyle w:val="DHHStabletext"/>
              <w:spacing w:before="0" w:after="0"/>
              <w:rPr>
                <w:rFonts w:cs="Arial"/>
                <w:color w:val="000000"/>
                <w:sz w:val="18"/>
                <w:szCs w:val="18"/>
                <w:lang w:eastAsia="en-AU"/>
              </w:rPr>
            </w:pPr>
          </w:p>
        </w:tc>
        <w:tc>
          <w:tcPr>
            <w:tcW w:w="1983" w:type="dxa"/>
            <w:vAlign w:val="center"/>
          </w:tcPr>
          <w:p w14:paraId="5BEE08A2" w14:textId="0229BA87" w:rsidR="00CE698F" w:rsidRPr="00CE698F" w:rsidRDefault="00CE698F" w:rsidP="00CE698F">
            <w:pPr>
              <w:pStyle w:val="DHHStabletext"/>
              <w:spacing w:before="0" w:after="0"/>
              <w:rPr>
                <w:rFonts w:cs="Arial"/>
                <w:color w:val="000000"/>
                <w:sz w:val="18"/>
                <w:szCs w:val="18"/>
                <w:lang w:eastAsia="en-AU"/>
              </w:rPr>
            </w:pPr>
            <w:r w:rsidRPr="00CE698F">
              <w:rPr>
                <w:rFonts w:cs="Arial"/>
                <w:color w:val="000000"/>
                <w:sz w:val="18"/>
                <w:szCs w:val="18"/>
                <w:lang w:eastAsia="en-AU"/>
              </w:rPr>
              <w:t>Whittlesea</w:t>
            </w:r>
          </w:p>
        </w:tc>
        <w:tc>
          <w:tcPr>
            <w:tcW w:w="907" w:type="dxa"/>
            <w:vAlign w:val="center"/>
          </w:tcPr>
          <w:p w14:paraId="55CE1D4B" w14:textId="2446E111" w:rsidR="00CE698F" w:rsidRPr="00CE698F" w:rsidRDefault="00CE698F" w:rsidP="00CE698F">
            <w:pPr>
              <w:pStyle w:val="DHHStabletext"/>
              <w:spacing w:before="0" w:after="0"/>
              <w:jc w:val="right"/>
              <w:rPr>
                <w:rFonts w:cs="Arial"/>
                <w:sz w:val="18"/>
                <w:szCs w:val="18"/>
              </w:rPr>
            </w:pPr>
            <w:r w:rsidRPr="00CE698F">
              <w:rPr>
                <w:rFonts w:cs="Arial"/>
                <w:sz w:val="18"/>
                <w:szCs w:val="18"/>
              </w:rPr>
              <w:t>14,863</w:t>
            </w:r>
          </w:p>
        </w:tc>
        <w:tc>
          <w:tcPr>
            <w:tcW w:w="907" w:type="dxa"/>
            <w:vAlign w:val="center"/>
          </w:tcPr>
          <w:p w14:paraId="5F46BC68" w14:textId="6714678E" w:rsidR="00CE698F" w:rsidRPr="00CE698F" w:rsidRDefault="00CE698F" w:rsidP="00CE698F">
            <w:pPr>
              <w:pStyle w:val="DHHStabletext"/>
              <w:spacing w:before="0" w:after="0"/>
              <w:jc w:val="center"/>
              <w:rPr>
                <w:rFonts w:cs="Arial"/>
                <w:sz w:val="18"/>
                <w:szCs w:val="18"/>
              </w:rPr>
            </w:pPr>
            <w:r w:rsidRPr="00CE698F">
              <w:rPr>
                <w:rFonts w:cs="Arial"/>
                <w:sz w:val="18"/>
                <w:szCs w:val="18"/>
              </w:rPr>
              <w:t>-0.3%</w:t>
            </w:r>
          </w:p>
        </w:tc>
        <w:tc>
          <w:tcPr>
            <w:tcW w:w="907" w:type="dxa"/>
            <w:vAlign w:val="center"/>
          </w:tcPr>
          <w:p w14:paraId="37B6CCC8" w14:textId="6258E229" w:rsidR="00CE698F" w:rsidRPr="00CE698F" w:rsidRDefault="00CE698F" w:rsidP="00CE698F">
            <w:pPr>
              <w:pStyle w:val="DHHStabletext"/>
              <w:spacing w:before="0" w:after="0"/>
              <w:jc w:val="center"/>
              <w:rPr>
                <w:rFonts w:cs="Arial"/>
                <w:sz w:val="18"/>
                <w:szCs w:val="18"/>
              </w:rPr>
            </w:pPr>
            <w:r w:rsidRPr="00CE698F">
              <w:rPr>
                <w:rFonts w:cs="Arial"/>
                <w:sz w:val="18"/>
                <w:szCs w:val="18"/>
              </w:rPr>
              <w:t>20.4%</w:t>
            </w:r>
          </w:p>
        </w:tc>
      </w:tr>
      <w:tr w:rsidR="00CE698F" w:rsidRPr="00CE698F" w14:paraId="42947774" w14:textId="77777777" w:rsidTr="00834AD9">
        <w:trPr>
          <w:trHeight w:hRule="exact" w:val="312"/>
        </w:trPr>
        <w:tc>
          <w:tcPr>
            <w:tcW w:w="1985" w:type="dxa"/>
            <w:noWrap/>
            <w:vAlign w:val="center"/>
          </w:tcPr>
          <w:p w14:paraId="386FF8AD" w14:textId="085DC0B3" w:rsidR="00CE698F" w:rsidRPr="00CE698F" w:rsidRDefault="00CE698F" w:rsidP="00CE698F">
            <w:pPr>
              <w:pStyle w:val="DHHStabletext"/>
              <w:spacing w:before="0" w:after="0"/>
              <w:rPr>
                <w:rFonts w:cs="Arial"/>
                <w:sz w:val="18"/>
                <w:szCs w:val="18"/>
              </w:rPr>
            </w:pPr>
            <w:r w:rsidRPr="00CE698F">
              <w:rPr>
                <w:rFonts w:cs="Arial"/>
                <w:sz w:val="18"/>
                <w:szCs w:val="18"/>
              </w:rPr>
              <w:t>Kingston</w:t>
            </w:r>
          </w:p>
        </w:tc>
        <w:tc>
          <w:tcPr>
            <w:tcW w:w="850" w:type="dxa"/>
            <w:noWrap/>
            <w:vAlign w:val="center"/>
          </w:tcPr>
          <w:p w14:paraId="3AA3DC4A" w14:textId="7773A1DA" w:rsidR="00CE698F" w:rsidRPr="00CE698F" w:rsidRDefault="00CE698F" w:rsidP="00CE698F">
            <w:pPr>
              <w:pStyle w:val="DHHStabletext"/>
              <w:spacing w:before="0" w:after="0"/>
              <w:jc w:val="right"/>
              <w:rPr>
                <w:rFonts w:cs="Arial"/>
                <w:sz w:val="18"/>
                <w:szCs w:val="18"/>
              </w:rPr>
            </w:pPr>
            <w:r w:rsidRPr="00CE698F">
              <w:rPr>
                <w:rFonts w:cs="Arial"/>
                <w:sz w:val="18"/>
                <w:szCs w:val="18"/>
              </w:rPr>
              <w:t>14,614</w:t>
            </w:r>
          </w:p>
        </w:tc>
        <w:tc>
          <w:tcPr>
            <w:tcW w:w="851" w:type="dxa"/>
            <w:noWrap/>
            <w:vAlign w:val="center"/>
          </w:tcPr>
          <w:p w14:paraId="3B46DBC0" w14:textId="04ADF191" w:rsidR="00CE698F" w:rsidRPr="00CE698F" w:rsidRDefault="00CE698F" w:rsidP="00834AD9">
            <w:pPr>
              <w:pStyle w:val="DHHStabletext"/>
              <w:spacing w:before="0" w:after="0"/>
              <w:jc w:val="center"/>
              <w:rPr>
                <w:rFonts w:cs="Arial"/>
                <w:sz w:val="18"/>
                <w:szCs w:val="18"/>
              </w:rPr>
            </w:pPr>
            <w:r w:rsidRPr="00CE698F">
              <w:rPr>
                <w:rFonts w:cs="Arial"/>
                <w:sz w:val="18"/>
                <w:szCs w:val="18"/>
              </w:rPr>
              <w:t>-3.3%</w:t>
            </w:r>
          </w:p>
        </w:tc>
        <w:tc>
          <w:tcPr>
            <w:tcW w:w="964" w:type="dxa"/>
            <w:noWrap/>
            <w:vAlign w:val="center"/>
          </w:tcPr>
          <w:p w14:paraId="28691890" w14:textId="7A28702C" w:rsidR="00CE698F" w:rsidRPr="00CE698F" w:rsidRDefault="00CE698F" w:rsidP="00834AD9">
            <w:pPr>
              <w:pStyle w:val="DHHStabletext"/>
              <w:spacing w:before="0" w:after="0"/>
              <w:jc w:val="center"/>
              <w:rPr>
                <w:rFonts w:cs="Arial"/>
                <w:sz w:val="18"/>
                <w:szCs w:val="18"/>
              </w:rPr>
            </w:pPr>
            <w:r w:rsidRPr="00CE698F">
              <w:rPr>
                <w:rFonts w:cs="Arial"/>
                <w:sz w:val="18"/>
                <w:szCs w:val="18"/>
              </w:rPr>
              <w:t>6.3%</w:t>
            </w:r>
          </w:p>
        </w:tc>
        <w:tc>
          <w:tcPr>
            <w:tcW w:w="284" w:type="dxa"/>
          </w:tcPr>
          <w:p w14:paraId="62E00E8C" w14:textId="77777777" w:rsidR="00CE698F" w:rsidRPr="00CE698F" w:rsidRDefault="00CE698F" w:rsidP="00CE698F">
            <w:pPr>
              <w:pStyle w:val="DHHStabletext"/>
              <w:spacing w:before="0" w:after="0"/>
              <w:rPr>
                <w:rFonts w:cs="Arial"/>
                <w:color w:val="000000"/>
                <w:sz w:val="18"/>
                <w:szCs w:val="18"/>
                <w:lang w:eastAsia="en-AU"/>
              </w:rPr>
            </w:pPr>
          </w:p>
        </w:tc>
        <w:tc>
          <w:tcPr>
            <w:tcW w:w="1983" w:type="dxa"/>
            <w:vAlign w:val="center"/>
          </w:tcPr>
          <w:p w14:paraId="489B0094" w14:textId="31DF6645" w:rsidR="00CE698F" w:rsidRPr="00CE698F" w:rsidRDefault="00CE698F" w:rsidP="00CE698F">
            <w:pPr>
              <w:pStyle w:val="DHHStabletext"/>
              <w:spacing w:before="0" w:after="0"/>
              <w:rPr>
                <w:rFonts w:cs="Arial"/>
                <w:color w:val="000000"/>
                <w:sz w:val="18"/>
                <w:szCs w:val="18"/>
                <w:lang w:eastAsia="en-AU"/>
              </w:rPr>
            </w:pPr>
            <w:r w:rsidRPr="00CE698F">
              <w:rPr>
                <w:rFonts w:cs="Arial"/>
                <w:color w:val="000000"/>
                <w:sz w:val="18"/>
                <w:szCs w:val="18"/>
                <w:lang w:eastAsia="en-AU"/>
              </w:rPr>
              <w:t>Wodonga</w:t>
            </w:r>
          </w:p>
        </w:tc>
        <w:tc>
          <w:tcPr>
            <w:tcW w:w="907" w:type="dxa"/>
            <w:vAlign w:val="center"/>
          </w:tcPr>
          <w:p w14:paraId="7D7200EF" w14:textId="3A3555A3" w:rsidR="00CE698F" w:rsidRPr="00CE698F" w:rsidRDefault="00CE698F" w:rsidP="00CE698F">
            <w:pPr>
              <w:pStyle w:val="DHHStabletext"/>
              <w:spacing w:before="0" w:after="0"/>
              <w:jc w:val="right"/>
              <w:rPr>
                <w:rFonts w:cs="Arial"/>
                <w:sz w:val="18"/>
                <w:szCs w:val="18"/>
              </w:rPr>
            </w:pPr>
            <w:r w:rsidRPr="00CE698F">
              <w:rPr>
                <w:rFonts w:cs="Arial"/>
                <w:sz w:val="18"/>
                <w:szCs w:val="18"/>
              </w:rPr>
              <w:t>4,229</w:t>
            </w:r>
          </w:p>
        </w:tc>
        <w:tc>
          <w:tcPr>
            <w:tcW w:w="907" w:type="dxa"/>
            <w:vAlign w:val="center"/>
          </w:tcPr>
          <w:p w14:paraId="199AC27E" w14:textId="7F87E9F6" w:rsidR="00CE698F" w:rsidRPr="00CE698F" w:rsidRDefault="00CE698F" w:rsidP="00CE698F">
            <w:pPr>
              <w:pStyle w:val="DHHStabletext"/>
              <w:spacing w:before="0" w:after="0"/>
              <w:jc w:val="center"/>
              <w:rPr>
                <w:rFonts w:cs="Arial"/>
                <w:sz w:val="18"/>
                <w:szCs w:val="18"/>
              </w:rPr>
            </w:pPr>
            <w:r w:rsidRPr="00CE698F">
              <w:rPr>
                <w:rFonts w:cs="Arial"/>
                <w:sz w:val="18"/>
                <w:szCs w:val="18"/>
              </w:rPr>
              <w:t>-1.1%</w:t>
            </w:r>
          </w:p>
        </w:tc>
        <w:tc>
          <w:tcPr>
            <w:tcW w:w="907" w:type="dxa"/>
            <w:vAlign w:val="center"/>
          </w:tcPr>
          <w:p w14:paraId="61242461" w14:textId="30F741BD" w:rsidR="00CE698F" w:rsidRPr="00CE698F" w:rsidRDefault="00CE698F" w:rsidP="00CE698F">
            <w:pPr>
              <w:pStyle w:val="DHHStabletext"/>
              <w:spacing w:before="0" w:after="0"/>
              <w:jc w:val="center"/>
              <w:rPr>
                <w:rFonts w:cs="Arial"/>
                <w:sz w:val="18"/>
                <w:szCs w:val="18"/>
              </w:rPr>
            </w:pPr>
            <w:r w:rsidRPr="00CE698F">
              <w:rPr>
                <w:rFonts w:cs="Arial"/>
                <w:sz w:val="18"/>
                <w:szCs w:val="18"/>
              </w:rPr>
              <w:t>4.3%</w:t>
            </w:r>
          </w:p>
        </w:tc>
      </w:tr>
      <w:tr w:rsidR="00CE698F" w:rsidRPr="00CE698F" w14:paraId="667BF3C5" w14:textId="77777777" w:rsidTr="00834AD9">
        <w:trPr>
          <w:trHeight w:hRule="exact" w:val="312"/>
        </w:trPr>
        <w:tc>
          <w:tcPr>
            <w:tcW w:w="1985" w:type="dxa"/>
            <w:noWrap/>
            <w:vAlign w:val="center"/>
          </w:tcPr>
          <w:p w14:paraId="54B76B4A" w14:textId="4F631532" w:rsidR="00CE698F" w:rsidRPr="00CE698F" w:rsidRDefault="00CE698F" w:rsidP="00CE698F">
            <w:pPr>
              <w:pStyle w:val="DHHStabletext"/>
              <w:spacing w:before="0" w:after="0"/>
              <w:rPr>
                <w:rFonts w:cs="Arial"/>
                <w:sz w:val="18"/>
                <w:szCs w:val="18"/>
              </w:rPr>
            </w:pPr>
            <w:r w:rsidRPr="00CE698F">
              <w:rPr>
                <w:rFonts w:cs="Arial"/>
                <w:sz w:val="18"/>
                <w:szCs w:val="18"/>
              </w:rPr>
              <w:t>Knox</w:t>
            </w:r>
          </w:p>
        </w:tc>
        <w:tc>
          <w:tcPr>
            <w:tcW w:w="850" w:type="dxa"/>
            <w:noWrap/>
            <w:vAlign w:val="center"/>
          </w:tcPr>
          <w:p w14:paraId="1B9BE108" w14:textId="2CFE98F3" w:rsidR="00CE698F" w:rsidRPr="00CE698F" w:rsidRDefault="00CE698F" w:rsidP="00CE698F">
            <w:pPr>
              <w:pStyle w:val="DHHStabletext"/>
              <w:spacing w:before="0" w:after="0"/>
              <w:jc w:val="right"/>
              <w:rPr>
                <w:rFonts w:cs="Arial"/>
                <w:sz w:val="18"/>
                <w:szCs w:val="18"/>
              </w:rPr>
            </w:pPr>
            <w:r w:rsidRPr="00CE698F">
              <w:rPr>
                <w:rFonts w:cs="Arial"/>
                <w:sz w:val="18"/>
                <w:szCs w:val="18"/>
              </w:rPr>
              <w:t>11,030</w:t>
            </w:r>
          </w:p>
        </w:tc>
        <w:tc>
          <w:tcPr>
            <w:tcW w:w="851" w:type="dxa"/>
            <w:noWrap/>
            <w:vAlign w:val="center"/>
          </w:tcPr>
          <w:p w14:paraId="4614C001" w14:textId="7B357EB6" w:rsidR="00CE698F" w:rsidRPr="00CE698F" w:rsidRDefault="00CE698F" w:rsidP="00834AD9">
            <w:pPr>
              <w:pStyle w:val="DHHStabletext"/>
              <w:spacing w:before="0" w:after="0"/>
              <w:jc w:val="center"/>
              <w:rPr>
                <w:rFonts w:cs="Arial"/>
                <w:sz w:val="18"/>
                <w:szCs w:val="18"/>
              </w:rPr>
            </w:pPr>
            <w:r w:rsidRPr="00CE698F">
              <w:rPr>
                <w:rFonts w:cs="Arial"/>
                <w:sz w:val="18"/>
                <w:szCs w:val="18"/>
              </w:rPr>
              <w:t>-2.9%</w:t>
            </w:r>
          </w:p>
        </w:tc>
        <w:tc>
          <w:tcPr>
            <w:tcW w:w="964" w:type="dxa"/>
            <w:noWrap/>
            <w:vAlign w:val="center"/>
          </w:tcPr>
          <w:p w14:paraId="2516C6DF" w14:textId="2C6462BB" w:rsidR="00CE698F" w:rsidRPr="00CE698F" w:rsidRDefault="00CE698F" w:rsidP="00834AD9">
            <w:pPr>
              <w:pStyle w:val="DHHStabletext"/>
              <w:spacing w:before="0" w:after="0"/>
              <w:jc w:val="center"/>
              <w:rPr>
                <w:rFonts w:cs="Arial"/>
                <w:sz w:val="18"/>
                <w:szCs w:val="18"/>
              </w:rPr>
            </w:pPr>
            <w:r w:rsidRPr="00CE698F">
              <w:rPr>
                <w:rFonts w:cs="Arial"/>
                <w:sz w:val="18"/>
                <w:szCs w:val="18"/>
              </w:rPr>
              <w:t>13.6%</w:t>
            </w:r>
          </w:p>
        </w:tc>
        <w:tc>
          <w:tcPr>
            <w:tcW w:w="284" w:type="dxa"/>
          </w:tcPr>
          <w:p w14:paraId="75D8310D" w14:textId="77777777" w:rsidR="00CE698F" w:rsidRPr="00CE698F" w:rsidRDefault="00CE698F" w:rsidP="00CE698F">
            <w:pPr>
              <w:pStyle w:val="DHHStabletext"/>
              <w:spacing w:before="0" w:after="0"/>
              <w:rPr>
                <w:rFonts w:cs="Arial"/>
                <w:color w:val="000000"/>
                <w:sz w:val="18"/>
                <w:szCs w:val="18"/>
                <w:lang w:eastAsia="en-AU"/>
              </w:rPr>
            </w:pPr>
          </w:p>
        </w:tc>
        <w:tc>
          <w:tcPr>
            <w:tcW w:w="1983" w:type="dxa"/>
            <w:vAlign w:val="center"/>
          </w:tcPr>
          <w:p w14:paraId="01DEA9FA" w14:textId="5800CDAC" w:rsidR="00CE698F" w:rsidRPr="00CE698F" w:rsidRDefault="00CE698F" w:rsidP="00CE698F">
            <w:pPr>
              <w:pStyle w:val="DHHStabletext"/>
              <w:spacing w:before="0" w:after="0"/>
              <w:rPr>
                <w:rFonts w:cs="Arial"/>
                <w:color w:val="000000"/>
                <w:sz w:val="18"/>
                <w:szCs w:val="18"/>
                <w:lang w:eastAsia="en-AU"/>
              </w:rPr>
            </w:pPr>
            <w:r w:rsidRPr="00CE698F">
              <w:rPr>
                <w:rFonts w:cs="Arial"/>
                <w:color w:val="000000"/>
                <w:sz w:val="18"/>
                <w:szCs w:val="18"/>
                <w:lang w:eastAsia="en-AU"/>
              </w:rPr>
              <w:t>Wyndham</w:t>
            </w:r>
          </w:p>
        </w:tc>
        <w:tc>
          <w:tcPr>
            <w:tcW w:w="907" w:type="dxa"/>
            <w:vAlign w:val="center"/>
          </w:tcPr>
          <w:p w14:paraId="562B7ED0" w14:textId="0F46817F" w:rsidR="00CE698F" w:rsidRPr="00CE698F" w:rsidRDefault="00CE698F" w:rsidP="00CE698F">
            <w:pPr>
              <w:pStyle w:val="DHHStabletext"/>
              <w:spacing w:before="0" w:after="0"/>
              <w:jc w:val="right"/>
              <w:rPr>
                <w:rFonts w:cs="Arial"/>
                <w:sz w:val="18"/>
                <w:szCs w:val="18"/>
              </w:rPr>
            </w:pPr>
            <w:r w:rsidRPr="00CE698F">
              <w:rPr>
                <w:rFonts w:cs="Arial"/>
                <w:sz w:val="18"/>
                <w:szCs w:val="18"/>
              </w:rPr>
              <w:t>27,078</w:t>
            </w:r>
          </w:p>
        </w:tc>
        <w:tc>
          <w:tcPr>
            <w:tcW w:w="907" w:type="dxa"/>
            <w:vAlign w:val="center"/>
          </w:tcPr>
          <w:p w14:paraId="5DACC4BC" w14:textId="78F98EB1" w:rsidR="00CE698F" w:rsidRPr="00CE698F" w:rsidRDefault="00CE698F" w:rsidP="00CE698F">
            <w:pPr>
              <w:pStyle w:val="DHHStabletext"/>
              <w:spacing w:before="0" w:after="0"/>
              <w:jc w:val="center"/>
              <w:rPr>
                <w:rFonts w:cs="Arial"/>
                <w:sz w:val="18"/>
                <w:szCs w:val="18"/>
              </w:rPr>
            </w:pPr>
            <w:r w:rsidRPr="00CE698F">
              <w:rPr>
                <w:rFonts w:cs="Arial"/>
                <w:sz w:val="18"/>
                <w:szCs w:val="18"/>
              </w:rPr>
              <w:t>2.1%</w:t>
            </w:r>
          </w:p>
        </w:tc>
        <w:tc>
          <w:tcPr>
            <w:tcW w:w="907" w:type="dxa"/>
            <w:vAlign w:val="center"/>
          </w:tcPr>
          <w:p w14:paraId="4804429A" w14:textId="00A24400" w:rsidR="00CE698F" w:rsidRPr="00CE698F" w:rsidRDefault="00CE698F" w:rsidP="00CE698F">
            <w:pPr>
              <w:pStyle w:val="DHHStabletext"/>
              <w:spacing w:before="0" w:after="0"/>
              <w:jc w:val="center"/>
              <w:rPr>
                <w:rFonts w:cs="Arial"/>
                <w:sz w:val="18"/>
                <w:szCs w:val="18"/>
              </w:rPr>
            </w:pPr>
            <w:r w:rsidRPr="00CE698F">
              <w:rPr>
                <w:rFonts w:cs="Arial"/>
                <w:sz w:val="18"/>
                <w:szCs w:val="18"/>
              </w:rPr>
              <w:t>42.1%</w:t>
            </w:r>
          </w:p>
        </w:tc>
      </w:tr>
      <w:tr w:rsidR="00CE698F" w:rsidRPr="00CE698F" w14:paraId="5E2D56F1" w14:textId="77777777" w:rsidTr="00834AD9">
        <w:trPr>
          <w:trHeight w:hRule="exact" w:val="312"/>
        </w:trPr>
        <w:tc>
          <w:tcPr>
            <w:tcW w:w="1985" w:type="dxa"/>
            <w:noWrap/>
            <w:vAlign w:val="center"/>
          </w:tcPr>
          <w:p w14:paraId="3C43C700" w14:textId="49A7D45E" w:rsidR="00CE698F" w:rsidRPr="00CE698F" w:rsidRDefault="00CE698F" w:rsidP="00CE698F">
            <w:pPr>
              <w:pStyle w:val="DHHStabletext"/>
              <w:spacing w:before="0" w:after="0"/>
              <w:rPr>
                <w:rFonts w:cs="Arial"/>
                <w:sz w:val="18"/>
                <w:szCs w:val="18"/>
              </w:rPr>
            </w:pPr>
            <w:r w:rsidRPr="00CE698F">
              <w:rPr>
                <w:rFonts w:cs="Arial"/>
                <w:sz w:val="18"/>
                <w:szCs w:val="18"/>
              </w:rPr>
              <w:t>Latrobe</w:t>
            </w:r>
          </w:p>
        </w:tc>
        <w:tc>
          <w:tcPr>
            <w:tcW w:w="850" w:type="dxa"/>
            <w:noWrap/>
            <w:vAlign w:val="center"/>
          </w:tcPr>
          <w:p w14:paraId="0F361D33" w14:textId="1F904F5F" w:rsidR="00CE698F" w:rsidRPr="00CE698F" w:rsidRDefault="00CE698F" w:rsidP="00CE698F">
            <w:pPr>
              <w:pStyle w:val="DHHStabletext"/>
              <w:spacing w:before="0" w:after="0"/>
              <w:jc w:val="right"/>
              <w:rPr>
                <w:rFonts w:cs="Arial"/>
                <w:sz w:val="18"/>
                <w:szCs w:val="18"/>
              </w:rPr>
            </w:pPr>
            <w:r w:rsidRPr="00CE698F">
              <w:rPr>
                <w:rFonts w:cs="Arial"/>
                <w:sz w:val="18"/>
                <w:szCs w:val="18"/>
              </w:rPr>
              <w:t>6,334</w:t>
            </w:r>
          </w:p>
        </w:tc>
        <w:tc>
          <w:tcPr>
            <w:tcW w:w="851" w:type="dxa"/>
            <w:noWrap/>
            <w:vAlign w:val="center"/>
          </w:tcPr>
          <w:p w14:paraId="2A0AEAF8" w14:textId="38D4218A" w:rsidR="00CE698F" w:rsidRPr="00CE698F" w:rsidRDefault="00CE698F" w:rsidP="00834AD9">
            <w:pPr>
              <w:pStyle w:val="DHHStabletext"/>
              <w:spacing w:before="0" w:after="0"/>
              <w:jc w:val="center"/>
              <w:rPr>
                <w:rFonts w:cs="Arial"/>
                <w:sz w:val="18"/>
                <w:szCs w:val="18"/>
              </w:rPr>
            </w:pPr>
            <w:r w:rsidRPr="00CE698F">
              <w:rPr>
                <w:rFonts w:cs="Arial"/>
                <w:sz w:val="18"/>
                <w:szCs w:val="18"/>
              </w:rPr>
              <w:t>-1.9%</w:t>
            </w:r>
          </w:p>
        </w:tc>
        <w:tc>
          <w:tcPr>
            <w:tcW w:w="964" w:type="dxa"/>
            <w:noWrap/>
            <w:vAlign w:val="center"/>
          </w:tcPr>
          <w:p w14:paraId="7FE503D5" w14:textId="468981D7" w:rsidR="00CE698F" w:rsidRPr="00CE698F" w:rsidRDefault="00CE698F" w:rsidP="00834AD9">
            <w:pPr>
              <w:pStyle w:val="DHHStabletext"/>
              <w:spacing w:before="0" w:after="0"/>
              <w:jc w:val="center"/>
              <w:rPr>
                <w:rFonts w:cs="Arial"/>
                <w:sz w:val="18"/>
                <w:szCs w:val="18"/>
              </w:rPr>
            </w:pPr>
            <w:r w:rsidRPr="00CE698F">
              <w:rPr>
                <w:rFonts w:cs="Arial"/>
                <w:sz w:val="18"/>
                <w:szCs w:val="18"/>
              </w:rPr>
              <w:t>1.4%</w:t>
            </w:r>
          </w:p>
        </w:tc>
        <w:tc>
          <w:tcPr>
            <w:tcW w:w="284" w:type="dxa"/>
          </w:tcPr>
          <w:p w14:paraId="0FD0F71F" w14:textId="77777777" w:rsidR="00CE698F" w:rsidRPr="00CE698F" w:rsidRDefault="00CE698F" w:rsidP="00CE698F">
            <w:pPr>
              <w:pStyle w:val="DHHStabletext"/>
              <w:spacing w:before="0" w:after="0"/>
              <w:rPr>
                <w:rFonts w:cs="Arial"/>
                <w:color w:val="000000"/>
                <w:sz w:val="18"/>
                <w:szCs w:val="18"/>
                <w:lang w:eastAsia="en-AU"/>
              </w:rPr>
            </w:pPr>
          </w:p>
        </w:tc>
        <w:tc>
          <w:tcPr>
            <w:tcW w:w="1983" w:type="dxa"/>
            <w:vAlign w:val="center"/>
          </w:tcPr>
          <w:p w14:paraId="5EA513BC" w14:textId="1613D083" w:rsidR="00CE698F" w:rsidRPr="00CE698F" w:rsidRDefault="00CE698F" w:rsidP="00CE698F">
            <w:pPr>
              <w:pStyle w:val="DHHStabletext"/>
              <w:spacing w:before="0" w:after="0"/>
              <w:rPr>
                <w:rFonts w:cs="Arial"/>
                <w:color w:val="000000"/>
                <w:sz w:val="18"/>
                <w:szCs w:val="18"/>
                <w:lang w:eastAsia="en-AU"/>
              </w:rPr>
            </w:pPr>
            <w:r w:rsidRPr="00CE698F">
              <w:rPr>
                <w:rFonts w:cs="Arial"/>
                <w:color w:val="000000"/>
                <w:sz w:val="18"/>
                <w:szCs w:val="18"/>
                <w:lang w:eastAsia="en-AU"/>
              </w:rPr>
              <w:t>Yarra</w:t>
            </w:r>
          </w:p>
        </w:tc>
        <w:tc>
          <w:tcPr>
            <w:tcW w:w="907" w:type="dxa"/>
            <w:vAlign w:val="center"/>
          </w:tcPr>
          <w:p w14:paraId="7DF30B54" w14:textId="55FB46BF" w:rsidR="00CE698F" w:rsidRPr="00CE698F" w:rsidRDefault="00CE698F" w:rsidP="00CE698F">
            <w:pPr>
              <w:pStyle w:val="DHHStabletext"/>
              <w:spacing w:before="0" w:after="0"/>
              <w:jc w:val="right"/>
              <w:rPr>
                <w:rFonts w:cs="Arial"/>
                <w:sz w:val="18"/>
                <w:szCs w:val="18"/>
              </w:rPr>
            </w:pPr>
            <w:r w:rsidRPr="00CE698F">
              <w:rPr>
                <w:rFonts w:cs="Arial"/>
                <w:sz w:val="18"/>
                <w:szCs w:val="18"/>
              </w:rPr>
              <w:t>18,284</w:t>
            </w:r>
          </w:p>
        </w:tc>
        <w:tc>
          <w:tcPr>
            <w:tcW w:w="907" w:type="dxa"/>
            <w:vAlign w:val="center"/>
          </w:tcPr>
          <w:p w14:paraId="70069544" w14:textId="61F75803" w:rsidR="00CE698F" w:rsidRPr="00CE698F" w:rsidRDefault="00CE698F" w:rsidP="00CE698F">
            <w:pPr>
              <w:pStyle w:val="DHHStabletext"/>
              <w:spacing w:before="0" w:after="0"/>
              <w:jc w:val="center"/>
              <w:rPr>
                <w:rFonts w:cs="Arial"/>
                <w:sz w:val="18"/>
                <w:szCs w:val="18"/>
              </w:rPr>
            </w:pPr>
            <w:r w:rsidRPr="00CE698F">
              <w:rPr>
                <w:rFonts w:cs="Arial"/>
                <w:sz w:val="18"/>
                <w:szCs w:val="18"/>
              </w:rPr>
              <w:t>0.6%</w:t>
            </w:r>
          </w:p>
        </w:tc>
        <w:tc>
          <w:tcPr>
            <w:tcW w:w="907" w:type="dxa"/>
            <w:vAlign w:val="center"/>
          </w:tcPr>
          <w:p w14:paraId="4799465E" w14:textId="1CE2B1CD" w:rsidR="00CE698F" w:rsidRPr="00CE698F" w:rsidRDefault="00CE698F" w:rsidP="00CE698F">
            <w:pPr>
              <w:pStyle w:val="DHHStabletext"/>
              <w:spacing w:before="0" w:after="0"/>
              <w:jc w:val="center"/>
              <w:rPr>
                <w:rFonts w:cs="Arial"/>
                <w:sz w:val="18"/>
                <w:szCs w:val="18"/>
              </w:rPr>
            </w:pPr>
            <w:r w:rsidRPr="00CE698F">
              <w:rPr>
                <w:rFonts w:cs="Arial"/>
                <w:sz w:val="18"/>
                <w:szCs w:val="18"/>
              </w:rPr>
              <w:t>3.1%</w:t>
            </w:r>
          </w:p>
        </w:tc>
      </w:tr>
      <w:tr w:rsidR="00CE698F" w:rsidRPr="00CE698F" w14:paraId="2E6023D0" w14:textId="77777777" w:rsidTr="00834AD9">
        <w:trPr>
          <w:trHeight w:hRule="exact" w:val="312"/>
        </w:trPr>
        <w:tc>
          <w:tcPr>
            <w:tcW w:w="1985" w:type="dxa"/>
            <w:noWrap/>
            <w:vAlign w:val="center"/>
          </w:tcPr>
          <w:p w14:paraId="0C6D50BE" w14:textId="2DDCE94F" w:rsidR="00CE698F" w:rsidRPr="00CE698F" w:rsidRDefault="00CE698F" w:rsidP="00CE698F">
            <w:pPr>
              <w:pStyle w:val="DHHStabletext"/>
              <w:spacing w:before="0" w:after="0"/>
              <w:rPr>
                <w:rFonts w:cs="Arial"/>
                <w:sz w:val="18"/>
                <w:szCs w:val="18"/>
              </w:rPr>
            </w:pPr>
            <w:r w:rsidRPr="00CE698F">
              <w:rPr>
                <w:rFonts w:cs="Arial"/>
                <w:sz w:val="18"/>
                <w:szCs w:val="18"/>
              </w:rPr>
              <w:t>Loddon</w:t>
            </w:r>
          </w:p>
        </w:tc>
        <w:tc>
          <w:tcPr>
            <w:tcW w:w="850" w:type="dxa"/>
            <w:noWrap/>
            <w:vAlign w:val="center"/>
          </w:tcPr>
          <w:p w14:paraId="58BF3FCB" w14:textId="51FE77ED" w:rsidR="00CE698F" w:rsidRPr="00CE698F" w:rsidRDefault="00CE698F" w:rsidP="00CE698F">
            <w:pPr>
              <w:pStyle w:val="DHHStabletext"/>
              <w:spacing w:before="0" w:after="0"/>
              <w:jc w:val="right"/>
              <w:rPr>
                <w:rFonts w:cs="Arial"/>
                <w:sz w:val="18"/>
                <w:szCs w:val="18"/>
              </w:rPr>
            </w:pPr>
            <w:r w:rsidRPr="00CE698F">
              <w:rPr>
                <w:rFonts w:cs="Arial"/>
                <w:sz w:val="18"/>
                <w:szCs w:val="18"/>
              </w:rPr>
              <w:t>194</w:t>
            </w:r>
          </w:p>
        </w:tc>
        <w:tc>
          <w:tcPr>
            <w:tcW w:w="851" w:type="dxa"/>
            <w:noWrap/>
            <w:vAlign w:val="center"/>
          </w:tcPr>
          <w:p w14:paraId="3BFF467B" w14:textId="35029526" w:rsidR="00CE698F" w:rsidRPr="00CE698F" w:rsidRDefault="00CE698F" w:rsidP="00834AD9">
            <w:pPr>
              <w:pStyle w:val="DHHStabletext"/>
              <w:spacing w:before="0" w:after="0"/>
              <w:jc w:val="center"/>
              <w:rPr>
                <w:rFonts w:cs="Arial"/>
                <w:sz w:val="18"/>
                <w:szCs w:val="18"/>
              </w:rPr>
            </w:pPr>
            <w:r w:rsidRPr="00CE698F">
              <w:rPr>
                <w:rFonts w:cs="Arial"/>
                <w:sz w:val="18"/>
                <w:szCs w:val="18"/>
              </w:rPr>
              <w:t>-5.4%</w:t>
            </w:r>
          </w:p>
        </w:tc>
        <w:tc>
          <w:tcPr>
            <w:tcW w:w="964" w:type="dxa"/>
            <w:noWrap/>
            <w:vAlign w:val="center"/>
          </w:tcPr>
          <w:p w14:paraId="4B3FC090" w14:textId="61B49CD2" w:rsidR="00CE698F" w:rsidRPr="00CE698F" w:rsidRDefault="00CE698F" w:rsidP="00834AD9">
            <w:pPr>
              <w:pStyle w:val="DHHStabletext"/>
              <w:spacing w:before="0" w:after="0"/>
              <w:jc w:val="center"/>
              <w:rPr>
                <w:rFonts w:cs="Arial"/>
                <w:sz w:val="18"/>
                <w:szCs w:val="18"/>
              </w:rPr>
            </w:pPr>
            <w:r w:rsidRPr="00CE698F">
              <w:rPr>
                <w:rFonts w:cs="Arial"/>
                <w:sz w:val="18"/>
                <w:szCs w:val="18"/>
              </w:rPr>
              <w:t>3.7%</w:t>
            </w:r>
          </w:p>
        </w:tc>
        <w:tc>
          <w:tcPr>
            <w:tcW w:w="284" w:type="dxa"/>
          </w:tcPr>
          <w:p w14:paraId="67CB3305" w14:textId="77777777" w:rsidR="00CE698F" w:rsidRPr="00CE698F" w:rsidRDefault="00CE698F" w:rsidP="00CE698F">
            <w:pPr>
              <w:pStyle w:val="DHHStabletext"/>
              <w:spacing w:before="0" w:after="0"/>
              <w:rPr>
                <w:rFonts w:cs="Arial"/>
                <w:color w:val="000000"/>
                <w:sz w:val="18"/>
                <w:szCs w:val="18"/>
                <w:lang w:eastAsia="en-AU"/>
              </w:rPr>
            </w:pPr>
          </w:p>
        </w:tc>
        <w:tc>
          <w:tcPr>
            <w:tcW w:w="1983" w:type="dxa"/>
            <w:vAlign w:val="center"/>
          </w:tcPr>
          <w:p w14:paraId="7971376E" w14:textId="1E4A2A43" w:rsidR="00CE698F" w:rsidRPr="00CE698F" w:rsidRDefault="00CE698F" w:rsidP="00CE698F">
            <w:pPr>
              <w:pStyle w:val="DHHStabletext"/>
              <w:spacing w:before="0" w:after="0"/>
              <w:rPr>
                <w:rFonts w:cs="Arial"/>
                <w:color w:val="000000"/>
                <w:sz w:val="18"/>
                <w:szCs w:val="18"/>
                <w:lang w:eastAsia="en-AU"/>
              </w:rPr>
            </w:pPr>
            <w:r w:rsidRPr="00CE698F">
              <w:rPr>
                <w:rFonts w:cs="Arial"/>
                <w:color w:val="000000"/>
                <w:sz w:val="18"/>
                <w:szCs w:val="18"/>
                <w:lang w:eastAsia="en-AU"/>
              </w:rPr>
              <w:t>Yarra Ranges</w:t>
            </w:r>
          </w:p>
        </w:tc>
        <w:tc>
          <w:tcPr>
            <w:tcW w:w="907" w:type="dxa"/>
            <w:vAlign w:val="center"/>
          </w:tcPr>
          <w:p w14:paraId="07687764" w14:textId="06B985FC" w:rsidR="00CE698F" w:rsidRPr="00CE698F" w:rsidRDefault="00CE698F" w:rsidP="00CE698F">
            <w:pPr>
              <w:pStyle w:val="DHHStabletext"/>
              <w:spacing w:before="0" w:after="0"/>
              <w:jc w:val="right"/>
              <w:rPr>
                <w:rFonts w:cs="Arial"/>
                <w:sz w:val="18"/>
                <w:szCs w:val="18"/>
              </w:rPr>
            </w:pPr>
            <w:r w:rsidRPr="00CE698F">
              <w:rPr>
                <w:rFonts w:cs="Arial"/>
                <w:sz w:val="18"/>
                <w:szCs w:val="18"/>
              </w:rPr>
              <w:t>6,727</w:t>
            </w:r>
          </w:p>
        </w:tc>
        <w:tc>
          <w:tcPr>
            <w:tcW w:w="907" w:type="dxa"/>
            <w:vAlign w:val="center"/>
          </w:tcPr>
          <w:p w14:paraId="4DB8F7B1" w14:textId="7620863E" w:rsidR="00CE698F" w:rsidRPr="00CE698F" w:rsidRDefault="00CE698F" w:rsidP="00CE698F">
            <w:pPr>
              <w:pStyle w:val="DHHStabletext"/>
              <w:spacing w:before="0" w:after="0"/>
              <w:jc w:val="center"/>
              <w:rPr>
                <w:rFonts w:cs="Arial"/>
                <w:sz w:val="18"/>
                <w:szCs w:val="18"/>
              </w:rPr>
            </w:pPr>
            <w:r w:rsidRPr="00CE698F">
              <w:rPr>
                <w:rFonts w:cs="Arial"/>
                <w:sz w:val="18"/>
                <w:szCs w:val="18"/>
              </w:rPr>
              <w:t>-5.1%</w:t>
            </w:r>
          </w:p>
        </w:tc>
        <w:tc>
          <w:tcPr>
            <w:tcW w:w="907" w:type="dxa"/>
            <w:vAlign w:val="center"/>
          </w:tcPr>
          <w:p w14:paraId="4C031C43" w14:textId="7C16DBF0" w:rsidR="00CE698F" w:rsidRPr="00CE698F" w:rsidRDefault="00CE698F" w:rsidP="00CE698F">
            <w:pPr>
              <w:pStyle w:val="DHHStabletext"/>
              <w:spacing w:before="0" w:after="0"/>
              <w:jc w:val="center"/>
              <w:rPr>
                <w:rFonts w:cs="Arial"/>
                <w:sz w:val="18"/>
                <w:szCs w:val="18"/>
              </w:rPr>
            </w:pPr>
            <w:r w:rsidRPr="00CE698F">
              <w:rPr>
                <w:rFonts w:cs="Arial"/>
                <w:sz w:val="18"/>
                <w:szCs w:val="18"/>
              </w:rPr>
              <w:t>0.0%</w:t>
            </w:r>
          </w:p>
        </w:tc>
      </w:tr>
      <w:tr w:rsidR="00CE698F" w:rsidRPr="00CE698F" w14:paraId="236C2FA0" w14:textId="77777777" w:rsidTr="00834AD9">
        <w:trPr>
          <w:trHeight w:hRule="exact" w:val="312"/>
        </w:trPr>
        <w:tc>
          <w:tcPr>
            <w:tcW w:w="1985" w:type="dxa"/>
            <w:noWrap/>
            <w:vAlign w:val="center"/>
          </w:tcPr>
          <w:p w14:paraId="394AA480" w14:textId="26C7AF77" w:rsidR="00CE698F" w:rsidRPr="00CE698F" w:rsidRDefault="00CE698F" w:rsidP="00CE698F">
            <w:pPr>
              <w:pStyle w:val="DHHStabletext"/>
              <w:spacing w:before="0" w:after="0"/>
              <w:rPr>
                <w:rFonts w:cs="Arial"/>
                <w:sz w:val="18"/>
                <w:szCs w:val="18"/>
              </w:rPr>
            </w:pPr>
            <w:r w:rsidRPr="00CE698F">
              <w:rPr>
                <w:rFonts w:cs="Arial"/>
                <w:sz w:val="18"/>
                <w:szCs w:val="18"/>
              </w:rPr>
              <w:t>Macedon Ranges</w:t>
            </w:r>
          </w:p>
        </w:tc>
        <w:tc>
          <w:tcPr>
            <w:tcW w:w="850" w:type="dxa"/>
            <w:noWrap/>
            <w:vAlign w:val="center"/>
          </w:tcPr>
          <w:p w14:paraId="7F959657" w14:textId="03CD2193" w:rsidR="00CE698F" w:rsidRPr="00CE698F" w:rsidRDefault="00CE698F" w:rsidP="00CE698F">
            <w:pPr>
              <w:pStyle w:val="DHHStabletext"/>
              <w:spacing w:before="0" w:after="0"/>
              <w:jc w:val="right"/>
              <w:rPr>
                <w:rFonts w:cs="Arial"/>
                <w:sz w:val="18"/>
                <w:szCs w:val="18"/>
              </w:rPr>
            </w:pPr>
            <w:r w:rsidRPr="00CE698F">
              <w:rPr>
                <w:rFonts w:cs="Arial"/>
                <w:sz w:val="18"/>
                <w:szCs w:val="18"/>
              </w:rPr>
              <w:t>1,940</w:t>
            </w:r>
          </w:p>
        </w:tc>
        <w:tc>
          <w:tcPr>
            <w:tcW w:w="851" w:type="dxa"/>
            <w:noWrap/>
            <w:vAlign w:val="center"/>
          </w:tcPr>
          <w:p w14:paraId="28B591A0" w14:textId="2908191B" w:rsidR="00CE698F" w:rsidRPr="00CE698F" w:rsidRDefault="00CE698F" w:rsidP="00834AD9">
            <w:pPr>
              <w:pStyle w:val="DHHStabletext"/>
              <w:spacing w:before="0" w:after="0"/>
              <w:jc w:val="center"/>
              <w:rPr>
                <w:rFonts w:cs="Arial"/>
                <w:sz w:val="18"/>
                <w:szCs w:val="18"/>
              </w:rPr>
            </w:pPr>
            <w:r w:rsidRPr="00CE698F">
              <w:rPr>
                <w:rFonts w:cs="Arial"/>
                <w:sz w:val="18"/>
                <w:szCs w:val="18"/>
              </w:rPr>
              <w:t>-5.4%</w:t>
            </w:r>
          </w:p>
        </w:tc>
        <w:tc>
          <w:tcPr>
            <w:tcW w:w="964" w:type="dxa"/>
            <w:noWrap/>
            <w:vAlign w:val="center"/>
          </w:tcPr>
          <w:p w14:paraId="58A07114" w14:textId="46603A4B" w:rsidR="00CE698F" w:rsidRPr="00CE698F" w:rsidRDefault="00CE698F" w:rsidP="00834AD9">
            <w:pPr>
              <w:pStyle w:val="DHHStabletext"/>
              <w:spacing w:before="0" w:after="0"/>
              <w:jc w:val="center"/>
              <w:rPr>
                <w:rFonts w:cs="Arial"/>
                <w:sz w:val="18"/>
                <w:szCs w:val="18"/>
              </w:rPr>
            </w:pPr>
            <w:r w:rsidRPr="00CE698F">
              <w:rPr>
                <w:rFonts w:cs="Arial"/>
                <w:sz w:val="18"/>
                <w:szCs w:val="18"/>
              </w:rPr>
              <w:t>-0.8%</w:t>
            </w:r>
          </w:p>
        </w:tc>
        <w:tc>
          <w:tcPr>
            <w:tcW w:w="284" w:type="dxa"/>
          </w:tcPr>
          <w:p w14:paraId="1E1EF0D2" w14:textId="77777777" w:rsidR="00CE698F" w:rsidRPr="00CE698F" w:rsidRDefault="00CE698F" w:rsidP="00CE698F">
            <w:pPr>
              <w:pStyle w:val="DHHStabletext"/>
              <w:spacing w:before="0" w:after="0"/>
              <w:rPr>
                <w:rFonts w:cs="Arial"/>
                <w:color w:val="000000"/>
                <w:sz w:val="18"/>
                <w:szCs w:val="18"/>
                <w:lang w:eastAsia="en-AU"/>
              </w:rPr>
            </w:pPr>
          </w:p>
        </w:tc>
        <w:tc>
          <w:tcPr>
            <w:tcW w:w="1983" w:type="dxa"/>
            <w:vAlign w:val="center"/>
          </w:tcPr>
          <w:p w14:paraId="240978FD" w14:textId="4A570C9C" w:rsidR="00CE698F" w:rsidRPr="00CE698F" w:rsidRDefault="00CE698F" w:rsidP="00CE698F">
            <w:pPr>
              <w:pStyle w:val="DHHStabletext"/>
              <w:spacing w:before="0" w:after="0"/>
              <w:rPr>
                <w:rFonts w:cs="Arial"/>
                <w:color w:val="000000"/>
                <w:sz w:val="18"/>
                <w:szCs w:val="18"/>
                <w:lang w:eastAsia="en-AU"/>
              </w:rPr>
            </w:pPr>
            <w:r w:rsidRPr="00CE698F">
              <w:rPr>
                <w:rFonts w:cs="Arial"/>
                <w:color w:val="000000"/>
                <w:sz w:val="18"/>
                <w:szCs w:val="18"/>
                <w:lang w:eastAsia="en-AU"/>
              </w:rPr>
              <w:t>Yarriambiack</w:t>
            </w:r>
          </w:p>
        </w:tc>
        <w:tc>
          <w:tcPr>
            <w:tcW w:w="907" w:type="dxa"/>
            <w:vAlign w:val="center"/>
          </w:tcPr>
          <w:p w14:paraId="1A734D71" w14:textId="711CB413" w:rsidR="00CE698F" w:rsidRPr="00CE698F" w:rsidRDefault="00CE698F" w:rsidP="00CE698F">
            <w:pPr>
              <w:pStyle w:val="DHHStabletext"/>
              <w:spacing w:before="0" w:after="0"/>
              <w:jc w:val="right"/>
              <w:rPr>
                <w:rFonts w:cs="Arial"/>
                <w:sz w:val="18"/>
                <w:szCs w:val="18"/>
              </w:rPr>
            </w:pPr>
            <w:r w:rsidRPr="00CE698F">
              <w:rPr>
                <w:rFonts w:cs="Arial"/>
                <w:sz w:val="18"/>
                <w:szCs w:val="18"/>
              </w:rPr>
              <w:t>250</w:t>
            </w:r>
          </w:p>
        </w:tc>
        <w:tc>
          <w:tcPr>
            <w:tcW w:w="907" w:type="dxa"/>
            <w:vAlign w:val="center"/>
          </w:tcPr>
          <w:p w14:paraId="546E9F1F" w14:textId="1200D9FA" w:rsidR="00CE698F" w:rsidRPr="00CE698F" w:rsidRDefault="00CE698F" w:rsidP="00CE698F">
            <w:pPr>
              <w:pStyle w:val="DHHStabletext"/>
              <w:spacing w:before="0" w:after="0"/>
              <w:jc w:val="center"/>
              <w:rPr>
                <w:rFonts w:cs="Arial"/>
                <w:sz w:val="18"/>
                <w:szCs w:val="18"/>
              </w:rPr>
            </w:pPr>
            <w:r w:rsidRPr="00CE698F">
              <w:rPr>
                <w:rFonts w:cs="Arial"/>
                <w:sz w:val="18"/>
                <w:szCs w:val="18"/>
              </w:rPr>
              <w:t>-4.9%</w:t>
            </w:r>
          </w:p>
        </w:tc>
        <w:tc>
          <w:tcPr>
            <w:tcW w:w="907" w:type="dxa"/>
            <w:vAlign w:val="center"/>
          </w:tcPr>
          <w:p w14:paraId="32DB5582" w14:textId="186CD849" w:rsidR="00CE698F" w:rsidRPr="00CE698F" w:rsidRDefault="00CE698F" w:rsidP="00CE698F">
            <w:pPr>
              <w:pStyle w:val="DHHStabletext"/>
              <w:spacing w:before="0" w:after="0"/>
              <w:jc w:val="center"/>
              <w:rPr>
                <w:rFonts w:cs="Arial"/>
                <w:sz w:val="18"/>
                <w:szCs w:val="18"/>
              </w:rPr>
            </w:pPr>
            <w:r w:rsidRPr="00CE698F">
              <w:rPr>
                <w:rFonts w:cs="Arial"/>
                <w:sz w:val="18"/>
                <w:szCs w:val="18"/>
              </w:rPr>
              <w:t>4.6%</w:t>
            </w:r>
          </w:p>
        </w:tc>
      </w:tr>
      <w:tr w:rsidR="00CE698F" w:rsidRPr="00CE698F" w14:paraId="312FB448" w14:textId="77777777" w:rsidTr="00834AD9">
        <w:trPr>
          <w:trHeight w:hRule="exact" w:val="312"/>
        </w:trPr>
        <w:tc>
          <w:tcPr>
            <w:tcW w:w="1985" w:type="dxa"/>
            <w:tcBorders>
              <w:bottom w:val="single" w:sz="8" w:space="0" w:color="007A33"/>
            </w:tcBorders>
            <w:noWrap/>
            <w:vAlign w:val="center"/>
          </w:tcPr>
          <w:p w14:paraId="086BC6F9" w14:textId="180BF460" w:rsidR="00CE698F" w:rsidRPr="00CE698F" w:rsidRDefault="00CE698F" w:rsidP="00CE698F">
            <w:pPr>
              <w:pStyle w:val="DHHStabletext"/>
              <w:spacing w:before="0" w:after="0"/>
              <w:rPr>
                <w:rFonts w:cs="Arial"/>
                <w:sz w:val="18"/>
                <w:szCs w:val="18"/>
              </w:rPr>
            </w:pPr>
            <w:r w:rsidRPr="00CE698F">
              <w:rPr>
                <w:rFonts w:cs="Arial"/>
                <w:sz w:val="18"/>
                <w:szCs w:val="18"/>
              </w:rPr>
              <w:t>Manningham</w:t>
            </w:r>
          </w:p>
        </w:tc>
        <w:tc>
          <w:tcPr>
            <w:tcW w:w="850" w:type="dxa"/>
            <w:tcBorders>
              <w:bottom w:val="single" w:sz="8" w:space="0" w:color="007A33"/>
            </w:tcBorders>
            <w:noWrap/>
            <w:vAlign w:val="center"/>
          </w:tcPr>
          <w:p w14:paraId="29BCFAA0" w14:textId="19353BAF" w:rsidR="00CE698F" w:rsidRPr="00CE698F" w:rsidRDefault="00CE698F" w:rsidP="00CE698F">
            <w:pPr>
              <w:pStyle w:val="DHHStabletext"/>
              <w:spacing w:before="0" w:after="0"/>
              <w:jc w:val="right"/>
              <w:rPr>
                <w:rFonts w:cs="Arial"/>
                <w:sz w:val="18"/>
                <w:szCs w:val="18"/>
              </w:rPr>
            </w:pPr>
            <w:r w:rsidRPr="00CE698F">
              <w:rPr>
                <w:rFonts w:cs="Arial"/>
                <w:sz w:val="18"/>
                <w:szCs w:val="18"/>
              </w:rPr>
              <w:t>8,846</w:t>
            </w:r>
          </w:p>
        </w:tc>
        <w:tc>
          <w:tcPr>
            <w:tcW w:w="851" w:type="dxa"/>
            <w:tcBorders>
              <w:bottom w:val="single" w:sz="8" w:space="0" w:color="007A33"/>
            </w:tcBorders>
            <w:noWrap/>
            <w:vAlign w:val="center"/>
          </w:tcPr>
          <w:p w14:paraId="51E7A07E" w14:textId="5CCF23FA" w:rsidR="00CE698F" w:rsidRPr="00CE698F" w:rsidRDefault="00CE698F" w:rsidP="00834AD9">
            <w:pPr>
              <w:pStyle w:val="DHHStabletext"/>
              <w:spacing w:before="0" w:after="0"/>
              <w:jc w:val="center"/>
              <w:rPr>
                <w:rFonts w:cs="Arial"/>
                <w:sz w:val="18"/>
                <w:szCs w:val="18"/>
              </w:rPr>
            </w:pPr>
            <w:r w:rsidRPr="00CE698F">
              <w:rPr>
                <w:rFonts w:cs="Arial"/>
                <w:sz w:val="18"/>
                <w:szCs w:val="18"/>
              </w:rPr>
              <w:t>-0.6%</w:t>
            </w:r>
          </w:p>
        </w:tc>
        <w:tc>
          <w:tcPr>
            <w:tcW w:w="964" w:type="dxa"/>
            <w:tcBorders>
              <w:bottom w:val="single" w:sz="8" w:space="0" w:color="007A33"/>
            </w:tcBorders>
            <w:noWrap/>
            <w:vAlign w:val="center"/>
          </w:tcPr>
          <w:p w14:paraId="3E04EFD8" w14:textId="60A94351" w:rsidR="00CE698F" w:rsidRPr="00CE698F" w:rsidRDefault="00CE698F" w:rsidP="00834AD9">
            <w:pPr>
              <w:pStyle w:val="DHHStabletext"/>
              <w:spacing w:before="0" w:after="0"/>
              <w:jc w:val="center"/>
              <w:rPr>
                <w:rFonts w:cs="Arial"/>
                <w:sz w:val="18"/>
                <w:szCs w:val="18"/>
              </w:rPr>
            </w:pPr>
            <w:r w:rsidRPr="00CE698F">
              <w:rPr>
                <w:rFonts w:cs="Arial"/>
                <w:sz w:val="18"/>
                <w:szCs w:val="18"/>
              </w:rPr>
              <w:t>19.1%</w:t>
            </w:r>
          </w:p>
        </w:tc>
        <w:tc>
          <w:tcPr>
            <w:tcW w:w="284" w:type="dxa"/>
            <w:tcBorders>
              <w:bottom w:val="single" w:sz="8" w:space="0" w:color="007A33"/>
            </w:tcBorders>
          </w:tcPr>
          <w:p w14:paraId="5E7204CA" w14:textId="77777777" w:rsidR="00CE698F" w:rsidRPr="00CE698F" w:rsidRDefault="00CE698F" w:rsidP="00CE698F">
            <w:pPr>
              <w:pStyle w:val="DHHStabletext"/>
              <w:spacing w:before="0" w:after="0"/>
              <w:rPr>
                <w:rFonts w:cs="Arial"/>
                <w:color w:val="000000"/>
                <w:sz w:val="18"/>
                <w:szCs w:val="18"/>
                <w:lang w:eastAsia="en-AU"/>
              </w:rPr>
            </w:pPr>
          </w:p>
        </w:tc>
        <w:tc>
          <w:tcPr>
            <w:tcW w:w="1983" w:type="dxa"/>
            <w:tcBorders>
              <w:bottom w:val="single" w:sz="8" w:space="0" w:color="007A33"/>
            </w:tcBorders>
            <w:vAlign w:val="center"/>
          </w:tcPr>
          <w:p w14:paraId="572E929F" w14:textId="0929F440" w:rsidR="00CE698F" w:rsidRPr="00CE698F" w:rsidRDefault="00CE698F" w:rsidP="00CE698F">
            <w:pPr>
              <w:pStyle w:val="DHHStabletext"/>
              <w:spacing w:before="0" w:after="0"/>
              <w:rPr>
                <w:rFonts w:cs="Arial"/>
                <w:color w:val="000000"/>
                <w:sz w:val="18"/>
                <w:szCs w:val="18"/>
                <w:lang w:eastAsia="en-AU"/>
              </w:rPr>
            </w:pPr>
            <w:r w:rsidRPr="00CE698F">
              <w:rPr>
                <w:rFonts w:cs="Arial"/>
                <w:b/>
                <w:i/>
                <w:color w:val="000000"/>
                <w:sz w:val="18"/>
                <w:szCs w:val="18"/>
                <w:lang w:eastAsia="en-AU"/>
              </w:rPr>
              <w:t>Total</w:t>
            </w:r>
          </w:p>
        </w:tc>
        <w:tc>
          <w:tcPr>
            <w:tcW w:w="907" w:type="dxa"/>
            <w:tcBorders>
              <w:bottom w:val="single" w:sz="8" w:space="0" w:color="007A33"/>
            </w:tcBorders>
            <w:vAlign w:val="center"/>
          </w:tcPr>
          <w:p w14:paraId="30BBC46A" w14:textId="25D79816" w:rsidR="00CE698F" w:rsidRPr="00CE698F" w:rsidRDefault="00CE698F" w:rsidP="00CE698F">
            <w:pPr>
              <w:pStyle w:val="DHHStabletext"/>
              <w:spacing w:before="0" w:after="0"/>
              <w:jc w:val="right"/>
              <w:rPr>
                <w:rFonts w:cs="Arial"/>
                <w:b/>
                <w:bCs/>
                <w:i/>
                <w:iCs/>
                <w:sz w:val="18"/>
                <w:szCs w:val="18"/>
              </w:rPr>
            </w:pPr>
            <w:r w:rsidRPr="00CE698F">
              <w:rPr>
                <w:rFonts w:cs="Arial"/>
                <w:b/>
                <w:bCs/>
                <w:i/>
                <w:iCs/>
                <w:sz w:val="18"/>
                <w:szCs w:val="18"/>
              </w:rPr>
              <w:t>633,879</w:t>
            </w:r>
          </w:p>
        </w:tc>
        <w:tc>
          <w:tcPr>
            <w:tcW w:w="907" w:type="dxa"/>
            <w:tcBorders>
              <w:bottom w:val="single" w:sz="8" w:space="0" w:color="007A33"/>
            </w:tcBorders>
            <w:vAlign w:val="center"/>
          </w:tcPr>
          <w:p w14:paraId="2E6AEA81" w14:textId="1CEA1E5E" w:rsidR="00CE698F" w:rsidRPr="00CE698F" w:rsidRDefault="00CE698F" w:rsidP="00CE698F">
            <w:pPr>
              <w:pStyle w:val="DHHStabletext"/>
              <w:spacing w:before="0" w:after="0"/>
              <w:jc w:val="center"/>
              <w:rPr>
                <w:rFonts w:cs="Arial"/>
                <w:b/>
                <w:bCs/>
                <w:i/>
                <w:iCs/>
                <w:sz w:val="18"/>
                <w:szCs w:val="18"/>
              </w:rPr>
            </w:pPr>
            <w:r w:rsidRPr="00CE698F">
              <w:rPr>
                <w:rFonts w:cs="Arial"/>
                <w:b/>
                <w:bCs/>
                <w:i/>
                <w:iCs/>
                <w:sz w:val="18"/>
                <w:szCs w:val="18"/>
              </w:rPr>
              <w:t>-0.9%</w:t>
            </w:r>
          </w:p>
        </w:tc>
        <w:tc>
          <w:tcPr>
            <w:tcW w:w="907" w:type="dxa"/>
            <w:tcBorders>
              <w:bottom w:val="single" w:sz="8" w:space="0" w:color="007A33"/>
            </w:tcBorders>
            <w:vAlign w:val="center"/>
          </w:tcPr>
          <w:p w14:paraId="56B32217" w14:textId="5CBB92A4" w:rsidR="00CE698F" w:rsidRPr="00CE698F" w:rsidRDefault="00CE698F" w:rsidP="00CE698F">
            <w:pPr>
              <w:pStyle w:val="DHHStabletext"/>
              <w:spacing w:before="0" w:after="0"/>
              <w:jc w:val="center"/>
              <w:rPr>
                <w:rFonts w:cs="Arial"/>
                <w:b/>
                <w:bCs/>
                <w:i/>
                <w:iCs/>
                <w:sz w:val="18"/>
                <w:szCs w:val="18"/>
              </w:rPr>
            </w:pPr>
            <w:r w:rsidRPr="00CE698F">
              <w:rPr>
                <w:rFonts w:cs="Arial"/>
                <w:b/>
                <w:bCs/>
                <w:i/>
                <w:iCs/>
                <w:sz w:val="18"/>
                <w:szCs w:val="18"/>
              </w:rPr>
              <w:t>10.2%</w:t>
            </w:r>
          </w:p>
        </w:tc>
      </w:tr>
    </w:tbl>
    <w:p w14:paraId="57CB2639" w14:textId="77777777" w:rsidR="00FB393C" w:rsidRPr="00180B5B" w:rsidRDefault="00FB393C" w:rsidP="0018156B">
      <w:pPr>
        <w:pStyle w:val="Heading1"/>
      </w:pPr>
      <w:r w:rsidRPr="005A1E70">
        <w:br w:type="page"/>
      </w:r>
      <w:bookmarkStart w:id="100" w:name="_Toc64369617"/>
      <w:bookmarkStart w:id="101" w:name="_Toc90541929"/>
      <w:r w:rsidRPr="00DB3713">
        <w:t>Notes</w:t>
      </w:r>
      <w:bookmarkEnd w:id="100"/>
      <w:bookmarkEnd w:id="101"/>
    </w:p>
    <w:p w14:paraId="27863CBD" w14:textId="77777777" w:rsidR="00FB393C" w:rsidRPr="00A5558F" w:rsidRDefault="00FB393C" w:rsidP="00F40D6F">
      <w:pPr>
        <w:pStyle w:val="Heading4"/>
      </w:pPr>
      <w:r w:rsidRPr="00A5558F">
        <w:t>1. Major data source</w:t>
      </w:r>
    </w:p>
    <w:p w14:paraId="795FD9EC" w14:textId="5FE4E19B" w:rsidR="00FB393C" w:rsidRPr="00706644" w:rsidRDefault="00FB393C" w:rsidP="005A6749">
      <w:pPr>
        <w:pStyle w:val="DHHStablefigurenote"/>
      </w:pPr>
      <w:r w:rsidRPr="00706644">
        <w:t xml:space="preserve">The Rental Report provides the most accurate information on the private rental market in Victoria. The data come from records kept by the Residential Tenancies Bond Authority (RTBA). The RTBA is responsible for receiving, </w:t>
      </w:r>
      <w:proofErr w:type="gramStart"/>
      <w:r w:rsidRPr="00706644">
        <w:t>registering</w:t>
      </w:r>
      <w:proofErr w:type="gramEnd"/>
      <w:r w:rsidRPr="00706644">
        <w:t xml:space="preserve"> and refunding all bonds associated with private residential leases in Victoria.</w:t>
      </w:r>
    </w:p>
    <w:p w14:paraId="6D3833E9" w14:textId="77777777" w:rsidR="00FB393C" w:rsidRPr="00A5558F" w:rsidRDefault="00FB393C" w:rsidP="00F40D6F">
      <w:pPr>
        <w:pStyle w:val="Heading4"/>
      </w:pPr>
      <w:r w:rsidRPr="00A5558F">
        <w:t xml:space="preserve">2. Rent indices methodology </w:t>
      </w:r>
    </w:p>
    <w:p w14:paraId="202C512E" w14:textId="77777777" w:rsidR="00FB393C" w:rsidRPr="00706644" w:rsidRDefault="00FB393C" w:rsidP="005A6749">
      <w:pPr>
        <w:pStyle w:val="DHHStablefigurenote"/>
      </w:pPr>
      <w:r w:rsidRPr="00706644">
        <w:t xml:space="preserve">The Rent Indices have been developed because of strong seasonality in the rental data, especially in metropolitan areas. The share of new rental lettings, accounted for by different suburbs and/or property types, can show significant variation over the course of a typical year. A simple median price measure will tend to reflect those compositional shifts and be pushed higher or lower as a result. </w:t>
      </w:r>
    </w:p>
    <w:p w14:paraId="46C4ACCB" w14:textId="77777777" w:rsidR="00FB393C" w:rsidRPr="00706644" w:rsidRDefault="00FB393C" w:rsidP="005A6749">
      <w:pPr>
        <w:pStyle w:val="DHHStablefigurenote"/>
      </w:pPr>
      <w:r w:rsidRPr="00706644">
        <w:t>The method used to calculate the Rent Indices used in this report is based on the methodology proposed by Nalini Prasad and Anthony Richards in their paper ‘Measuring housing price growth — using stratification to improve median based measures’, Research Discussion Paper 2006–4, Reserve Bank of Australia.</w:t>
      </w:r>
    </w:p>
    <w:p w14:paraId="7F69132D" w14:textId="77777777" w:rsidR="00FB393C" w:rsidRPr="00706644" w:rsidRDefault="00FB393C" w:rsidP="005A6749">
      <w:pPr>
        <w:pStyle w:val="DHHStablefigurenote"/>
      </w:pPr>
      <w:r w:rsidRPr="00706644">
        <w:t xml:space="preserve">The method uses stratification to control for compositional change. Two variables have been used to stratify the RTBA data: geography (suburbs for metropolitan Melbourne and LGAs for regional Victoria) and dwelling type/size (the six major property types as used in Table 3). </w:t>
      </w:r>
    </w:p>
    <w:p w14:paraId="27768D01" w14:textId="77777777" w:rsidR="00FB393C" w:rsidRPr="00706644" w:rsidRDefault="00FB393C" w:rsidP="005A6749">
      <w:pPr>
        <w:pStyle w:val="DHHStablefigurenote"/>
      </w:pPr>
      <w:r w:rsidRPr="00706644">
        <w:t xml:space="preserve">For each of the major property types, metropolitan suburbs were ranked by median weekly rent for the </w:t>
      </w:r>
      <w:proofErr w:type="gramStart"/>
      <w:r w:rsidRPr="00706644">
        <w:t>five year</w:t>
      </w:r>
      <w:proofErr w:type="gramEnd"/>
      <w:r w:rsidRPr="00706644">
        <w:t xml:space="preserve"> period 2002/03 to 2006/07. From this ranking 6 median </w:t>
      </w:r>
      <w:proofErr w:type="gramStart"/>
      <w:r w:rsidRPr="00706644">
        <w:t>rent based</w:t>
      </w:r>
      <w:proofErr w:type="gramEnd"/>
      <w:r w:rsidRPr="00706644">
        <w:t xml:space="preserve"> strata were derived for each property type, from least expensive to most expensive. The size of each strata was made, as far as possible, equal on the basis of the number of new lettings. This method yielded 36 strata for the metropolitan market. For regional Victoria the number of strata derived for each property type was 4, yielding a total of 24 strata. Median rents for each of the 60 strata were produced and the arithmetic mean of the strata medians for each property type calculated. To produce aggregate metropolitan and regional figures the six dwelling type means were then weighted together (based on the average number of new lettings for each property type over the past five years) and this aggregated mean converted to an index with June quarter 1999 = 100.</w:t>
      </w:r>
    </w:p>
    <w:p w14:paraId="10CA9F46" w14:textId="77777777" w:rsidR="00FB393C" w:rsidRPr="00706644" w:rsidRDefault="00FB393C" w:rsidP="005A6749">
      <w:pPr>
        <w:pStyle w:val="DHHStablefigurenote"/>
      </w:pPr>
      <w:r w:rsidRPr="00706644">
        <w:t>A detailed methodology paper is available on request.</w:t>
      </w:r>
    </w:p>
    <w:p w14:paraId="4D5DC41F" w14:textId="77777777" w:rsidR="00FB393C" w:rsidRPr="00F40D6F" w:rsidRDefault="00FB393C" w:rsidP="006C1A0F">
      <w:pPr>
        <w:pStyle w:val="DHHStablefigurenote"/>
        <w:spacing w:before="240"/>
        <w:rPr>
          <w:i/>
        </w:rPr>
      </w:pPr>
      <w:r w:rsidRPr="00F40D6F">
        <w:rPr>
          <w:i/>
        </w:rPr>
        <w:t>Reviewing the strata for the Metropolitan Rent Index</w:t>
      </w:r>
    </w:p>
    <w:p w14:paraId="2139C10A" w14:textId="77777777" w:rsidR="00FB393C" w:rsidRPr="00706644" w:rsidRDefault="00FB393C" w:rsidP="00F40D6F">
      <w:pPr>
        <w:pStyle w:val="DHHStablefigurenote"/>
      </w:pPr>
      <w:r>
        <w:t>In the March 2009</w:t>
      </w:r>
      <w:r w:rsidRPr="00706644">
        <w:t xml:space="preserve"> Rental Report, the Metropolitan Rent Index (MRI) was adjusted resulting from a review of the strata on which it is based. Growth in many suburbs, predominantly on Melbourne’s fringe, along with shifts in stock composition, prompted this review of the strata. The strata were reviewed in line with the process outlined above but using the latest property and rental prices.</w:t>
      </w:r>
    </w:p>
    <w:p w14:paraId="46EB4DF3" w14:textId="77777777" w:rsidR="00FB393C" w:rsidRPr="00706644" w:rsidRDefault="00FB393C" w:rsidP="00F40D6F">
      <w:pPr>
        <w:pStyle w:val="DHHStablefigurenote"/>
      </w:pPr>
      <w:r w:rsidRPr="00706644">
        <w:t xml:space="preserve">To avoid a sudden shift in the indices due to this change, the new index was linked to the old index back to March 2009. The change has had a small but noticeable effect on the MRI over that time. In light of this change, MRI values viewed in editions of the Rental Report between March 2009 and December 2010 will differ from those cited in the current and future editions that relate to those earlier years. </w:t>
      </w:r>
    </w:p>
    <w:p w14:paraId="289B778F" w14:textId="77777777" w:rsidR="00FB393C" w:rsidRPr="00706644" w:rsidRDefault="00FB393C" w:rsidP="00F40D6F">
      <w:pPr>
        <w:pStyle w:val="DHHStablefigurenote"/>
      </w:pPr>
      <w:r w:rsidRPr="00706644">
        <w:t xml:space="preserve">To re-reference the Metropolitan Rent Index (MRI) from the June quarter 1999 to the March quarter 2009 the index for the March quarter was divided by 100 (176.8/100 = 1.768) and all index numbers were subsequently adjusted by this figure. To then link the </w:t>
      </w:r>
      <w:proofErr w:type="gramStart"/>
      <w:r w:rsidRPr="00706644">
        <w:t>two index</w:t>
      </w:r>
      <w:proofErr w:type="gramEnd"/>
      <w:r w:rsidRPr="00706644">
        <w:t xml:space="preserve"> series the index number for June 2009 is the multiple of 100 and the ratio of the weighted median for June 2009 and the weighted median for March 2009 (the link period) (100 * $337/$335 = 100.6) which is then adjusted by the factor derived above (100.6*1.768 = 177.9). Note that this is equivalent to the simpler calculation of the multiple of the pre-review link period index and the ratio of the weighted median for June 2009 and the weighted median for March 2009 (176.8 * $337/$335 = 177.9).</w:t>
      </w:r>
    </w:p>
    <w:p w14:paraId="7D904283" w14:textId="77777777" w:rsidR="00FB393C" w:rsidRPr="00A5558F" w:rsidRDefault="00FB393C" w:rsidP="00F40D6F">
      <w:pPr>
        <w:pStyle w:val="Heading4"/>
      </w:pPr>
      <w:r w:rsidRPr="00A5558F">
        <w:t>3. Median rents</w:t>
      </w:r>
    </w:p>
    <w:p w14:paraId="22548850" w14:textId="0EAE437B" w:rsidR="00FB393C" w:rsidRDefault="00FB393C" w:rsidP="00F40D6F">
      <w:pPr>
        <w:pStyle w:val="DHHStablefigurenote"/>
      </w:pPr>
      <w:r w:rsidRPr="00706644">
        <w:t>The rent figures included in the Rental Report are weekly median rents. Median rents represent the mid point in the distribution of all rents. Fifty per cent of rents are higher than the median and fifty per cent are below the median.</w:t>
      </w:r>
    </w:p>
    <w:p w14:paraId="4E5F8213" w14:textId="410DFC2D" w:rsidR="006C1A0F" w:rsidRDefault="006C1A0F" w:rsidP="00F40D6F">
      <w:pPr>
        <w:pStyle w:val="DHHStablefigurenote"/>
      </w:pPr>
    </w:p>
    <w:p w14:paraId="50902C0E" w14:textId="45F6E988" w:rsidR="006C1A0F" w:rsidRDefault="006C1A0F" w:rsidP="00F40D6F">
      <w:pPr>
        <w:pStyle w:val="DHHStablefigurenote"/>
      </w:pPr>
    </w:p>
    <w:p w14:paraId="2C69D515" w14:textId="77777777" w:rsidR="006C1A0F" w:rsidRDefault="006C1A0F" w:rsidP="00F40D6F">
      <w:pPr>
        <w:pStyle w:val="DHHStablefigurenote"/>
      </w:pPr>
    </w:p>
    <w:p w14:paraId="753C128E" w14:textId="77777777" w:rsidR="00FB393C" w:rsidRPr="00F40D6F" w:rsidRDefault="00FB393C" w:rsidP="00F40D6F">
      <w:pPr>
        <w:pStyle w:val="Heading4"/>
      </w:pPr>
      <w:r w:rsidRPr="00F40D6F">
        <w:t>4. Rental report geography</w:t>
      </w:r>
    </w:p>
    <w:p w14:paraId="1CA0D3BD" w14:textId="77777777" w:rsidR="00FB393C" w:rsidRPr="00706644" w:rsidRDefault="00FB393C" w:rsidP="00F40D6F">
      <w:pPr>
        <w:pStyle w:val="DHHStablefigurenote"/>
      </w:pPr>
      <w:r w:rsidRPr="00706644">
        <w:t xml:space="preserve">The Rental Report presents statistics at four main geographic levels: </w:t>
      </w:r>
    </w:p>
    <w:p w14:paraId="60E7C0C4" w14:textId="77777777" w:rsidR="00FB393C" w:rsidRPr="00F40D6F" w:rsidRDefault="00FB393C" w:rsidP="00F40D6F">
      <w:pPr>
        <w:pStyle w:val="DHHSbodynospace"/>
        <w:rPr>
          <w:sz w:val="18"/>
        </w:rPr>
      </w:pPr>
      <w:r w:rsidRPr="00F40D6F">
        <w:rPr>
          <w:sz w:val="18"/>
        </w:rPr>
        <w:tab/>
        <w:t>Metropolitan Melbourne and Regional Victoria</w:t>
      </w:r>
    </w:p>
    <w:p w14:paraId="35DB0781" w14:textId="77777777" w:rsidR="00FB393C" w:rsidRPr="00F40D6F" w:rsidRDefault="00FB393C" w:rsidP="00F40D6F">
      <w:pPr>
        <w:pStyle w:val="DHHSbodynospace"/>
        <w:rPr>
          <w:sz w:val="18"/>
        </w:rPr>
      </w:pPr>
      <w:r w:rsidRPr="00F40D6F">
        <w:rPr>
          <w:sz w:val="18"/>
        </w:rPr>
        <w:tab/>
        <w:t>Regions</w:t>
      </w:r>
    </w:p>
    <w:p w14:paraId="2EBBB3B6" w14:textId="77777777" w:rsidR="00FB393C" w:rsidRPr="00F40D6F" w:rsidRDefault="00FB393C" w:rsidP="00F40D6F">
      <w:pPr>
        <w:pStyle w:val="DHHSbodynospace"/>
        <w:rPr>
          <w:sz w:val="18"/>
        </w:rPr>
      </w:pPr>
      <w:r w:rsidRPr="00F40D6F">
        <w:rPr>
          <w:sz w:val="18"/>
        </w:rPr>
        <w:tab/>
        <w:t>Local Government Areas, and</w:t>
      </w:r>
    </w:p>
    <w:p w14:paraId="71EA0A68" w14:textId="3E045E66" w:rsidR="00FB393C" w:rsidRPr="00F40D6F" w:rsidRDefault="00FB393C" w:rsidP="00DD78BF">
      <w:pPr>
        <w:pStyle w:val="DHHStablefigurenote"/>
      </w:pPr>
      <w:r w:rsidRPr="00F40D6F">
        <w:tab/>
        <w:t>Suburbs and towns</w:t>
      </w:r>
      <w:r w:rsidR="009C7531">
        <w:t>.</w:t>
      </w:r>
    </w:p>
    <w:p w14:paraId="606F6BF8" w14:textId="77777777" w:rsidR="00FB393C" w:rsidRPr="00706644" w:rsidRDefault="00FB393C" w:rsidP="009C7531">
      <w:pPr>
        <w:pStyle w:val="DHHStablefigurenote"/>
      </w:pPr>
      <w:r w:rsidRPr="00706644">
        <w:t>The Regions used for the Rental Report are derived from the Australian Bureau of Statistics (ABS) Australian Standard Geographical Classification (ASGC) Statistical Regions (ABS Ref 1216.0). There are fourteen statistical regions in</w:t>
      </w:r>
      <w:r>
        <w:t xml:space="preserve"> Victoria (9 metropolitan</w:t>
      </w:r>
      <w:r w:rsidRPr="00706644">
        <w:t xml:space="preserve"> and 5 regional). The Mornington Peninsula is a metropolitan region.</w:t>
      </w:r>
    </w:p>
    <w:p w14:paraId="38309205" w14:textId="77777777" w:rsidR="00FB393C" w:rsidRPr="00706644" w:rsidRDefault="00FB393C" w:rsidP="00F40D6F">
      <w:pPr>
        <w:pStyle w:val="DHHStablefigurenote"/>
      </w:pPr>
      <w:r w:rsidRPr="00706644">
        <w:t>Local Government Areas have been included because there are many administrative uses for housing market statistics, particularly in local government housing strategies (Tables 12 &amp; 13).</w:t>
      </w:r>
    </w:p>
    <w:p w14:paraId="5D5FC2B1" w14:textId="77777777" w:rsidR="00FB393C" w:rsidRPr="00706644" w:rsidRDefault="00FB393C" w:rsidP="00F40D6F">
      <w:pPr>
        <w:pStyle w:val="DHHStablefigurenote"/>
      </w:pPr>
      <w:r w:rsidRPr="00706644">
        <w:t>The suburbs and towns are derived from the Victorian Gazetted localities. Suburbs have been combined into synthetic suburbs where the distribution of rental properties is insufficient for regular statistical reporting o</w:t>
      </w:r>
      <w:r>
        <w:t>f median rents for at least two-bedroom flats or three-</w:t>
      </w:r>
      <w:r w:rsidRPr="00706644">
        <w:t xml:space="preserve">bedroom houses. In combining suburbs, consideration was given to joining with adjacent suburbs of similar housing market characteristics (for example, Albert Park, Middle Park and West St Kilda have been combined into one). For towns, only those large enough to sustain regular statistical reporting have been included. </w:t>
      </w:r>
    </w:p>
    <w:p w14:paraId="122BBBB1" w14:textId="77777777" w:rsidR="00FB393C" w:rsidRPr="00F40D6F" w:rsidRDefault="00FB393C" w:rsidP="00F40D6F">
      <w:pPr>
        <w:pStyle w:val="Heading4"/>
      </w:pPr>
      <w:r w:rsidRPr="00F40D6F">
        <w:t>5. Tenancy duration and turnover</w:t>
      </w:r>
    </w:p>
    <w:p w14:paraId="32CC2E19" w14:textId="77777777" w:rsidR="00FB393C" w:rsidRDefault="00FB393C" w:rsidP="00DD78BF">
      <w:pPr>
        <w:pStyle w:val="DHHStablefigurenote"/>
      </w:pPr>
      <w:r w:rsidRPr="00706644">
        <w:t>Tenancy duration is measured (in months) from bond lodgement date to bond claim date for refunds made in the current quarter. The turnover rate is calculated based on bond refunds (</w:t>
      </w:r>
      <w:r>
        <w:t xml:space="preserve">moving </w:t>
      </w:r>
      <w:r w:rsidRPr="00706644">
        <w:t>annual total) as a perc</w:t>
      </w:r>
      <w:r>
        <w:t xml:space="preserve">entage of total active bonds. </w:t>
      </w:r>
      <w:r w:rsidRPr="00706644">
        <w:t xml:space="preserve"> Median tena</w:t>
      </w:r>
      <w:r>
        <w:t>ncy duration represents the mid</w:t>
      </w:r>
      <w:r w:rsidRPr="00706644">
        <w:t>point in the distribution of all tenancies terminated in the quarter - fifty per cent of tenancies were longer than the median and fifty per cent shorter than the median.</w:t>
      </w:r>
    </w:p>
    <w:p w14:paraId="573BDA5B" w14:textId="77777777" w:rsidR="00FB393C" w:rsidRPr="00F40D6F" w:rsidRDefault="00FB393C" w:rsidP="00F40D6F">
      <w:pPr>
        <w:pStyle w:val="Heading4"/>
      </w:pPr>
      <w:r w:rsidRPr="00F40D6F">
        <w:t>6. Investor finance</w:t>
      </w:r>
    </w:p>
    <w:p w14:paraId="2E34BDE2" w14:textId="77777777" w:rsidR="00FB393C" w:rsidRPr="00706644" w:rsidRDefault="00FB393C" w:rsidP="00DD78BF">
      <w:pPr>
        <w:pStyle w:val="DHHStablefigurenote"/>
      </w:pPr>
      <w:r w:rsidRPr="00586885">
        <w:t>Figure 6 on lending to household investors in residential housing in Victoria is constructed from the ABS series, 5601.0 - Lending to households and businesses</w:t>
      </w:r>
      <w:r>
        <w:t>. For</w:t>
      </w:r>
      <w:r w:rsidRPr="00586885">
        <w:t xml:space="preserve"> household investor data, Table 16</w:t>
      </w:r>
      <w:r>
        <w:t>:</w:t>
      </w:r>
      <w:r w:rsidRPr="00586885">
        <w:t xml:space="preserve"> Lending to </w:t>
      </w:r>
      <w:r w:rsidRPr="00DD78BF">
        <w:t>households for investment dwellings including refinancing - Value of Commitments – Victoria (A85331259L).</w:t>
      </w:r>
      <w:r>
        <w:t xml:space="preserve"> For</w:t>
      </w:r>
      <w:r w:rsidRPr="00586885">
        <w:t xml:space="preserve"> owner-occupied housing data, Table 11</w:t>
      </w:r>
      <w:r>
        <w:t>:</w:t>
      </w:r>
      <w:r w:rsidRPr="00586885">
        <w:t xml:space="preserve"> Lending to households for owner occupier dwellings</w:t>
      </w:r>
      <w:r>
        <w:t xml:space="preserve"> including refinancing</w:t>
      </w:r>
      <w:r w:rsidRPr="00586885">
        <w:t>, by purpose and state and territory, value of commitments, original (Victoria)</w:t>
      </w:r>
      <w:r>
        <w:t xml:space="preserve"> (</w:t>
      </w:r>
      <w:r w:rsidRPr="006E1B23">
        <w:t>A85331353J</w:t>
      </w:r>
      <w:r>
        <w:t>)</w:t>
      </w:r>
      <w:r w:rsidRPr="00586885">
        <w:t>. The monthly values are smoothed to dampen random fluctuations using the Henderson 13 term moving average. These values are converted in current dollars using the Consumer Price Index.</w:t>
      </w:r>
    </w:p>
    <w:p w14:paraId="24EE6798" w14:textId="77777777" w:rsidR="00FB393C" w:rsidRPr="00F40D6F" w:rsidRDefault="00FB393C" w:rsidP="00F40D6F">
      <w:pPr>
        <w:pStyle w:val="Heading4"/>
      </w:pPr>
      <w:r w:rsidRPr="00F40D6F">
        <w:t>7. Vacancy rate</w:t>
      </w:r>
    </w:p>
    <w:p w14:paraId="6908FEA5" w14:textId="77777777" w:rsidR="00FB393C" w:rsidRDefault="00FB393C" w:rsidP="00DD78BF">
      <w:pPr>
        <w:pStyle w:val="DHHStablefigurenote"/>
      </w:pPr>
      <w:r w:rsidRPr="00706644">
        <w:t>The rental vacancy rate is calculated monthly by the Real Estate Institute of Australia based on a survey of real estate agents and measures the proportion of all rental properties managed by agents which are unlet at a given point in time. The Vacancy Rate chart shows a smoothed vacancy rate using the Henderson 13 term moving average. The Henderson averages are calculated by the ABS as a form of weighted moving mean to dampen random fluctuations in the data and highlight the trend.</w:t>
      </w:r>
    </w:p>
    <w:p w14:paraId="537A98E5" w14:textId="77777777" w:rsidR="00FB393C" w:rsidRPr="00A5558F" w:rsidRDefault="00FB393C" w:rsidP="000533F2">
      <w:pPr>
        <w:pStyle w:val="Heading4"/>
      </w:pPr>
      <w:r>
        <w:t>8</w:t>
      </w:r>
      <w:r w:rsidRPr="00A5558F">
        <w:t>. Rental market affordability - methods used</w:t>
      </w:r>
    </w:p>
    <w:p w14:paraId="21485AA4" w14:textId="77777777" w:rsidR="00FB393C" w:rsidRPr="00DD78BF" w:rsidRDefault="00FB393C" w:rsidP="00DD78BF">
      <w:pPr>
        <w:pStyle w:val="DHHStablefigurenote"/>
        <w:spacing w:after="0"/>
        <w:rPr>
          <w:i/>
        </w:rPr>
      </w:pPr>
      <w:r w:rsidRPr="00DD78BF">
        <w:rPr>
          <w:i/>
        </w:rPr>
        <w:t>Fitting statutory income households to dwellings by bedroom number</w:t>
      </w:r>
    </w:p>
    <w:p w14:paraId="6FCA0A0F" w14:textId="77777777" w:rsidR="00FB393C" w:rsidRPr="00706644" w:rsidRDefault="00FB393C" w:rsidP="00DD78BF">
      <w:pPr>
        <w:pStyle w:val="DHHStablefigurenote"/>
        <w:spacing w:before="0"/>
      </w:pPr>
      <w:r w:rsidRPr="00706644">
        <w:t>These calculations show the distribution of private rental properties in Victoria affordable to households on statutory incomes by bedroom number for newly leased properties during the current quarter. It shows the number of properties by region that were affordable for different bedroom numbers, and the proportion of that municipality’s stock of those properties. Fo</w:t>
      </w:r>
      <w:r>
        <w:t>r example, if there are 100 one-</w:t>
      </w:r>
      <w:r w:rsidRPr="00706644">
        <w:t xml:space="preserve">bedroom properties deemed to be affordable in Port </w:t>
      </w:r>
      <w:r>
        <w:t>Phillip, and there are 1000 one-</w:t>
      </w:r>
      <w:r w:rsidRPr="00706644">
        <w:t>bedroom properties leased during that quarter, then t</w:t>
      </w:r>
      <w:r>
        <w:t>he percentage of affordable one-</w:t>
      </w:r>
      <w:r w:rsidRPr="00706644">
        <w:t xml:space="preserve">bedroom properties in Port Phillip during the quarter will be 10.0 per cent. </w:t>
      </w:r>
    </w:p>
    <w:p w14:paraId="182A5420" w14:textId="77777777" w:rsidR="00FB393C" w:rsidRPr="00DD78BF" w:rsidRDefault="00FB393C" w:rsidP="006C1A0F">
      <w:pPr>
        <w:pStyle w:val="DHHStablefigurenote"/>
        <w:spacing w:before="240" w:after="0"/>
        <w:rPr>
          <w:i/>
        </w:rPr>
      </w:pPr>
      <w:r w:rsidRPr="00DD78BF">
        <w:rPr>
          <w:i/>
        </w:rPr>
        <w:t>Calculating affordability – net rent method</w:t>
      </w:r>
    </w:p>
    <w:p w14:paraId="2AEA06C6" w14:textId="77777777" w:rsidR="00FB393C" w:rsidRPr="00706644" w:rsidRDefault="00FB393C" w:rsidP="00DD78BF">
      <w:pPr>
        <w:pStyle w:val="DHHStablefigurenote"/>
        <w:spacing w:before="0"/>
      </w:pPr>
      <w:r w:rsidRPr="00706644">
        <w:t xml:space="preserve">The assessment of affordable supply is based on the number of </w:t>
      </w:r>
      <w:proofErr w:type="gramStart"/>
      <w:r w:rsidRPr="00706644">
        <w:t>suitably-sized</w:t>
      </w:r>
      <w:proofErr w:type="gramEnd"/>
      <w:r w:rsidRPr="00706644">
        <w:t xml:space="preserve"> properties that are within 30 p</w:t>
      </w:r>
      <w:r>
        <w:t>er cent of gross income for low-</w:t>
      </w:r>
      <w:r w:rsidRPr="00706644">
        <w:t>income households. The rental thresholds are taken from the household incomes for whom that number of bedrooms is a minimum and may have been rounded up to th</w:t>
      </w:r>
      <w:r>
        <w:t>e nearest $5 increment. For one-</w:t>
      </w:r>
      <w:r w:rsidRPr="00706644">
        <w:t xml:space="preserve">bedroom properties, we have taken the income of singles on </w:t>
      </w:r>
      <w:r>
        <w:t>Jobseeker</w:t>
      </w:r>
      <w:r w:rsidRPr="00706644">
        <w:t xml:space="preserve"> allowance; for two</w:t>
      </w:r>
      <w:r>
        <w:t>-</w:t>
      </w:r>
      <w:r w:rsidRPr="00706644">
        <w:t>bedroom properties, we have taken a single parent pensioner with on</w:t>
      </w:r>
      <w:r>
        <w:t>e child aged under 5; for three-</w:t>
      </w:r>
      <w:r w:rsidRPr="00706644">
        <w:t xml:space="preserve">bedroom properties we have taken a couple on </w:t>
      </w:r>
      <w:r>
        <w:t>Jobseeker</w:t>
      </w:r>
      <w:r w:rsidRPr="00706644">
        <w:t xml:space="preserve"> </w:t>
      </w:r>
      <w:r>
        <w:t>with two children; and for four-</w:t>
      </w:r>
      <w:r w:rsidRPr="00706644">
        <w:t xml:space="preserve">bedroom properties, we have taken a couple on </w:t>
      </w:r>
      <w:r>
        <w:t>Jobseeker</w:t>
      </w:r>
      <w:r w:rsidRPr="00706644">
        <w:t xml:space="preserve"> with four children.</w:t>
      </w:r>
    </w:p>
    <w:p w14:paraId="39BB72EE" w14:textId="77777777" w:rsidR="00FB393C" w:rsidRDefault="00FB393C" w:rsidP="00DD78BF">
      <w:pPr>
        <w:pStyle w:val="DHHStablefigurenote"/>
      </w:pPr>
      <w:r w:rsidRPr="00706644">
        <w:t>The method used in these calculations assumes rent assistance is fully offset against the weekly rent by subtracting rent assistance from the rent and then calculating the resulting rent as a proportion of the Centrelink income. This is the net-rent method which treats rent assistance as a housing payment, not an income supplement. Other methods are available, such as used by the Australian Institute of Health and Welfare.</w:t>
      </w:r>
    </w:p>
    <w:p w14:paraId="75AF45BE" w14:textId="77777777" w:rsidR="00FB393C" w:rsidRPr="00A5558F" w:rsidRDefault="00FB393C" w:rsidP="000533F2">
      <w:pPr>
        <w:pStyle w:val="Heading4"/>
      </w:pPr>
      <w:r>
        <w:t>9</w:t>
      </w:r>
      <w:r w:rsidRPr="00A5558F">
        <w:t xml:space="preserve">. Cells with no data </w:t>
      </w:r>
    </w:p>
    <w:p w14:paraId="60138E45" w14:textId="77777777" w:rsidR="00FB393C" w:rsidRPr="00706644" w:rsidRDefault="00FB393C" w:rsidP="00DD78BF">
      <w:pPr>
        <w:pStyle w:val="DHHStablefigurenote"/>
      </w:pPr>
      <w:r w:rsidRPr="00706644">
        <w:t>Where tables have cells with no data (particularly Table 11</w:t>
      </w:r>
      <w:r>
        <w:t xml:space="preserve"> and Table 12</w:t>
      </w:r>
      <w:r w:rsidRPr="00706644">
        <w:t>), this is because we have limited the reporting of median rents to cells with at least 10 cases to report. A blank cell, therefore, means there may have been no lettings, or fewer than 10 for th</w:t>
      </w:r>
      <w:r>
        <w:t xml:space="preserve">e year to that quarter (Table 11) or that </w:t>
      </w:r>
      <w:r w:rsidRPr="00706644">
        <w:t>quarter</w:t>
      </w:r>
      <w:r>
        <w:t xml:space="preserve"> (Table 12)</w:t>
      </w:r>
      <w:r w:rsidRPr="00706644">
        <w:t>.</w:t>
      </w:r>
    </w:p>
    <w:p w14:paraId="385C1C61" w14:textId="77777777" w:rsidR="00FB393C" w:rsidRPr="00A5558F" w:rsidRDefault="00FB393C" w:rsidP="000533F2">
      <w:pPr>
        <w:pStyle w:val="Heading4"/>
      </w:pPr>
      <w:r>
        <w:t>10</w:t>
      </w:r>
      <w:r w:rsidRPr="00A5558F">
        <w:t xml:space="preserve">. Spreadsheets </w:t>
      </w:r>
    </w:p>
    <w:p w14:paraId="40B99393" w14:textId="4E9FE94E" w:rsidR="00FB393C" w:rsidRPr="00DD78BF" w:rsidRDefault="00FB393C" w:rsidP="00DD78BF">
      <w:pPr>
        <w:pStyle w:val="DHHStablefigurenote"/>
      </w:pPr>
      <w:r w:rsidRPr="00DD78BF">
        <w:t>Tables 1–14 are available for download in Excel format from the Department of Health and Human Services website:</w:t>
      </w:r>
      <w:r w:rsidRPr="00BE0993">
        <w:t xml:space="preserve"> </w:t>
      </w:r>
      <w:hyperlink r:id="rId30" w:history="1">
        <w:r w:rsidR="00DD78BF" w:rsidRPr="00131EB7">
          <w:rPr>
            <w:rStyle w:val="Hyperlink"/>
          </w:rPr>
          <w:t>https://dhhs.vic.gov.au/publications/rental-report</w:t>
        </w:r>
      </w:hyperlink>
      <w:r w:rsidR="00DD78BF">
        <w:t xml:space="preserve">. </w:t>
      </w:r>
    </w:p>
    <w:p w14:paraId="2A5F3C2E" w14:textId="77777777" w:rsidR="00FB393C" w:rsidRDefault="00FB393C" w:rsidP="000533F2">
      <w:pPr>
        <w:pStyle w:val="DHHStablefigurenote"/>
      </w:pPr>
    </w:p>
    <w:p w14:paraId="22947905" w14:textId="77777777" w:rsidR="00FB393C" w:rsidRDefault="00FB393C" w:rsidP="000533F2">
      <w:pPr>
        <w:pStyle w:val="DHHStablefigurenote"/>
      </w:pPr>
      <w:r>
        <w:br w:type="page"/>
      </w:r>
    </w:p>
    <w:p w14:paraId="34F37328" w14:textId="77777777" w:rsidR="00FB393C" w:rsidRDefault="00FB393C" w:rsidP="00FB393C">
      <w:pPr>
        <w:pStyle w:val="DHHSbody"/>
      </w:pPr>
    </w:p>
    <w:p w14:paraId="7A95A42A" w14:textId="77777777" w:rsidR="00FB393C" w:rsidRDefault="00FB393C" w:rsidP="00FB393C">
      <w:pPr>
        <w:pStyle w:val="DHHSbody"/>
      </w:pPr>
    </w:p>
    <w:p w14:paraId="59C7C8E8" w14:textId="77777777" w:rsidR="00FB393C" w:rsidRDefault="00FB393C" w:rsidP="00FB393C">
      <w:pPr>
        <w:pStyle w:val="DHHSbody"/>
      </w:pPr>
    </w:p>
    <w:p w14:paraId="60734A9D" w14:textId="77777777" w:rsidR="00FB393C" w:rsidRDefault="00FB393C" w:rsidP="00FB393C">
      <w:pPr>
        <w:pStyle w:val="DHHSbody"/>
      </w:pPr>
    </w:p>
    <w:p w14:paraId="42025D2D" w14:textId="77777777" w:rsidR="00FB393C" w:rsidRDefault="00FB393C" w:rsidP="00FB393C">
      <w:pPr>
        <w:pStyle w:val="DHHSbody"/>
      </w:pPr>
    </w:p>
    <w:p w14:paraId="6FBD4FA7" w14:textId="77777777" w:rsidR="00FB393C" w:rsidRDefault="00FB393C" w:rsidP="00FB393C">
      <w:pPr>
        <w:pStyle w:val="DHHSbody"/>
      </w:pPr>
    </w:p>
    <w:p w14:paraId="4CA59E5F" w14:textId="77777777" w:rsidR="00FB393C" w:rsidRDefault="00FB393C" w:rsidP="00FB393C">
      <w:pPr>
        <w:pStyle w:val="DHHSbody"/>
      </w:pPr>
    </w:p>
    <w:p w14:paraId="08B98126" w14:textId="77777777" w:rsidR="00FB393C" w:rsidRDefault="00FB393C" w:rsidP="00FB393C">
      <w:pPr>
        <w:pStyle w:val="DHHSbody"/>
      </w:pPr>
    </w:p>
    <w:p w14:paraId="4F9C5217" w14:textId="77777777" w:rsidR="00FB393C" w:rsidRDefault="00FB393C" w:rsidP="00FB393C">
      <w:pPr>
        <w:pStyle w:val="DHHSbody"/>
      </w:pPr>
    </w:p>
    <w:p w14:paraId="3B061A8A" w14:textId="6337F1FD" w:rsidR="00FB393C" w:rsidRPr="00BE0993" w:rsidRDefault="00FB393C" w:rsidP="00FB393C">
      <w:pPr>
        <w:pStyle w:val="DHHSbody"/>
      </w:pPr>
      <w:r w:rsidRPr="00BE0993">
        <w:t xml:space="preserve">Published by </w:t>
      </w:r>
      <w:r w:rsidR="006C4269">
        <w:t>Homes Victoria</w:t>
      </w:r>
      <w:r w:rsidRPr="00BE0993">
        <w:t>, Victorian Government, Australia.</w:t>
      </w:r>
      <w:r w:rsidRPr="00BE0993">
        <w:br/>
      </w:r>
      <w:r w:rsidR="000266BF">
        <w:t>December</w:t>
      </w:r>
      <w:r w:rsidR="00F5399C">
        <w:t xml:space="preserve"> </w:t>
      </w:r>
      <w:r w:rsidR="006C4269">
        <w:t>2021</w:t>
      </w:r>
    </w:p>
    <w:p w14:paraId="74350655" w14:textId="270DA0A4" w:rsidR="00FB393C" w:rsidRPr="00BE0993" w:rsidRDefault="00FB393C" w:rsidP="00FB393C">
      <w:pPr>
        <w:pStyle w:val="DHHSbody"/>
      </w:pPr>
      <w:r w:rsidRPr="00BE0993">
        <w:t xml:space="preserve">© Copyright State of Victoria </w:t>
      </w:r>
      <w:r w:rsidR="006C4269">
        <w:t>2021</w:t>
      </w:r>
    </w:p>
    <w:p w14:paraId="3140E1CB" w14:textId="77777777" w:rsidR="00FB393C" w:rsidRPr="00BE0993" w:rsidRDefault="00FB393C" w:rsidP="00FB393C">
      <w:pPr>
        <w:pStyle w:val="DHHSbody"/>
      </w:pPr>
      <w:r w:rsidRPr="00BE0993">
        <w:t xml:space="preserve">This publication is copyright; no part may be reproduced by any process except in accordance with the provisions of the Copyright Act 1968. </w:t>
      </w:r>
    </w:p>
    <w:p w14:paraId="2122E66A" w14:textId="77777777" w:rsidR="00FB393C" w:rsidRPr="00BE0993" w:rsidRDefault="00FB393C" w:rsidP="00FB393C">
      <w:pPr>
        <w:pStyle w:val="DHHSbody"/>
      </w:pPr>
      <w:r w:rsidRPr="00BE0993">
        <w:t>ISBN 978-0-7311-6446-2</w:t>
      </w:r>
    </w:p>
    <w:p w14:paraId="52EE36CA" w14:textId="67C644E7" w:rsidR="00FB393C" w:rsidRPr="00BE0993" w:rsidRDefault="00FB393C" w:rsidP="00FB393C">
      <w:pPr>
        <w:pStyle w:val="DHHSbody"/>
      </w:pPr>
      <w:r w:rsidRPr="00BE0993">
        <w:t xml:space="preserve">This document may also be downloaded from: </w:t>
      </w:r>
      <w:hyperlink r:id="rId31" w:history="1">
        <w:r w:rsidRPr="00BE0993">
          <w:rPr>
            <w:rStyle w:val="Hyperlink"/>
          </w:rPr>
          <w:t>https://dhhs.vic.gov.au/publications/rental-report</w:t>
        </w:r>
      </w:hyperlink>
      <w:r>
        <w:rPr>
          <w:rStyle w:val="Hyperlink"/>
        </w:rPr>
        <w:t xml:space="preserve"> </w:t>
      </w:r>
    </w:p>
    <w:p w14:paraId="17B8CBC3" w14:textId="77777777" w:rsidR="00FB393C" w:rsidRPr="00BE0993" w:rsidRDefault="00FB393C" w:rsidP="00FB393C">
      <w:pPr>
        <w:pStyle w:val="DHHSbody"/>
      </w:pPr>
      <w:r w:rsidRPr="00BE0993">
        <w:t>Authorised by the State Government of Victoria, 50 Lonsdale Street, Melbourne.</w:t>
      </w:r>
    </w:p>
    <w:p w14:paraId="276DAC4B" w14:textId="3C4E3D84" w:rsidR="00FB393C" w:rsidRDefault="00FB393C" w:rsidP="00FB393C">
      <w:pPr>
        <w:pStyle w:val="DHHSbody"/>
      </w:pPr>
      <w:r w:rsidRPr="00BE0993">
        <w:t xml:space="preserve">For further information about the Rental Report contact the Centre for Human Services Research and Evaluation. Email </w:t>
      </w:r>
      <w:hyperlink r:id="rId32" w:history="1">
        <w:r w:rsidRPr="00BE0993">
          <w:rPr>
            <w:rStyle w:val="Hyperlink"/>
            <w:rFonts w:cs="Arial"/>
          </w:rPr>
          <w:t>chsre@dhhs.vic.gov.au</w:t>
        </w:r>
      </w:hyperlink>
      <w:r w:rsidRPr="002A55F2">
        <w:t xml:space="preserve"> </w:t>
      </w:r>
      <w:r w:rsidRPr="00BE0993">
        <w:t xml:space="preserve">  Telephone enquiries: 03 9096 7045</w:t>
      </w:r>
    </w:p>
    <w:p w14:paraId="3577726B" w14:textId="77777777" w:rsidR="00FB393C" w:rsidRDefault="00FB393C" w:rsidP="00FB393C">
      <w:pPr>
        <w:pStyle w:val="DHHSbody"/>
      </w:pPr>
    </w:p>
    <w:p w14:paraId="426D3D0D" w14:textId="77777777" w:rsidR="00FB393C" w:rsidRDefault="00FB393C" w:rsidP="00FB393C">
      <w:pPr>
        <w:pStyle w:val="DHHSbody"/>
      </w:pPr>
    </w:p>
    <w:p w14:paraId="73CBEED1" w14:textId="77777777" w:rsidR="00FB393C" w:rsidRPr="00BE0993" w:rsidRDefault="00FB393C" w:rsidP="00FB393C">
      <w:pPr>
        <w:pStyle w:val="DHHSbody"/>
      </w:pPr>
    </w:p>
    <w:p w14:paraId="7195B29F" w14:textId="77777777" w:rsidR="00FB393C" w:rsidRPr="00706644" w:rsidRDefault="00FB393C" w:rsidP="00FB393C">
      <w:pPr>
        <w:pStyle w:val="DHHSbody"/>
        <w:rPr>
          <w:rFonts w:cs="Arial"/>
        </w:rPr>
      </w:pPr>
      <w:r>
        <w:rPr>
          <w:noProof/>
          <w:lang w:eastAsia="en-AU"/>
        </w:rPr>
        <mc:AlternateContent>
          <mc:Choice Requires="wps">
            <w:drawing>
              <wp:anchor distT="0" distB="0" distL="114300" distR="114300" simplePos="0" relativeHeight="251661312" behindDoc="0" locked="0" layoutInCell="1" allowOverlap="1" wp14:anchorId="6E3A1850" wp14:editId="4B641227">
                <wp:simplePos x="0" y="0"/>
                <wp:positionH relativeFrom="column">
                  <wp:align>center</wp:align>
                </wp:positionH>
                <wp:positionV relativeFrom="paragraph">
                  <wp:posOffset>71755</wp:posOffset>
                </wp:positionV>
                <wp:extent cx="4482000" cy="604800"/>
                <wp:effectExtent l="0" t="0" r="13970" b="24130"/>
                <wp:wrapNone/>
                <wp:docPr id="12" name="AutoShape 4"/>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4482000" cy="604800"/>
                        </a:xfrm>
                        <a:prstGeom prst="roundRect">
                          <a:avLst>
                            <a:gd name="adj" fmla="val 16667"/>
                          </a:avLst>
                        </a:prstGeom>
                        <a:solidFill>
                          <a:srgbClr val="FFFFFF"/>
                        </a:solidFill>
                        <a:ln w="9525">
                          <a:solidFill>
                            <a:srgbClr val="6687A4"/>
                          </a:solidFill>
                          <a:round/>
                          <a:headEnd/>
                          <a:tailEnd/>
                        </a:ln>
                      </wps:spPr>
                      <wps:txbx>
                        <w:txbxContent>
                          <w:p w14:paraId="2CF50DC3" w14:textId="77777777" w:rsidR="00805D52" w:rsidRPr="00A5558F" w:rsidRDefault="00805D52" w:rsidP="000533F2">
                            <w:pPr>
                              <w:pStyle w:val="DHHSbody"/>
                            </w:pPr>
                            <w:r w:rsidRPr="00A5558F">
                              <w:t>If you would like to receive this publication in an accessible format, please phone 1300 650 172 using the National Relay Service 13 36 77 if required.</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roundrect w14:anchorId="6E3A1850" id="AutoShape 4" o:spid="_x0000_s1027" style="position:absolute;margin-left:0;margin-top:5.65pt;width:352.9pt;height:47.6pt;z-index:251661312;visibility:visible;mso-wrap-style:square;mso-width-percent:0;mso-height-percent:0;mso-wrap-distance-left:9pt;mso-wrap-distance-top:0;mso-wrap-distance-right:9pt;mso-wrap-distance-bottom:0;mso-position-horizontal:center;mso-position-horizontal-relative:text;mso-position-vertical:absolute;mso-position-vertical-relative:text;mso-width-percent:0;mso-height-percent:0;mso-width-relative:margin;mso-height-relative:margin;v-text-anchor:top"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3rfBvKgIAAEwEAAAOAAAAZHJzL2Uyb0RvYy54bWysVN2u2jAMvp+0d4hyPwqoFE5FOUKcMU06&#10;+9HO9gAhSWm2NM6SQGFPf5y0MPZzNa0XkR3Hn+3Pdpf3p1aTo3ReganoZDSmRBoOQpl9Rb983r5a&#10;UOIDM4JpMLKiZ+np/erli2VnSzmFBrSQjiCI8WVnK9qEYMss87yRLfMjsNKgsQbXsoCq22fCsQ7R&#10;W51Nx+Mi68AJ64BL7/H2oTfSVcKva8nDh7r2MhBdUcwtpNOlcxfPbLVk5d4x2yg+pMH+IYuWKYNB&#10;r1APLDBycOoPqFZxBx7qMOLQZlDXistUA1YzGf9WzVPDrEy1IDneXmny/w+Wvz8+2Y8upu7tI/Bv&#10;nhjYNMzs5do56BrJBIabRKKyzvry6hAVj65k170Dga1lhwCJg1Pt2giI1ZFTovp8pVqeAuF4mecL&#10;bB92hKOtGOcLlGMIVl68rfPhjYSWRKGiDg5GfMJ+phDs+OhD4lsQw9oYXXylpG41du/INJkURTEf&#10;EIfHiH3BTOWCVmKrtE6K2+822hF0reg2fYOzv32mDekqejebzlIWv9j8LURRLObr/G8QqY40dZHa&#10;10YkOTClexmz1GbgOtIbJ9mX4bQ7ESWGRsSbHYgzku+gH2lcQRQacD8o6XCcK+q/H5iTlOi3Bht4&#10;N8nzOP9JyWfzKSru1rK7tTDDEaqigZJe3IR+Zw7WqX2DkSaJAANrbHqtwmU6+qyG9HFkU0eH9Yo7&#10;caunVz9/AqtnAAAA//8DAFBLAwQUAAYACAAAACEA3WS9NdsAAAAHAQAADwAAAGRycy9kb3ducmV2&#10;LnhtbEyPwU7DMBBE70j8g7VIXBB1WtTQhjgVokLqsTR8gBNvEwt7HcVuE/6e5QTHnRnNvil3s3fi&#10;imO0gRQsFxkIpDYYS52Cz/r9cQMiJk1Gu0Co4Bsj7Krbm1IXJkz0gddT6gSXUCy0gj6loZAytj16&#10;HRdhQGLvHEavE59jJ82oJy73Tq6yLJdeW+IPvR7wrcf263TxCjZTfbDHh7w5epfvt3baH1ZDrdT9&#10;3fz6AiLhnP7C8IvP6FAxUxMuZKJwCnhIYnX5BILd52zNQxoWsnwNsirlf/7qBwAA//8DAFBLAQIt&#10;ABQABgAIAAAAIQC2gziS/gAAAOEBAAATAAAAAAAAAAAAAAAAAAAAAABbQ29udGVudF9UeXBlc10u&#10;eG1sUEsBAi0AFAAGAAgAAAAhADj9If/WAAAAlAEAAAsAAAAAAAAAAAAAAAAALwEAAF9yZWxzLy5y&#10;ZWxzUEsBAi0AFAAGAAgAAAAhALet8G8qAgAATAQAAA4AAAAAAAAAAAAAAAAALgIAAGRycy9lMm9E&#10;b2MueG1sUEsBAi0AFAAGAAgAAAAhAN1kvTXbAAAABwEAAA8AAAAAAAAAAAAAAAAAhAQAAGRycy9k&#10;b3ducmV2LnhtbFBLBQYAAAAABAAEAPMAAACMBQAAAAA=&#10;" strokecolor="#6687a4">
                <v:textbox>
                  <w:txbxContent>
                    <w:p w14:paraId="2CF50DC3" w14:textId="77777777" w:rsidR="00805D52" w:rsidRPr="00A5558F" w:rsidRDefault="00805D52" w:rsidP="000533F2">
                      <w:pPr>
                        <w:pStyle w:val="DHHSbody"/>
                      </w:pPr>
                      <w:r w:rsidRPr="00A5558F">
                        <w:t>If you would like to receive this publication in an accessible format, please phone 1300 650 172 using the National Relay Service 13 36 77 if required.</w:t>
                      </w:r>
                    </w:p>
                  </w:txbxContent>
                </v:textbox>
              </v:roundrect>
            </w:pict>
          </mc:Fallback>
        </mc:AlternateContent>
      </w:r>
    </w:p>
    <w:p w14:paraId="16F270C8" w14:textId="77777777" w:rsidR="00FB393C" w:rsidRPr="00706644" w:rsidRDefault="00FB393C" w:rsidP="00613A94">
      <w:pPr>
        <w:pStyle w:val="DHHStabletext"/>
      </w:pPr>
    </w:p>
    <w:p w14:paraId="6DDD553C" w14:textId="77777777" w:rsidR="00FB393C" w:rsidRPr="00706644" w:rsidRDefault="00FB393C" w:rsidP="00FB393C">
      <w:pPr>
        <w:pStyle w:val="DHHSbody"/>
      </w:pPr>
    </w:p>
    <w:p w14:paraId="6BFD2DF5" w14:textId="307FC214" w:rsidR="00FB393C" w:rsidRDefault="00FB393C" w:rsidP="00FB393C">
      <w:pPr>
        <w:pStyle w:val="DHHSbody"/>
      </w:pPr>
    </w:p>
    <w:p w14:paraId="304534D6" w14:textId="77777777" w:rsidR="00FB393C" w:rsidRPr="00FB393C" w:rsidRDefault="00FB393C" w:rsidP="00FB393C">
      <w:pPr>
        <w:pStyle w:val="DHHSbody"/>
      </w:pPr>
    </w:p>
    <w:sectPr w:rsidR="00FB393C" w:rsidRPr="00FB393C" w:rsidSect="00BA5E47">
      <w:headerReference w:type="even" r:id="rId33"/>
      <w:headerReference w:type="default" r:id="rId34"/>
      <w:footerReference w:type="even" r:id="rId35"/>
      <w:footerReference w:type="default" r:id="rId36"/>
      <w:footerReference w:type="first" r:id="rId37"/>
      <w:pgSz w:w="11906" w:h="16838"/>
      <w:pgMar w:top="1701" w:right="1304" w:bottom="1134" w:left="1304" w:header="454" w:footer="510" w:gutter="0"/>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09C199FB" w14:textId="77777777" w:rsidR="00BA7EC3" w:rsidRDefault="00BA7EC3">
      <w:r>
        <w:separator/>
      </w:r>
    </w:p>
  </w:endnote>
  <w:endnote w:type="continuationSeparator" w:id="0">
    <w:p w14:paraId="304F2C92" w14:textId="77777777" w:rsidR="00BA7EC3" w:rsidRDefault="00BA7EC3">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MS Mincho">
    <w:altName w:val="ＭＳ 明朝"/>
    <w:panose1 w:val="02020609040205080304"/>
    <w:charset w:val="80"/>
    <w:family w:val="modern"/>
    <w:pitch w:val="fixed"/>
    <w:sig w:usb0="E00002FF" w:usb1="6AC7FDFB" w:usb2="08000012" w:usb3="00000000" w:csb0="0002009F" w:csb1="00000000"/>
  </w:font>
  <w:font w:name="Calibri Light">
    <w:panose1 w:val="020F0302020204030204"/>
    <w:charset w:val="00"/>
    <w:family w:val="swiss"/>
    <w:pitch w:val="variable"/>
    <w:sig w:usb0="E4002EFF" w:usb1="C000247B" w:usb2="00000009" w:usb3="00000000" w:csb0="000001FF" w:csb1="00000000"/>
  </w:font>
  <w:font w:name="Lucida Grande">
    <w:altName w:val="Arial"/>
    <w:charset w:val="00"/>
    <w:family w:val="swiss"/>
    <w:pitch w:val="variable"/>
    <w:sig w:usb0="E1000AEF" w:usb1="5000A1FF" w:usb2="00000000" w:usb3="00000000" w:csb0="000001BF" w:csb1="00000000"/>
  </w:font>
  <w:font w:name="Times">
    <w:altName w:val="Times"/>
    <w:panose1 w:val="02020603050405020304"/>
    <w:charset w:val="00"/>
    <w:family w:val="roman"/>
    <w:pitch w:val="variable"/>
    <w:sig w:usb0="E0002EFF" w:usb1="C000785B" w:usb2="00000009" w:usb3="00000000" w:csb0="000001FF" w:csb1="00000000"/>
  </w:font>
  <w:font w:name="HelveticaNeueLTStd-Md">
    <w:altName w:val="HelveticaNeueLT Std Med"/>
    <w:panose1 w:val="00000000000000000000"/>
    <w:charset w:val="4D"/>
    <w:family w:val="auto"/>
    <w:notTrueType/>
    <w:pitch w:val="default"/>
    <w:sig w:usb0="00000003" w:usb1="00000000" w:usb2="00000000" w:usb3="00000000" w:csb0="00000001" w:csb1="00000000"/>
  </w:font>
  <w:font w:name="Arial Black">
    <w:panose1 w:val="020B0A04020102020204"/>
    <w:charset w:val="00"/>
    <w:family w:val="swiss"/>
    <w:pitch w:val="variable"/>
    <w:sig w:usb0="A00002AF" w:usb1="400078FB" w:usb2="00000000" w:usb3="00000000" w:csb0="0000009F" w:csb1="00000000"/>
  </w:font>
  <w:font w:name="DengXian">
    <w:altName w:val="等线"/>
    <w:panose1 w:val="02010600030101010101"/>
    <w:charset w:val="86"/>
    <w:family w:val="auto"/>
    <w:pitch w:val="variable"/>
    <w:sig w:usb0="A00002BF" w:usb1="38CF7CFA" w:usb2="00000016" w:usb3="00000000" w:csb0="0004000F" w:csb1="00000000"/>
  </w:font>
  <w:font w:name="DengXian Light">
    <w:altName w:val="等线 Light"/>
    <w:charset w:val="86"/>
    <w:family w:val="auto"/>
    <w:pitch w:val="variable"/>
    <w:sig w:usb0="A00002BF" w:usb1="38CF7CFA" w:usb2="00000016" w:usb3="00000000" w:csb0="0004000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30B6165" w14:textId="0ED027F1" w:rsidR="00805D52" w:rsidRDefault="00805D52" w:rsidP="008444C8">
    <w:pPr>
      <w:pStyle w:val="DHHSfooter"/>
    </w:pPr>
    <w:r>
      <w:rPr>
        <w:noProof/>
        <w:lang w:eastAsia="en-AU"/>
      </w:rPr>
      <mc:AlternateContent>
        <mc:Choice Requires="wps">
          <w:drawing>
            <wp:anchor distT="0" distB="0" distL="114300" distR="114300" simplePos="0" relativeHeight="251668480" behindDoc="0" locked="0" layoutInCell="1" allowOverlap="1" wp14:anchorId="1FE22DD2" wp14:editId="430481C5">
              <wp:simplePos x="0" y="0"/>
              <wp:positionH relativeFrom="column">
                <wp:posOffset>0</wp:posOffset>
              </wp:positionH>
              <wp:positionV relativeFrom="paragraph">
                <wp:posOffset>-107950</wp:posOffset>
              </wp:positionV>
              <wp:extent cx="6120000" cy="0"/>
              <wp:effectExtent l="0" t="0" r="33655" b="19050"/>
              <wp:wrapNone/>
              <wp:docPr id="25" name="Straight Connector 25"/>
              <wp:cNvGraphicFramePr/>
              <a:graphic xmlns:a="http://schemas.openxmlformats.org/drawingml/2006/main">
                <a:graphicData uri="http://schemas.microsoft.com/office/word/2010/wordprocessingShape">
                  <wps:wsp>
                    <wps:cNvCnPr/>
                    <wps:spPr>
                      <a:xfrm flipV="1">
                        <a:off x="0" y="0"/>
                        <a:ext cx="6120000" cy="0"/>
                      </a:xfrm>
                      <a:prstGeom prst="line">
                        <a:avLst/>
                      </a:prstGeom>
                    </wps:spPr>
                    <wps:style>
                      <a:lnRef idx="1">
                        <a:schemeClr val="accent6"/>
                      </a:lnRef>
                      <a:fillRef idx="0">
                        <a:schemeClr val="accent6"/>
                      </a:fillRef>
                      <a:effectRef idx="0">
                        <a:schemeClr val="accent6"/>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w:pict>
            <v:line w14:anchorId="3FF70F16" id="Straight Connector 25" o:spid="_x0000_s1026" style="position:absolute;flip:y;z-index:25166848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from="0,-8.5pt" to="481.9pt,-8.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K+kwgEAAM8DAAAOAAAAZHJzL2Uyb0RvYy54bWysU01v2zAMvQ/ofxB0b+wEaDAYcXpI0V2G&#10;LVi33VWZigXoC5QWO/9+lOx4QzsM2NCLYIl8j3yP9O5+tIadAaP2ruXrVc0ZOOk77U4t//b18fY9&#10;ZzEJ1wnjHbT8ApHf72/e7YbQwMb33nSAjEhcbIbQ8j6l0FRVlD1YEVc+gKOg8mhFoiueqg7FQOzW&#10;VJu63laDxy6glxAjvT5MQb4v/EqBTJ+VipCYaTn1lsqJ5XzOZ7XfieaEIvRazm2I/+jCCu2o6EL1&#10;IJJgP1C/orJaoo9epZX0tvJKaQlFA6lZ1y/UPPUiQNFC5sSw2BTfjlZ+Oh+R6a7lmzvOnLA0o6eE&#10;Qp/6xA7eOXLQI6MgOTWE2BDg4I4432I4YpY9KrRMGR2+0xIUI0gaG4vPl8VnGBOT9Lhd0+hqGoe8&#10;xqqJIlMFjOkDeMvyR8uNdtkC0Yjzx5ioLKVeU+iSW5qaKF/pYiAnG/cFFMmiYlM7ZaHgYJCdBa2C&#10;kBJc2mZRxFeyM0xpYxZgXcr+FTjnZyiUZfsX8IIolb1LC9hq5/FP1dO4nltWU/7VgUl3tuDZd5cy&#10;nmINbU1ROG94Xsvf7wX+6z/c/wQAAP//AwBQSwMEFAAGAAgAAAAhAFg0PArfAAAACAEAAA8AAABk&#10;cnMvZG93bnJldi54bWxMj9FKw0AQRd8F/2EZwZfSbmqx1ZhNEUGkSLWt+YBNdkyC2dmQ3bSrX+8I&#10;gr7NzL3cOTdbR9uJIw6+daRgPktAIFXOtFQrKN4epzcgfNBkdOcIFXyih3V+fpbp1LgT7fF4CLXg&#10;EPKpVtCE0KdS+qpBq/3M9UisvbvB6sDrUEsz6BOH205eJclSWt0Sf2h0jw8NVh+H0SrYrBZfcRf7&#10;+vqlKDavk6fnybgtlbq8iPd3IALG8GeGH3xGh5yZSjeS8aJTwEWCgul8xQPLt8sFNyl/LzLP5P8C&#10;+TcAAAD//wMAUEsBAi0AFAAGAAgAAAAhALaDOJL+AAAA4QEAABMAAAAAAAAAAAAAAAAAAAAAAFtD&#10;b250ZW50X1R5cGVzXS54bWxQSwECLQAUAAYACAAAACEAOP0h/9YAAACUAQAACwAAAAAAAAAAAAAA&#10;AAAvAQAAX3JlbHMvLnJlbHNQSwECLQAUAAYACAAAACEAT/yvpMIBAADPAwAADgAAAAAAAAAAAAAA&#10;AAAuAgAAZHJzL2Uyb0RvYy54bWxQSwECLQAUAAYACAAAACEAWDQ8Ct8AAAAIAQAADwAAAAAAAAAA&#10;AAAAAAAcBAAAZHJzL2Rvd25yZXYueG1sUEsFBgAAAAAEAAQA8wAAACgFAAAAAA==&#10;" strokecolor="#70ad47 [3209]" strokeweight=".5pt">
              <v:stroke joinstyle="miter"/>
            </v:line>
          </w:pict>
        </mc:Fallback>
      </mc:AlternateContent>
    </w:r>
    <w:r>
      <w:t xml:space="preserve">Page </w:t>
    </w:r>
    <w:r w:rsidRPr="005A39EC">
      <w:fldChar w:fldCharType="begin"/>
    </w:r>
    <w:r w:rsidRPr="005A39EC">
      <w:instrText xml:space="preserve"> PAGE </w:instrText>
    </w:r>
    <w:r w:rsidRPr="005A39EC">
      <w:fldChar w:fldCharType="separate"/>
    </w:r>
    <w:r>
      <w:rPr>
        <w:noProof/>
      </w:rPr>
      <w:t>14</w:t>
    </w:r>
    <w:r w:rsidRPr="005A39EC">
      <w:fldChar w:fldCharType="end"/>
    </w:r>
    <w:r>
      <w:tab/>
      <w:t xml:space="preserve">Rental Report </w:t>
    </w:r>
    <w:r w:rsidR="000266BF">
      <w:t>December</w:t>
    </w:r>
    <w:r>
      <w:t xml:space="preserve"> Quarter 2021</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A6286CA" w14:textId="255C43F0" w:rsidR="00805D52" w:rsidRPr="008444C8" w:rsidRDefault="00805D52" w:rsidP="008444C8">
    <w:pPr>
      <w:pStyle w:val="DHHSfooter"/>
    </w:pPr>
    <w:r>
      <w:rPr>
        <w:noProof/>
        <w:lang w:eastAsia="en-AU"/>
      </w:rPr>
      <mc:AlternateContent>
        <mc:Choice Requires="wps">
          <w:drawing>
            <wp:anchor distT="0" distB="0" distL="114300" distR="114300" simplePos="0" relativeHeight="251670528" behindDoc="0" locked="0" layoutInCell="1" allowOverlap="1" wp14:anchorId="6D493CC1" wp14:editId="2DACA390">
              <wp:simplePos x="0" y="0"/>
              <wp:positionH relativeFrom="column">
                <wp:posOffset>0</wp:posOffset>
              </wp:positionH>
              <wp:positionV relativeFrom="paragraph">
                <wp:posOffset>-107950</wp:posOffset>
              </wp:positionV>
              <wp:extent cx="6120000" cy="0"/>
              <wp:effectExtent l="0" t="0" r="33655" b="19050"/>
              <wp:wrapNone/>
              <wp:docPr id="26" name="Straight Connector 26"/>
              <wp:cNvGraphicFramePr/>
              <a:graphic xmlns:a="http://schemas.openxmlformats.org/drawingml/2006/main">
                <a:graphicData uri="http://schemas.microsoft.com/office/word/2010/wordprocessingShape">
                  <wps:wsp>
                    <wps:cNvCnPr/>
                    <wps:spPr>
                      <a:xfrm flipV="1">
                        <a:off x="0" y="0"/>
                        <a:ext cx="6120000" cy="0"/>
                      </a:xfrm>
                      <a:prstGeom prst="line">
                        <a:avLst/>
                      </a:prstGeom>
                    </wps:spPr>
                    <wps:style>
                      <a:lnRef idx="1">
                        <a:schemeClr val="accent6"/>
                      </a:lnRef>
                      <a:fillRef idx="0">
                        <a:schemeClr val="accent6"/>
                      </a:fillRef>
                      <a:effectRef idx="0">
                        <a:schemeClr val="accent6"/>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w:pict>
            <v:line w14:anchorId="618F6DC8" id="Straight Connector 26" o:spid="_x0000_s1026" style="position:absolute;flip:y;z-index:25167052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from="0,-8.5pt" to="481.9pt,-8.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jlODwQEAAM8DAAAOAAAAZHJzL2Uyb0RvYy54bWysU8Gu0zAQvCPxD5bvNGkPFYqavkOf4IKg&#10;4gF3P2fdWLK91tq06d+zdtqAACGBuFixd2d2Z3aze5i8E2egZDH0cr1qpYCgcbDh1MvPn968ei1F&#10;yioMymGAXl4hyYf9yxe7S+xggyO6AUgwSUjdJfZyzDl2TZP0CF6lFUYIHDRIXmW+0qkZSF2Y3btm&#10;07bb5oI0REINKfHr4xyU+8pvDOj8wZgEWbhecm+5nlTP53I2+53qTqTiaPWtDfUPXXhlAxddqB5V&#10;VuIr2V+ovNWECU1eafQNGmM1VA2sZt3+pOZpVBGqFjYnxcWm9P9o9fvzkYQdernZShGU5xk9ZVL2&#10;NGZxwBDYQSTBQXbqElPHgEM40u2W4pGK7MmQF8bZ+IWXoBrB0sRUfb4uPsOUhebH7ZpH1/I49D3W&#10;zBSFKlLKbwG9KB+9dDYUC1Snzu9S5rKcek/hS2lpbqJ+5auDkuzCRzAsi4vN7dSFgoMjcVa8Ckpr&#10;CLmKYr6aXWDGOrcA21r2j8BbfoFCXba/AS+IWhlDXsDeBqTfVc/TusyBWzZz/t2BWXex4BmHax1P&#10;tYa3pqbfNrys5Y/3Cv/+H+6/AQAA//8DAFBLAwQUAAYACAAAACEAWDQ8Ct8AAAAIAQAADwAAAGRy&#10;cy9kb3ducmV2LnhtbEyP0UrDQBBF3wX/YRnBl9JuarHVmE0RQaRIta35gE12TILZ2ZDdtKtf7wiC&#10;vs3Mvdw5N1tH24kjDr51pGA+S0AgVc60VCso3h6nNyB80GR05wgVfKKHdX5+lunUuBPt8XgIteAQ&#10;8qlW0ITQp1L6qkGr/cz1SKy9u8HqwOtQSzPoE4fbTl4lyVJa3RJ/aHSPDw1WH4fRKtisFl9xF/v6&#10;+qUoNq+Tp+fJuC2VuryI93cgAsbwZ4YffEaHnJlKN5LxolPARYKC6XzFA8u3ywU3KX8vMs/k/wL5&#10;NwAAAP//AwBQSwECLQAUAAYACAAAACEAtoM4kv4AAADhAQAAEwAAAAAAAAAAAAAAAAAAAAAAW0Nv&#10;bnRlbnRfVHlwZXNdLnhtbFBLAQItABQABgAIAAAAIQA4/SH/1gAAAJQBAAALAAAAAAAAAAAAAAAA&#10;AC8BAABfcmVscy8ucmVsc1BLAQItABQABgAIAAAAIQDBjlODwQEAAM8DAAAOAAAAAAAAAAAAAAAA&#10;AC4CAABkcnMvZTJvRG9jLnhtbFBLAQItABQABgAIAAAAIQBYNDwK3wAAAAgBAAAPAAAAAAAAAAAA&#10;AAAAABsEAABkcnMvZG93bnJldi54bWxQSwUGAAAAAAQABADzAAAAJwUAAAAA&#10;" strokecolor="#70ad47 [3209]" strokeweight=".5pt">
              <v:stroke joinstyle="miter"/>
            </v:line>
          </w:pict>
        </mc:Fallback>
      </mc:AlternateContent>
    </w:r>
    <w:r>
      <w:t xml:space="preserve">Rental Report </w:t>
    </w:r>
    <w:r w:rsidR="000266BF">
      <w:t>December</w:t>
    </w:r>
    <w:r>
      <w:t xml:space="preserve"> Quarter 2021</w:t>
    </w:r>
    <w:r w:rsidRPr="0031753A">
      <w:tab/>
      <w:t xml:space="preserve">Page </w:t>
    </w:r>
    <w:r w:rsidRPr="0031753A">
      <w:fldChar w:fldCharType="begin"/>
    </w:r>
    <w:r w:rsidRPr="0031753A">
      <w:instrText xml:space="preserve"> PAGE </w:instrText>
    </w:r>
    <w:r w:rsidRPr="0031753A">
      <w:fldChar w:fldCharType="separate"/>
    </w:r>
    <w:r>
      <w:rPr>
        <w:noProof/>
      </w:rPr>
      <w:t>1</w:t>
    </w:r>
    <w:r w:rsidRPr="0031753A">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094F630" w14:textId="41902248" w:rsidR="00805D52" w:rsidRDefault="00805D52">
    <w:pPr>
      <w:pStyle w:val="Footer"/>
    </w:pPr>
    <w:r>
      <w:rPr>
        <w:noProof/>
        <w:lang w:eastAsia="en-AU"/>
      </w:rPr>
      <mc:AlternateContent>
        <mc:Choice Requires="wps">
          <w:drawing>
            <wp:anchor distT="0" distB="0" distL="0" distR="0" simplePos="0" relativeHeight="251658240" behindDoc="0" locked="0" layoutInCell="1" allowOverlap="1" wp14:anchorId="518007F6" wp14:editId="3E50C33E">
              <wp:simplePos x="635" y="635"/>
              <wp:positionH relativeFrom="column">
                <wp:align>center</wp:align>
              </wp:positionH>
              <wp:positionV relativeFrom="paragraph">
                <wp:posOffset>635</wp:posOffset>
              </wp:positionV>
              <wp:extent cx="443865" cy="443865"/>
              <wp:effectExtent l="0" t="0" r="3810" b="11430"/>
              <wp:wrapSquare wrapText="bothSides"/>
              <wp:docPr id="2" name="Text Box 2" descr="OFFICIAL"/>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6FEF148C" w14:textId="41F428F5" w:rsidR="00805D52" w:rsidRPr="001D5BE7" w:rsidRDefault="00805D52">
                          <w:pPr>
                            <w:rPr>
                              <w:rFonts w:ascii="Arial Black" w:eastAsia="Arial Black" w:hAnsi="Arial Black" w:cs="Arial Black"/>
                              <w:color w:val="000000"/>
                            </w:rPr>
                          </w:pPr>
                          <w:r w:rsidRPr="001D5BE7">
                            <w:rPr>
                              <w:rFonts w:ascii="Arial Black" w:eastAsia="Arial Black" w:hAnsi="Arial Black" w:cs="Arial Black"/>
                              <w:color w:val="000000"/>
                            </w:rPr>
                            <w:t>OFFICIAL</w:t>
                          </w:r>
                        </w:p>
                      </w:txbxContent>
                    </wps:txbx>
                    <wps:bodyPr rot="0" spcFirstLastPara="0" vertOverflow="overflow" horzOverflow="overflow" vert="horz" wrap="none" lIns="0" tIns="0" rIns="0" bIns="0" numCol="1" spcCol="0" rtlCol="0" fromWordArt="0" anchor="t" anchorCtr="0" forceAA="0" compatLnSpc="1">
                      <a:prstTxWarp prst="textNoShape">
                        <a:avLst/>
                      </a:prstTxWarp>
                      <a:spAutoFit/>
                    </wps:bodyPr>
                  </wps:wsp>
                </a:graphicData>
              </a:graphic>
            </wp:anchor>
          </w:drawing>
        </mc:Choice>
        <mc:Fallback>
          <w:pict>
            <v:shapetype w14:anchorId="518007F6" id="_x0000_t202" coordsize="21600,21600" o:spt="202" path="m,l,21600r21600,l21600,xe">
              <v:stroke joinstyle="miter"/>
              <v:path gradientshapeok="t" o:connecttype="rect"/>
            </v:shapetype>
            <v:shape id="_x0000_s1028" type="#_x0000_t202" alt="OFFICIAL" style="position:absolute;margin-left:0;margin-top:.05pt;width:34.95pt;height:34.95pt;z-index:251658240;visibility:visible;mso-wrap-style:none;mso-wrap-distance-left:0;mso-wrap-distance-top:0;mso-wrap-distance-right:0;mso-wrap-distance-bottom:0;mso-position-horizontal:center;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L83GAAIAABAEAAAOAAAAZHJzL2Uyb0RvYy54bWysU01v2zAMvQ/YfxB0X5x0XVEYcYqsRYYB&#10;QVsgHXpWZCk2IIkCpcTOfv0oxU66bqdhF/mZpPjx+DS/661hB4WhBVfx2WTKmXIS6tbtKv7jZfXp&#10;lrMQhauFAacqflSB3y0+fph3vlRX0ICpFTJK4kLZ+Yo3MfqyKIJslBVhAl45cmpAKyL94q6oUXSU&#10;3Zriajq9KTrA2iNIFQJZH05Ovsj5tVYyPmkdVGSm4tRbzCfmc5vOYjEX5Q6Fb1o5tCH+oQsrWkdF&#10;z6keRBRsj+0fqWwrEQLoOJFgC9C6lSrPQNPMpu+m2TTCqzwLkRP8mabw/9LKx8PGPyOL/VfoaYGJ&#10;kM6HMpAxzdNrtOlLnTLyE4XHM22qj0yS8fr68+3NF84kuQZMWYrLZY8hflNgWQIVR9pKJksc1iGe&#10;QseQVMvBqjUmb8a43wyUM1mKS4cJxX7bD21voT7SNAinRQcvVy3VXIsQnwXSZmkAUmt8okMb6CoO&#10;A+KsAfz5N3uKJ8LJy1lHSqm4IylzZr47WkQS1QhwBNsRuL29B5LejF6BlxnSBYxmhBrBvpKEl6kG&#10;uYSTVKnicYT38aRWegJSLZc5iKTjRVy7jZcpdaIo8ffSvwr0A8mRtvMIo4JE+Y7rU2y6GfxyH4nx&#10;vIhE54nDgWWSXV7l8ESSrt/+56jLQ178AgAA//8DAFBLAwQUAAYACAAAACEAhLDTKNYAAAADAQAA&#10;DwAAAGRycy9kb3ducmV2LnhtbEyPwU7DMAyG70i8Q2QkbiwZh7GVptM0iQs3BkLaLWu8piJxqiTr&#10;2rfHO8HR/n99/lxvp+DFiCn3kTQsFwoEUhttT52Gr8+3pzWIXAxZ4yOhhhkzbJv7u9pUNl7pA8dD&#10;6QRDKFdGgytlqKTMrcNg8iIOSJydYwqm8Jg6aZO5Mjx4+azUSgbTE19wZsC9w/bncAkaXqbviEPG&#10;PR7PY5tcP6/9+6z148O0ewVRcCp/Zbjpszo07HSKF7JZeA38SLltBWerzQbEiblKgWxq+d+9+QUA&#10;AP//AwBQSwECLQAUAAYACAAAACEAtoM4kv4AAADhAQAAEwAAAAAAAAAAAAAAAAAAAAAAW0NvbnRl&#10;bnRfVHlwZXNdLnhtbFBLAQItABQABgAIAAAAIQA4/SH/1gAAAJQBAAALAAAAAAAAAAAAAAAAAC8B&#10;AABfcmVscy8ucmVsc1BLAQItABQABgAIAAAAIQBuL83GAAIAABAEAAAOAAAAAAAAAAAAAAAAAC4C&#10;AABkcnMvZTJvRG9jLnhtbFBLAQItABQABgAIAAAAIQCEsNMo1gAAAAMBAAAPAAAAAAAAAAAAAAAA&#10;AFoEAABkcnMvZG93bnJldi54bWxQSwUGAAAAAAQABADzAAAAXQUAAAAA&#10;" filled="f" stroked="f">
              <v:textbox style="mso-fit-shape-to-text:t" inset="0,0,0,0">
                <w:txbxContent>
                  <w:p w14:paraId="6FEF148C" w14:textId="41F428F5" w:rsidR="00805D52" w:rsidRPr="001D5BE7" w:rsidRDefault="00805D52">
                    <w:pPr>
                      <w:rPr>
                        <w:rFonts w:ascii="Arial Black" w:eastAsia="Arial Black" w:hAnsi="Arial Black" w:cs="Arial Black"/>
                        <w:color w:val="000000"/>
                      </w:rPr>
                    </w:pPr>
                    <w:r w:rsidRPr="001D5BE7">
                      <w:rPr>
                        <w:rFonts w:ascii="Arial Black" w:eastAsia="Arial Black" w:hAnsi="Arial Black" w:cs="Arial Black"/>
                        <w:color w:val="000000"/>
                      </w:rPr>
                      <w:t>OFFICIAL</w:t>
                    </w:r>
                  </w:p>
                </w:txbxContent>
              </v:textbox>
              <w10:wrap type="square"/>
            </v:shape>
          </w:pict>
        </mc:Fallback>
      </mc:AlternateConten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7B75961" w14:textId="26115BC2" w:rsidR="00805D52" w:rsidRDefault="00805D52" w:rsidP="008444C8">
    <w:pPr>
      <w:pStyle w:val="DHHSfooter"/>
      <w:tabs>
        <w:tab w:val="clear" w:pos="9299"/>
        <w:tab w:val="right" w:pos="14570"/>
      </w:tabs>
    </w:pPr>
    <w:r>
      <w:rPr>
        <w:noProof/>
        <w:lang w:eastAsia="en-AU"/>
      </w:rPr>
      <mc:AlternateContent>
        <mc:Choice Requires="wps">
          <w:drawing>
            <wp:anchor distT="0" distB="0" distL="114300" distR="114300" simplePos="0" relativeHeight="251676672" behindDoc="0" locked="0" layoutInCell="1" allowOverlap="1" wp14:anchorId="4FECE21D" wp14:editId="526BD114">
              <wp:simplePos x="0" y="0"/>
              <wp:positionH relativeFrom="column">
                <wp:posOffset>0</wp:posOffset>
              </wp:positionH>
              <wp:positionV relativeFrom="paragraph">
                <wp:posOffset>-107950</wp:posOffset>
              </wp:positionV>
              <wp:extent cx="9720000" cy="0"/>
              <wp:effectExtent l="0" t="0" r="33655" b="19050"/>
              <wp:wrapNone/>
              <wp:docPr id="30" name="Straight Connector 30"/>
              <wp:cNvGraphicFramePr/>
              <a:graphic xmlns:a="http://schemas.openxmlformats.org/drawingml/2006/main">
                <a:graphicData uri="http://schemas.microsoft.com/office/word/2010/wordprocessingShape">
                  <wps:wsp>
                    <wps:cNvCnPr/>
                    <wps:spPr>
                      <a:xfrm flipV="1">
                        <a:off x="0" y="0"/>
                        <a:ext cx="9720000" cy="0"/>
                      </a:xfrm>
                      <a:prstGeom prst="line">
                        <a:avLst/>
                      </a:prstGeom>
                    </wps:spPr>
                    <wps:style>
                      <a:lnRef idx="1">
                        <a:schemeClr val="accent6"/>
                      </a:lnRef>
                      <a:fillRef idx="0">
                        <a:schemeClr val="accent6"/>
                      </a:fillRef>
                      <a:effectRef idx="0">
                        <a:schemeClr val="accent6"/>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w:pict>
            <v:line w14:anchorId="1951DAE1" id="Straight Connector 30" o:spid="_x0000_s1026" style="position:absolute;flip:y;z-index:25167667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from="0,-8.5pt" to="765.35pt,-8.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mnMqwQEAAM8DAAAOAAAAZHJzL2Uyb0RvYy54bWysU8GO0zAQvSPxD5bvNOkiLRA13UNXcEFQ&#10;sSx3rzNuLNkea2za9O8ZO21AgJBAXKyMZ96bec+Tzd3knTgCJYuhl+tVKwUEjYMNh14+fn774rUU&#10;KaswKIcBenmGJO+2z59tTrGDGxzRDUCCSULqTrGXY86xa5qkR/AqrTBC4KRB8ipzSIdmIHVidu+a&#10;m7a9bU5IQyTUkBLf3s9Jua38xoDOH41JkIXrJc+W60n1fCpns92o7kAqjlZfxlD/MIVXNnDThepe&#10;ZSW+kv2FyltNmNDklUbfoDFWQ9XAatbtT2oeRhWhamFzUlxsSv+PVn847knYoZcv2Z6gPL/RQyZl&#10;D2MWOwyBHUQSnGSnTjF1DNiFPV2iFPdUZE+GvDDOxi+8BNUIliam6vN58RmmLDRfvnnFT9dyP33N&#10;NTNFoYqU8jtAL8pHL50NxQLVqeP7lLktl15LOCgjzUPUr3x2UIpd+ASGZXGzeZy6ULBzJI6KV0Fp&#10;DSHfFlHMV6sLzFjnFmBb2/4ReKkvUKjL9jfgBVE7Y8gL2NuA9LvueVpfRjZz/dWBWXex4AmHc32e&#10;ag1vTVV42fCylj/GFf79P9x+AwAA//8DAFBLAwQUAAYACAAAACEAYj3Dg98AAAAJAQAADwAAAGRy&#10;cy9kb3ducmV2LnhtbEyP0UrDQBBF3wX/YRnBl9JuaqmRmEkRQaSIVWs+YJMdk2B2NmQ37erXuwVB&#10;32bmXu6cm2+C6cWBRtdZRlguEhDEtdUdNwjl+8P8BoTzirXqLRPCFznYFOdnucq0PfIbHfa+ETGE&#10;XaYQWu+HTEpXt2SUW9iBOGofdjTKx3VspB7VMYabXl4lybU0quP4oVUD3bdUf+4ng7BNV9/hNQzN&#10;eleW25fZ49Nseq4QLy/C3S0IT8H/meGEH9GhiEyVnVg70SPEIh5hvkzjcJLXqyQFUf2eZJHL/w2K&#10;HwAAAP//AwBQSwECLQAUAAYACAAAACEAtoM4kv4AAADhAQAAEwAAAAAAAAAAAAAAAAAAAAAAW0Nv&#10;bnRlbnRfVHlwZXNdLnhtbFBLAQItABQABgAIAAAAIQA4/SH/1gAAAJQBAAALAAAAAAAAAAAAAAAA&#10;AC8BAABfcmVscy8ucmVsc1BLAQItABQABgAIAAAAIQDamnMqwQEAAM8DAAAOAAAAAAAAAAAAAAAA&#10;AC4CAABkcnMvZTJvRG9jLnhtbFBLAQItABQABgAIAAAAIQBiPcOD3wAAAAkBAAAPAAAAAAAAAAAA&#10;AAAAABsEAABkcnMvZG93bnJldi54bWxQSwUGAAAAAAQABADzAAAAJwUAAAAA&#10;" strokecolor="#70ad47 [3209]" strokeweight=".5pt">
              <v:stroke joinstyle="miter"/>
            </v:line>
          </w:pict>
        </mc:Fallback>
      </mc:AlternateContent>
    </w:r>
    <w:r>
      <w:t xml:space="preserve">Page </w:t>
    </w:r>
    <w:r w:rsidRPr="005A39EC">
      <w:fldChar w:fldCharType="begin"/>
    </w:r>
    <w:r w:rsidRPr="005A39EC">
      <w:instrText xml:space="preserve"> PAGE </w:instrText>
    </w:r>
    <w:r w:rsidRPr="005A39EC">
      <w:fldChar w:fldCharType="separate"/>
    </w:r>
    <w:r>
      <w:rPr>
        <w:noProof/>
      </w:rPr>
      <w:t>36</w:t>
    </w:r>
    <w:r w:rsidRPr="005A39EC">
      <w:fldChar w:fldCharType="end"/>
    </w:r>
    <w:r>
      <w:tab/>
      <w:t xml:space="preserve">Rental Report </w:t>
    </w:r>
    <w:r w:rsidR="000266BF">
      <w:t>December</w:t>
    </w:r>
    <w:r>
      <w:t xml:space="preserve"> Quarter 2021</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0A5ABD2" w14:textId="4811C7CB" w:rsidR="00805D52" w:rsidRPr="008444C8" w:rsidRDefault="00805D52" w:rsidP="008444C8">
    <w:pPr>
      <w:pStyle w:val="DHHSfooter"/>
      <w:tabs>
        <w:tab w:val="clear" w:pos="9299"/>
        <w:tab w:val="right" w:pos="14570"/>
      </w:tabs>
    </w:pPr>
    <w:r>
      <w:rPr>
        <w:noProof/>
        <w:lang w:eastAsia="en-AU"/>
      </w:rPr>
      <mc:AlternateContent>
        <mc:Choice Requires="wps">
          <w:drawing>
            <wp:anchor distT="0" distB="0" distL="114300" distR="114300" simplePos="0" relativeHeight="251678720" behindDoc="0" locked="0" layoutInCell="1" allowOverlap="1" wp14:anchorId="3EBD3EC7" wp14:editId="4BDE64BA">
              <wp:simplePos x="0" y="0"/>
              <wp:positionH relativeFrom="column">
                <wp:posOffset>0</wp:posOffset>
              </wp:positionH>
              <wp:positionV relativeFrom="paragraph">
                <wp:posOffset>-107950</wp:posOffset>
              </wp:positionV>
              <wp:extent cx="9720000" cy="0"/>
              <wp:effectExtent l="0" t="0" r="33655" b="19050"/>
              <wp:wrapNone/>
              <wp:docPr id="31" name="Straight Connector 31"/>
              <wp:cNvGraphicFramePr/>
              <a:graphic xmlns:a="http://schemas.openxmlformats.org/drawingml/2006/main">
                <a:graphicData uri="http://schemas.microsoft.com/office/word/2010/wordprocessingShape">
                  <wps:wsp>
                    <wps:cNvCnPr/>
                    <wps:spPr>
                      <a:xfrm flipV="1">
                        <a:off x="0" y="0"/>
                        <a:ext cx="9720000" cy="0"/>
                      </a:xfrm>
                      <a:prstGeom prst="line">
                        <a:avLst/>
                      </a:prstGeom>
                    </wps:spPr>
                    <wps:style>
                      <a:lnRef idx="1">
                        <a:schemeClr val="accent6"/>
                      </a:lnRef>
                      <a:fillRef idx="0">
                        <a:schemeClr val="accent6"/>
                      </a:fillRef>
                      <a:effectRef idx="0">
                        <a:schemeClr val="accent6"/>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w:pict>
            <v:line w14:anchorId="5BA9CB93" id="Straight Connector 31" o:spid="_x0000_s1026" style="position:absolute;flip:y;z-index:25167872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from="0,-8.5pt" to="765.35pt,-8.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tCc3wwEAAM8DAAAOAAAAZHJzL2Uyb0RvYy54bWysU8GO0zAQvSPxD5bvNOkiLRA13UNXcEFQ&#10;sSx3rzNuLNkea2za9O8ZO21AgJBAXKzYM+/NvDeTzd3knTgCJYuhl+tVKwUEjYMNh14+fn774rUU&#10;KaswKIcBenmGJO+2z59tTrGDGxzRDUCCSULqTrGXY86xa5qkR/AqrTBC4KBB8irzlQ7NQOrE7N41&#10;N21725yQhkioISV+vZ+Dclv5jQGdPxqTIAvXS+4t15Pq+VTOZrtR3YFUHK2+tKH+oQuvbOCiC9W9&#10;ykp8JfsLlbeaMKHJK42+QWOshqqB1azbn9Q8jCpC1cLmpLjYlP4frf5w3JOwQy9frqUIyvOMHjIp&#10;exiz2GEI7CCS4CA7dYqpY8Au7OlyS3FPRfZkyAvjbPzCS1CNYGliqj6fF59hykLz45tXPLqWx6Gv&#10;sWamKFSRUn4H6EX56KWzoVigOnV8nzKX5dRrCl9KS3MT9SufHZRkFz6BYVlcbG6nLhTsHImj4lVQ&#10;WkPIt0UU89XsAjPWuQXY1rJ/BF7yCxTqsv0NeEHUyhjyAvY2IP2uep7qHLhlM+dfHZh1FwuecDjX&#10;8VRreGuqwsuGl7X88V7h3//D7TcAAAD//wMAUEsDBBQABgAIAAAAIQBiPcOD3wAAAAkBAAAPAAAA&#10;ZHJzL2Rvd25yZXYueG1sTI/RSsNAEEXfBf9hGcGX0m5qqZGYSRFBpIhVaz5gkx2TYHY2ZDft6te7&#10;BUHfZuZe7pybb4LpxYFG11lGWC4SEMS11R03COX7w/wGhPOKteotE8IXOdgU52e5yrQ98hsd9r4R&#10;MYRdphBa74dMSle3ZJRb2IE4ah92NMrHdWykHtUxhpteXiXJtTSq4/ihVQPdt1R/7ieDsE1X3+E1&#10;DM16V5bbl9nj02x6rhAvL8LdLQhPwf+Z4YQf0aGITJWdWDvRI8QiHmG+TONwkterJAVR/Z5kkcv/&#10;DYofAAAA//8DAFBLAQItABQABgAIAAAAIQC2gziS/gAAAOEBAAATAAAAAAAAAAAAAAAAAAAAAABb&#10;Q29udGVudF9UeXBlc10ueG1sUEsBAi0AFAAGAAgAAAAhADj9If/WAAAAlAEAAAsAAAAAAAAAAAAA&#10;AAAALwEAAF9yZWxzLy5yZWxzUEsBAi0AFAAGAAgAAAAhAKC0JzfDAQAAzwMAAA4AAAAAAAAAAAAA&#10;AAAALgIAAGRycy9lMm9Eb2MueG1sUEsBAi0AFAAGAAgAAAAhAGI9w4PfAAAACQEAAA8AAAAAAAAA&#10;AAAAAAAAHQQAAGRycy9kb3ducmV2LnhtbFBLBQYAAAAABAAEAPMAAAApBQAAAAA=&#10;" strokecolor="#70ad47 [3209]" strokeweight=".5pt">
              <v:stroke joinstyle="miter"/>
            </v:line>
          </w:pict>
        </mc:Fallback>
      </mc:AlternateContent>
    </w:r>
    <w:r>
      <w:t xml:space="preserve">Rental Report </w:t>
    </w:r>
    <w:r w:rsidR="000266BF">
      <w:t>December</w:t>
    </w:r>
    <w:r>
      <w:t xml:space="preserve"> Quarter 2021</w:t>
    </w:r>
    <w:r w:rsidRPr="0031753A">
      <w:tab/>
      <w:t xml:space="preserve">Page </w:t>
    </w:r>
    <w:r w:rsidRPr="0031753A">
      <w:fldChar w:fldCharType="begin"/>
    </w:r>
    <w:r w:rsidRPr="0031753A">
      <w:instrText xml:space="preserve"> PAGE </w:instrText>
    </w:r>
    <w:r w:rsidRPr="0031753A">
      <w:fldChar w:fldCharType="separate"/>
    </w:r>
    <w:r>
      <w:rPr>
        <w:noProof/>
      </w:rPr>
      <w:t>35</w:t>
    </w:r>
    <w:r w:rsidRPr="0031753A">
      <w:fldChar w:fldCharType="end"/>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30DAD3F" w14:textId="12E30B3A" w:rsidR="00805D52" w:rsidRDefault="00805D52" w:rsidP="008444C8">
    <w:pPr>
      <w:pStyle w:val="DHHSfooter"/>
    </w:pPr>
    <w:r>
      <w:rPr>
        <w:noProof/>
        <w:lang w:eastAsia="en-AU"/>
      </w:rPr>
      <mc:AlternateContent>
        <mc:Choice Requires="wps">
          <w:drawing>
            <wp:anchor distT="0" distB="0" distL="114300" distR="114300" simplePos="0" relativeHeight="251672576" behindDoc="0" locked="0" layoutInCell="1" allowOverlap="1" wp14:anchorId="6EBC496A" wp14:editId="48594757">
              <wp:simplePos x="0" y="0"/>
              <wp:positionH relativeFrom="column">
                <wp:posOffset>0</wp:posOffset>
              </wp:positionH>
              <wp:positionV relativeFrom="paragraph">
                <wp:posOffset>-107950</wp:posOffset>
              </wp:positionV>
              <wp:extent cx="6120000" cy="0"/>
              <wp:effectExtent l="0" t="0" r="33655" b="19050"/>
              <wp:wrapNone/>
              <wp:docPr id="28" name="Straight Connector 28"/>
              <wp:cNvGraphicFramePr/>
              <a:graphic xmlns:a="http://schemas.openxmlformats.org/drawingml/2006/main">
                <a:graphicData uri="http://schemas.microsoft.com/office/word/2010/wordprocessingShape">
                  <wps:wsp>
                    <wps:cNvCnPr/>
                    <wps:spPr>
                      <a:xfrm flipV="1">
                        <a:off x="0" y="0"/>
                        <a:ext cx="6120000" cy="0"/>
                      </a:xfrm>
                      <a:prstGeom prst="line">
                        <a:avLst/>
                      </a:prstGeom>
                    </wps:spPr>
                    <wps:style>
                      <a:lnRef idx="1">
                        <a:schemeClr val="accent6"/>
                      </a:lnRef>
                      <a:fillRef idx="0">
                        <a:schemeClr val="accent6"/>
                      </a:fillRef>
                      <a:effectRef idx="0">
                        <a:schemeClr val="accent6"/>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w:pict>
            <v:line w14:anchorId="485F6C44" id="Straight Connector 28" o:spid="_x0000_s1026" style="position:absolute;flip:y;z-index:25167257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from="0,-8.5pt" to="481.9pt,-8.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GAomwAEAAM8DAAAOAAAAZHJzL2Uyb0RvYy54bWysU02v0zAQvCPxHyzfadIeKhQ1fYc+wQVB&#10;xQPufs66sWR7rbXpx79n7aQBAUICcbFi787szuxm93D1TpyBksXQy/WqlQKCxsGGUy8/f3rz6rUU&#10;KaswKIcBenmDJB/2L1/sLrGDDY7oBiDBJCF1l9jLMefYNU3SI3iVVhghcNAgeZX5SqdmIHVhdu+a&#10;TdtumwvSEAk1pMSvj1NQ7iu/MaDzB2MSZOF6yb3lelI9n8vZ7HeqO5GKo9VzG+ofuvDKBi66UD2q&#10;rMRXsr9QeasJE5q80ugbNMZqqBpYzbr9Sc3TqCJULWxOiotN6f/R6vfnIwk79HLDkwrK84yeMil7&#10;GrM4YAjsIJLgIDt1ialjwCEcab6leKQi+2rIC+Ns/MJLUI1gaeJafb4tPsM1C82P2zWPruVx6Hus&#10;mSgKVaSU3wJ6UT566WwoFqhOnd+lzGU59Z7Cl9LS1ET9yjcHJdmFj2BYFheb2qkLBQdH4qx4FZTW&#10;EPK2iGK+ml1gxjq3ANta9o/AOb9AoS7b34AXRK2MIS9gbwPS76rn63pu2Uz5dwcm3cWCZxxudTzV&#10;Gt6aqnDe8LKWP94r/Pt/uP8GAAD//wMAUEsDBBQABgAIAAAAIQBYNDwK3wAAAAgBAAAPAAAAZHJz&#10;L2Rvd25yZXYueG1sTI/RSsNAEEXfBf9hGcGX0m5qsdWYTRFBpEi1rfmATXZMgtnZkN20q1/vCIK+&#10;zcy93Dk3W0fbiSMOvnWkYD5LQCBVzrRUKyjeHqc3IHzQZHTnCBV8ood1fn6W6dS4E+3xeAi14BDy&#10;qVbQhNCnUvqqQav9zPVIrL27werA61BLM+gTh9tOXiXJUlrdEn9odI8PDVYfh9Eq2KwWX3EX+/r6&#10;pSg2r5On58m4LZW6vIj3dyACxvBnhh98RoecmUo3kvGiU8BFgoLpfMUDy7fLBTcpfy8yz+T/Avk3&#10;AAAA//8DAFBLAQItABQABgAIAAAAIQC2gziS/gAAAOEBAAATAAAAAAAAAAAAAAAAAAAAAABbQ29u&#10;dGVudF9UeXBlc10ueG1sUEsBAi0AFAAGAAgAAAAhADj9If/WAAAAlAEAAAsAAAAAAAAAAAAAAAAA&#10;LwEAAF9yZWxzLy5yZWxzUEsBAi0AFAAGAAgAAAAhAA0YCibAAQAAzwMAAA4AAAAAAAAAAAAAAAAA&#10;LgIAAGRycy9lMm9Eb2MueG1sUEsBAi0AFAAGAAgAAAAhAFg0PArfAAAACAEAAA8AAAAAAAAAAAAA&#10;AAAAGgQAAGRycy9kb3ducmV2LnhtbFBLBQYAAAAABAAEAPMAAAAmBQAAAAA=&#10;" strokecolor="#70ad47 [3209]" strokeweight=".5pt">
              <v:stroke joinstyle="miter"/>
            </v:line>
          </w:pict>
        </mc:Fallback>
      </mc:AlternateContent>
    </w:r>
    <w:r>
      <w:t xml:space="preserve">Page </w:t>
    </w:r>
    <w:r w:rsidRPr="005A39EC">
      <w:fldChar w:fldCharType="begin"/>
    </w:r>
    <w:r w:rsidRPr="005A39EC">
      <w:instrText xml:space="preserve"> PAGE </w:instrText>
    </w:r>
    <w:r w:rsidRPr="005A39EC">
      <w:fldChar w:fldCharType="separate"/>
    </w:r>
    <w:r>
      <w:rPr>
        <w:noProof/>
      </w:rPr>
      <w:t>40</w:t>
    </w:r>
    <w:r w:rsidRPr="005A39EC">
      <w:fldChar w:fldCharType="end"/>
    </w:r>
    <w:r>
      <w:tab/>
      <w:t xml:space="preserve">Rental Report </w:t>
    </w:r>
    <w:r w:rsidR="000266BF">
      <w:t>December</w:t>
    </w:r>
    <w:r>
      <w:t xml:space="preserve"> Quarter 2021</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CD30B42" w14:textId="459AD51F" w:rsidR="00805D52" w:rsidRPr="008444C8" w:rsidRDefault="00805D52" w:rsidP="008444C8">
    <w:pPr>
      <w:pStyle w:val="DHHSfooter"/>
    </w:pPr>
    <w:r>
      <w:rPr>
        <w:noProof/>
        <w:lang w:eastAsia="en-AU"/>
      </w:rPr>
      <mc:AlternateContent>
        <mc:Choice Requires="wps">
          <w:drawing>
            <wp:anchor distT="0" distB="0" distL="114300" distR="114300" simplePos="0" relativeHeight="251674624" behindDoc="0" locked="0" layoutInCell="1" allowOverlap="1" wp14:anchorId="67639CBF" wp14:editId="738126F2">
              <wp:simplePos x="0" y="0"/>
              <wp:positionH relativeFrom="column">
                <wp:posOffset>0</wp:posOffset>
              </wp:positionH>
              <wp:positionV relativeFrom="paragraph">
                <wp:posOffset>-107950</wp:posOffset>
              </wp:positionV>
              <wp:extent cx="6120000" cy="0"/>
              <wp:effectExtent l="0" t="0" r="33655" b="19050"/>
              <wp:wrapNone/>
              <wp:docPr id="29" name="Straight Connector 29"/>
              <wp:cNvGraphicFramePr/>
              <a:graphic xmlns:a="http://schemas.openxmlformats.org/drawingml/2006/main">
                <a:graphicData uri="http://schemas.microsoft.com/office/word/2010/wordprocessingShape">
                  <wps:wsp>
                    <wps:cNvCnPr/>
                    <wps:spPr>
                      <a:xfrm flipV="1">
                        <a:off x="0" y="0"/>
                        <a:ext cx="6120000" cy="0"/>
                      </a:xfrm>
                      <a:prstGeom prst="line">
                        <a:avLst/>
                      </a:prstGeom>
                    </wps:spPr>
                    <wps:style>
                      <a:lnRef idx="1">
                        <a:schemeClr val="accent6"/>
                      </a:lnRef>
                      <a:fillRef idx="0">
                        <a:schemeClr val="accent6"/>
                      </a:fillRef>
                      <a:effectRef idx="0">
                        <a:schemeClr val="accent6"/>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w:pict>
            <v:line w14:anchorId="211072E8" id="Straight Connector 29" o:spid="_x0000_s1026" style="position:absolute;flip:y;z-index:25167462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from="0,-8.5pt" to="481.9pt,-8.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3Nl47wgEAAM8DAAAOAAAAZHJzL2Uyb0RvYy54bWysU01v2zAMvQ/ofxB0b+zkEGxGnB5SdJdh&#10;C9Ztd1WmYgH6AqXGzr8fJTve0A4DNvQiWCLfI98jvbsbrWFnwKi9a/l6VXMGTvpOu1PLv397uH3P&#10;WUzCdcJ4By2/QOR3+5t3uyE0sPG9Nx0gIxIXmyG0vE8pNFUVZQ9WxJUP4CioPFqR6IqnqkMxELs1&#10;1aaut9XgsQvoJcRIr/dTkO8Lv1Ig0xelIiRmWk69pXJiOZ/yWe13ojmhCL2WcxviP7qwQjsqulDd&#10;iyTYM+pXVFZL9NGrtJLeVl4pLaFoIDXr+oWax14EKFrInBgWm+Lb0crP5yMy3bV884EzJyzN6DGh&#10;0Kc+sYN3jhz0yChITg0hNgQ4uCPOtxiOmGWPCi1TRocftATFCJLGxuLzZfEZxsQkPW7XNLqaxiGv&#10;sWqiyFQBY/oI3rL80XKjXbZANOL8KSYqS6nXFLrklqYmyle6GMjJxn0FRbKo2NROWSg4GGRnQasg&#10;pASXtlkU8ZXsDFPamAVYl7J/Bc75GQpl2f4FvCBKZe/SArbaefxT9TSu55bVlH91YNKdLXjy3aWM&#10;p1hDW1MUzhue1/L3e4H/+g/3PwEAAP//AwBQSwMEFAAGAAgAAAAhAFg0PArfAAAACAEAAA8AAABk&#10;cnMvZG93bnJldi54bWxMj9FKw0AQRd8F/2EZwZfSbmqx1ZhNEUGkSLWt+YBNdkyC2dmQ3bSrX+8I&#10;gr7NzL3cOTdbR9uJIw6+daRgPktAIFXOtFQrKN4epzcgfNBkdOcIFXyih3V+fpbp1LgT7fF4CLXg&#10;EPKpVtCE0KdS+qpBq/3M9UisvbvB6sDrUEsz6BOH205eJclSWt0Sf2h0jw8NVh+H0SrYrBZfcRf7&#10;+vqlKDavk6fnybgtlbq8iPd3IALG8GeGH3xGh5yZSjeS8aJTwEWCgul8xQPLt8sFNyl/LzLP5P8C&#10;+TcAAAD//wMAUEsBAi0AFAAGAAgAAAAhALaDOJL+AAAA4QEAABMAAAAAAAAAAAAAAAAAAAAAAFtD&#10;b250ZW50X1R5cGVzXS54bWxQSwECLQAUAAYACAAAACEAOP0h/9YAAACUAQAACwAAAAAAAAAAAAAA&#10;AAAvAQAAX3JlbHMvLnJlbHNQSwECLQAUAAYACAAAACEAdzZeO8IBAADPAwAADgAAAAAAAAAAAAAA&#10;AAAuAgAAZHJzL2Uyb0RvYy54bWxQSwECLQAUAAYACAAAACEAWDQ8Ct8AAAAIAQAADwAAAAAAAAAA&#10;AAAAAAAcBAAAZHJzL2Rvd25yZXYueG1sUEsFBgAAAAAEAAQA8wAAACgFAAAAAA==&#10;" strokecolor="#70ad47 [3209]" strokeweight=".5pt">
              <v:stroke joinstyle="miter"/>
            </v:line>
          </w:pict>
        </mc:Fallback>
      </mc:AlternateContent>
    </w:r>
    <w:r>
      <w:t xml:space="preserve">Rental Report </w:t>
    </w:r>
    <w:r w:rsidR="000266BF">
      <w:t>December</w:t>
    </w:r>
    <w:r>
      <w:t xml:space="preserve"> Quarter 2021</w:t>
    </w:r>
    <w:r w:rsidRPr="0031753A">
      <w:tab/>
      <w:t xml:space="preserve">Page </w:t>
    </w:r>
    <w:r w:rsidRPr="0031753A">
      <w:fldChar w:fldCharType="begin"/>
    </w:r>
    <w:r w:rsidRPr="0031753A">
      <w:instrText xml:space="preserve"> PAGE </w:instrText>
    </w:r>
    <w:r w:rsidRPr="0031753A">
      <w:fldChar w:fldCharType="separate"/>
    </w:r>
    <w:r>
      <w:rPr>
        <w:noProof/>
      </w:rPr>
      <w:t>41</w:t>
    </w:r>
    <w:r w:rsidRPr="0031753A">
      <w:fldChar w:fldCharType="end"/>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672A4A4" w14:textId="5326F156" w:rsidR="00805D52" w:rsidRPr="001A7E04" w:rsidRDefault="00805D52" w:rsidP="00AC0C3B">
    <w:pPr>
      <w:pStyle w:val="Footer"/>
    </w:pPr>
    <w:r>
      <w:rPr>
        <w:noProof/>
        <w:lang w:eastAsia="en-AU"/>
      </w:rPr>
      <mc:AlternateContent>
        <mc:Choice Requires="wps">
          <w:drawing>
            <wp:anchor distT="0" distB="0" distL="0" distR="0" simplePos="0" relativeHeight="251661312" behindDoc="0" locked="0" layoutInCell="1" allowOverlap="1" wp14:anchorId="180553AD" wp14:editId="6286CBF9">
              <wp:simplePos x="635" y="635"/>
              <wp:positionH relativeFrom="column">
                <wp:align>center</wp:align>
              </wp:positionH>
              <wp:positionV relativeFrom="paragraph">
                <wp:posOffset>635</wp:posOffset>
              </wp:positionV>
              <wp:extent cx="443865" cy="443865"/>
              <wp:effectExtent l="0" t="0" r="3810" b="11430"/>
              <wp:wrapSquare wrapText="bothSides"/>
              <wp:docPr id="6" name="Text Box 6" descr="OFFICIAL"/>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219F2FF7" w14:textId="72FFEC12" w:rsidR="00805D52" w:rsidRPr="001D5BE7" w:rsidRDefault="00805D52">
                          <w:pPr>
                            <w:rPr>
                              <w:rFonts w:ascii="Arial Black" w:eastAsia="Arial Black" w:hAnsi="Arial Black" w:cs="Arial Black"/>
                              <w:color w:val="000000"/>
                            </w:rPr>
                          </w:pPr>
                          <w:r w:rsidRPr="001D5BE7">
                            <w:rPr>
                              <w:rFonts w:ascii="Arial Black" w:eastAsia="Arial Black" w:hAnsi="Arial Black" w:cs="Arial Black"/>
                              <w:color w:val="000000"/>
                            </w:rPr>
                            <w:t>OFFICIAL</w:t>
                          </w:r>
                        </w:p>
                      </w:txbxContent>
                    </wps:txbx>
                    <wps:bodyPr rot="0" spcFirstLastPara="0" vertOverflow="overflow" horzOverflow="overflow" vert="horz" wrap="none" lIns="0" tIns="0" rIns="0" bIns="0" numCol="1" spcCol="0" rtlCol="0" fromWordArt="0" anchor="t" anchorCtr="0" forceAA="0" compatLnSpc="1">
                      <a:prstTxWarp prst="textNoShape">
                        <a:avLst/>
                      </a:prstTxWarp>
                      <a:spAutoFit/>
                    </wps:bodyPr>
                  </wps:wsp>
                </a:graphicData>
              </a:graphic>
            </wp:anchor>
          </w:drawing>
        </mc:Choice>
        <mc:Fallback>
          <w:pict>
            <v:shapetype w14:anchorId="180553AD" id="_x0000_t202" coordsize="21600,21600" o:spt="202" path="m,l,21600r21600,l21600,xe">
              <v:stroke joinstyle="miter"/>
              <v:path gradientshapeok="t" o:connecttype="rect"/>
            </v:shapetype>
            <v:shape id="Text Box 6" o:spid="_x0000_s1029" type="#_x0000_t202" alt="OFFICIAL" style="position:absolute;margin-left:0;margin-top:.05pt;width:34.95pt;height:34.95pt;z-index:251661312;visibility:visible;mso-wrap-style:none;mso-wrap-distance-left:0;mso-wrap-distance-top:0;mso-wrap-distance-right:0;mso-wrap-distance-bottom:0;mso-position-horizontal:center;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iR3FAwIAABcEAAAOAAAAZHJzL2Uyb0RvYy54bWysU01v2zAMvQ/YfxB0X5x0XVEYcYqsRYYB&#10;QVsgHXpWZCk2IIkCpcTOfv0oxU66bqdhF/mZpPjx+DS/661hB4WhBVfx2WTKmXIS6tbtKv7jZfXp&#10;lrMQhauFAacqflSB3y0+fph3vlRX0ICpFTJK4kLZ+Yo3MfqyKIJslBVhAl45cmpAKyL94q6oUXSU&#10;3Zriajq9KTrA2iNIFQJZH05Ovsj5tVYyPmkdVGSm4tRbzCfmc5vOYjEX5Q6Fb1o5tCH+oQsrWkdF&#10;z6keRBRsj+0fqWwrEQLoOJFgC9C6lSrPQNPMpu+m2TTCqzwLkRP8mabw/9LKx8PGPyOL/VfoaYGJ&#10;kM6HMpAxzdNrtOlLnTLyE4XHM22qj0yS8fr68+3NF84kuQZMWYrLZY8hflNgWQIVR9pKJksc1iGe&#10;QseQVMvBqjUmb8a43wyUM1mKS4cJxX7bs7Z+0/0W6iMNhXDad/By1VLptQjxWSAtmOYg0cYnOrSB&#10;ruIwIM4awJ9/s6d44p28nHUkmIo7UjRn5rujfSRtjQBHsB2B29t7IAXO6DF4mSFdwGhGqBHsKyl5&#10;mWqQSzhJlSoeR3gfT6KllyDVcpmDSEFexLXbeJlSJ6YSjS/9q0A/cB1pSY8wCkmU7yg/xaabwS/3&#10;kYjP+0isnjgcyCb15Y0OLyXJ++1/jrq858UvAAAA//8DAFBLAwQUAAYACAAAACEAhLDTKNYAAAAD&#10;AQAADwAAAGRycy9kb3ducmV2LnhtbEyPwU7DMAyG70i8Q2QkbiwZh7GVptM0iQs3BkLaLWu8piJx&#10;qiTr2rfHO8HR/n99/lxvp+DFiCn3kTQsFwoEUhttT52Gr8+3pzWIXAxZ4yOhhhkzbJv7u9pUNl7p&#10;A8dD6QRDKFdGgytlqKTMrcNg8iIOSJydYwqm8Jg6aZO5Mjx4+azUSgbTE19wZsC9w/bncAkaXqbv&#10;iEPGPR7PY5tcP6/9+6z148O0ewVRcCp/Zbjpszo07HSKF7JZeA38SLltBWerzQbEiblKgWxq+d+9&#10;+QUAAP//AwBQSwECLQAUAAYACAAAACEAtoM4kv4AAADhAQAAEwAAAAAAAAAAAAAAAAAAAAAAW0Nv&#10;bnRlbnRfVHlwZXNdLnhtbFBLAQItABQABgAIAAAAIQA4/SH/1gAAAJQBAAALAAAAAAAAAAAAAAAA&#10;AC8BAABfcmVscy8ucmVsc1BLAQItABQABgAIAAAAIQBxiR3FAwIAABcEAAAOAAAAAAAAAAAAAAAA&#10;AC4CAABkcnMvZTJvRG9jLnhtbFBLAQItABQABgAIAAAAIQCEsNMo1gAAAAMBAAAPAAAAAAAAAAAA&#10;AAAAAF0EAABkcnMvZG93bnJldi54bWxQSwUGAAAAAAQABADzAAAAYAUAAAAA&#10;" filled="f" stroked="f">
              <v:textbox style="mso-fit-shape-to-text:t" inset="0,0,0,0">
                <w:txbxContent>
                  <w:p w14:paraId="219F2FF7" w14:textId="72FFEC12" w:rsidR="00805D52" w:rsidRPr="001D5BE7" w:rsidRDefault="00805D52">
                    <w:pPr>
                      <w:rPr>
                        <w:rFonts w:ascii="Arial Black" w:eastAsia="Arial Black" w:hAnsi="Arial Black" w:cs="Arial Black"/>
                        <w:color w:val="000000"/>
                      </w:rPr>
                    </w:pPr>
                    <w:r w:rsidRPr="001D5BE7">
                      <w:rPr>
                        <w:rFonts w:ascii="Arial Black" w:eastAsia="Arial Black" w:hAnsi="Arial Black" w:cs="Arial Black"/>
                        <w:color w:val="000000"/>
                      </w:rPr>
                      <w:t>OFFICIAL</w:t>
                    </w:r>
                  </w:p>
                </w:txbxContent>
              </v:textbox>
              <w10:wrap type="squar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645056E8" w14:textId="77777777" w:rsidR="00BA7EC3" w:rsidRDefault="00BA7EC3">
      <w:r>
        <w:separator/>
      </w:r>
    </w:p>
  </w:footnote>
  <w:footnote w:type="continuationSeparator" w:id="0">
    <w:p w14:paraId="4E5FA983" w14:textId="77777777" w:rsidR="00BA7EC3" w:rsidRDefault="00BA7EC3">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78E2CAF" w14:textId="77777777" w:rsidR="00805D52" w:rsidRPr="0069374A" w:rsidRDefault="00805D52" w:rsidP="00E969B1">
    <w:pPr>
      <w:pStyle w:val="DHHS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E03A9C4" w14:textId="77777777" w:rsidR="00805D52" w:rsidRDefault="00805D52" w:rsidP="00E969B1">
    <w:pPr>
      <w:pStyle w:val="DHHS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935687A"/>
    <w:multiLevelType w:val="hybridMultilevel"/>
    <w:tmpl w:val="9A96EDF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 w15:restartNumberingAfterBreak="0">
    <w:nsid w:val="0BAD2E30"/>
    <w:multiLevelType w:val="multilevel"/>
    <w:tmpl w:val="4A1477D0"/>
    <w:styleLink w:val="ZZNumbersloweralpha"/>
    <w:lvl w:ilvl="0">
      <w:start w:val="1"/>
      <w:numFmt w:val="lowerLetter"/>
      <w:pStyle w:val="DHHSnumberloweralpha"/>
      <w:lvlText w:val="(%1)"/>
      <w:lvlJc w:val="left"/>
      <w:pPr>
        <w:tabs>
          <w:tab w:val="num" w:pos="397"/>
        </w:tabs>
        <w:ind w:left="397" w:hanging="397"/>
      </w:pPr>
      <w:rPr>
        <w:rFonts w:hint="default"/>
      </w:rPr>
    </w:lvl>
    <w:lvl w:ilvl="1">
      <w:start w:val="1"/>
      <w:numFmt w:val="lowerLetter"/>
      <w:pStyle w:val="DHHSnumberloweralphaindent"/>
      <w:lvlText w:val="(%2)"/>
      <w:lvlJc w:val="left"/>
      <w:pPr>
        <w:tabs>
          <w:tab w:val="num" w:pos="794"/>
        </w:tabs>
        <w:ind w:left="794" w:hanging="397"/>
      </w:pPr>
      <w:rPr>
        <w:rFonts w:hint="default"/>
      </w:rPr>
    </w:lvl>
    <w:lvl w:ilvl="2">
      <w:start w:val="1"/>
      <w:numFmt w:val="none"/>
      <w:lvlRestart w:val="0"/>
      <w:lvlText w:val=""/>
      <w:lvlJc w:val="left"/>
      <w:pPr>
        <w:ind w:left="0" w:firstLine="0"/>
      </w:pPr>
      <w:rPr>
        <w:rFonts w:hint="default"/>
      </w:rPr>
    </w:lvl>
    <w:lvl w:ilvl="3">
      <w:start w:val="1"/>
      <w:numFmt w:val="none"/>
      <w:lvlRestart w:val="0"/>
      <w:lvlText w:val=""/>
      <w:lvlJc w:val="left"/>
      <w:pPr>
        <w:ind w:left="0" w:firstLine="0"/>
      </w:pPr>
      <w:rPr>
        <w:rFonts w:hint="default"/>
      </w:rPr>
    </w:lvl>
    <w:lvl w:ilvl="4">
      <w:start w:val="1"/>
      <w:numFmt w:val="none"/>
      <w:lvlRestart w:val="0"/>
      <w:lvlText w:val=""/>
      <w:lvlJc w:val="left"/>
      <w:pPr>
        <w:ind w:left="0" w:firstLine="0"/>
      </w:pPr>
      <w:rPr>
        <w:rFonts w:hint="default"/>
      </w:rPr>
    </w:lvl>
    <w:lvl w:ilvl="5">
      <w:start w:val="1"/>
      <w:numFmt w:val="none"/>
      <w:lvlRestart w:val="0"/>
      <w:lvlText w:val=""/>
      <w:lvlJc w:val="left"/>
      <w:pPr>
        <w:ind w:left="0" w:firstLine="0"/>
      </w:pPr>
      <w:rPr>
        <w:rFonts w:hint="default"/>
      </w:rPr>
    </w:lvl>
    <w:lvl w:ilvl="6">
      <w:start w:val="1"/>
      <w:numFmt w:val="none"/>
      <w:lvlRestart w:val="0"/>
      <w:lvlText w:val=""/>
      <w:lvlJc w:val="left"/>
      <w:pPr>
        <w:ind w:left="0" w:firstLine="0"/>
      </w:pPr>
      <w:rPr>
        <w:rFonts w:hint="default"/>
      </w:rPr>
    </w:lvl>
    <w:lvl w:ilvl="7">
      <w:start w:val="1"/>
      <w:numFmt w:val="none"/>
      <w:lvlRestart w:val="0"/>
      <w:lvlText w:val=""/>
      <w:lvlJc w:val="left"/>
      <w:pPr>
        <w:ind w:left="0" w:firstLine="0"/>
      </w:pPr>
      <w:rPr>
        <w:rFonts w:hint="default"/>
      </w:rPr>
    </w:lvl>
    <w:lvl w:ilvl="8">
      <w:start w:val="1"/>
      <w:numFmt w:val="none"/>
      <w:lvlRestart w:val="0"/>
      <w:lvlText w:val=""/>
      <w:lvlJc w:val="left"/>
      <w:pPr>
        <w:ind w:left="0" w:firstLine="0"/>
      </w:pPr>
      <w:rPr>
        <w:rFonts w:hint="default"/>
      </w:rPr>
    </w:lvl>
  </w:abstractNum>
  <w:abstractNum w:abstractNumId="2" w15:restartNumberingAfterBreak="0">
    <w:nsid w:val="0EF45F06"/>
    <w:multiLevelType w:val="hybridMultilevel"/>
    <w:tmpl w:val="605E5D1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 w15:restartNumberingAfterBreak="0">
    <w:nsid w:val="19F21E86"/>
    <w:multiLevelType w:val="multilevel"/>
    <w:tmpl w:val="4DAAF9DC"/>
    <w:lvl w:ilvl="0">
      <w:start w:val="1"/>
      <w:numFmt w:val="decimal"/>
      <w:lvlText w:val="%1."/>
      <w:lvlJc w:val="left"/>
      <w:pPr>
        <w:tabs>
          <w:tab w:val="num" w:pos="397"/>
        </w:tabs>
        <w:ind w:left="397" w:hanging="397"/>
      </w:pPr>
      <w:rPr>
        <w:rFonts w:hint="default"/>
      </w:rPr>
    </w:lvl>
    <w:lvl w:ilvl="1">
      <w:start w:val="1"/>
      <w:numFmt w:val="decimal"/>
      <w:lvlRestart w:val="0"/>
      <w:lvlText w:val="%2."/>
      <w:lvlJc w:val="left"/>
      <w:pPr>
        <w:tabs>
          <w:tab w:val="num" w:pos="794"/>
        </w:tabs>
        <w:ind w:left="794" w:hanging="397"/>
      </w:pPr>
      <w:rPr>
        <w:rFonts w:hint="default"/>
      </w:rPr>
    </w:lvl>
    <w:lvl w:ilvl="2">
      <w:start w:val="1"/>
      <w:numFmt w:val="lowerLetter"/>
      <w:lvlRestart w:val="0"/>
      <w:lvlText w:val="(%3)"/>
      <w:lvlJc w:val="left"/>
      <w:pPr>
        <w:tabs>
          <w:tab w:val="num" w:pos="397"/>
        </w:tabs>
        <w:ind w:left="397" w:hanging="397"/>
      </w:pPr>
      <w:rPr>
        <w:rFonts w:hint="default"/>
      </w:rPr>
    </w:lvl>
    <w:lvl w:ilvl="3">
      <w:start w:val="1"/>
      <w:numFmt w:val="lowerLetter"/>
      <w:lvlRestart w:val="0"/>
      <w:lvlText w:val="(%4)"/>
      <w:lvlJc w:val="left"/>
      <w:pPr>
        <w:tabs>
          <w:tab w:val="num" w:pos="794"/>
        </w:tabs>
        <w:ind w:left="794" w:hanging="397"/>
      </w:pPr>
      <w:rPr>
        <w:rFonts w:hint="default"/>
      </w:rPr>
    </w:lvl>
    <w:lvl w:ilvl="4">
      <w:start w:val="1"/>
      <w:numFmt w:val="lowerRoman"/>
      <w:lvlRestart w:val="0"/>
      <w:lvlText w:val="(%5)"/>
      <w:lvlJc w:val="left"/>
      <w:pPr>
        <w:tabs>
          <w:tab w:val="num" w:pos="397"/>
        </w:tabs>
        <w:ind w:left="397" w:hanging="397"/>
      </w:pPr>
      <w:rPr>
        <w:rFonts w:hint="default"/>
      </w:rPr>
    </w:lvl>
    <w:lvl w:ilvl="5">
      <w:start w:val="1"/>
      <w:numFmt w:val="lowerRoman"/>
      <w:lvlRestart w:val="0"/>
      <w:lvlText w:val="(%6)"/>
      <w:lvlJc w:val="left"/>
      <w:pPr>
        <w:tabs>
          <w:tab w:val="num" w:pos="794"/>
        </w:tabs>
        <w:ind w:left="794" w:hanging="397"/>
      </w:pPr>
      <w:rPr>
        <w:rFonts w:hint="default"/>
      </w:rPr>
    </w:lvl>
    <w:lvl w:ilvl="6">
      <w:start w:val="1"/>
      <w:numFmt w:val="none"/>
      <w:lvlRestart w:val="0"/>
      <w:lvlText w:val=""/>
      <w:lvlJc w:val="left"/>
      <w:pPr>
        <w:ind w:left="0" w:firstLine="0"/>
      </w:pPr>
      <w:rPr>
        <w:rFonts w:hint="default"/>
      </w:rPr>
    </w:lvl>
    <w:lvl w:ilvl="7">
      <w:start w:val="1"/>
      <w:numFmt w:val="none"/>
      <w:lvlRestart w:val="0"/>
      <w:lvlText w:val=""/>
      <w:lvlJc w:val="left"/>
      <w:pPr>
        <w:ind w:left="0" w:firstLine="0"/>
      </w:pPr>
      <w:rPr>
        <w:rFonts w:hint="default"/>
      </w:rPr>
    </w:lvl>
    <w:lvl w:ilvl="8">
      <w:start w:val="1"/>
      <w:numFmt w:val="none"/>
      <w:lvlRestart w:val="0"/>
      <w:lvlText w:val=""/>
      <w:lvlJc w:val="right"/>
      <w:pPr>
        <w:ind w:left="0" w:firstLine="0"/>
      </w:pPr>
      <w:rPr>
        <w:rFonts w:hint="default"/>
      </w:rPr>
    </w:lvl>
  </w:abstractNum>
  <w:abstractNum w:abstractNumId="4" w15:restartNumberingAfterBreak="0">
    <w:nsid w:val="296115BE"/>
    <w:multiLevelType w:val="hybridMultilevel"/>
    <w:tmpl w:val="A9661B28"/>
    <w:lvl w:ilvl="0" w:tplc="0C09000F">
      <w:start w:val="1"/>
      <w:numFmt w:val="decimal"/>
      <w:lvlText w:val="%1."/>
      <w:lvlJc w:val="left"/>
      <w:pPr>
        <w:ind w:left="720" w:hanging="360"/>
      </w:pPr>
      <w:rPr>
        <w:rFonts w:cs="Times New Roman"/>
      </w:rPr>
    </w:lvl>
    <w:lvl w:ilvl="1" w:tplc="0C090019" w:tentative="1">
      <w:start w:val="1"/>
      <w:numFmt w:val="lowerLetter"/>
      <w:lvlText w:val="%2."/>
      <w:lvlJc w:val="left"/>
      <w:pPr>
        <w:ind w:left="1440" w:hanging="360"/>
      </w:pPr>
      <w:rPr>
        <w:rFonts w:cs="Times New Roman"/>
      </w:rPr>
    </w:lvl>
    <w:lvl w:ilvl="2" w:tplc="0C09001B" w:tentative="1">
      <w:start w:val="1"/>
      <w:numFmt w:val="lowerRoman"/>
      <w:lvlText w:val="%3."/>
      <w:lvlJc w:val="right"/>
      <w:pPr>
        <w:ind w:left="2160" w:hanging="180"/>
      </w:pPr>
      <w:rPr>
        <w:rFonts w:cs="Times New Roman"/>
      </w:rPr>
    </w:lvl>
    <w:lvl w:ilvl="3" w:tplc="0C09000F" w:tentative="1">
      <w:start w:val="1"/>
      <w:numFmt w:val="decimal"/>
      <w:lvlText w:val="%4."/>
      <w:lvlJc w:val="left"/>
      <w:pPr>
        <w:ind w:left="2880" w:hanging="360"/>
      </w:pPr>
      <w:rPr>
        <w:rFonts w:cs="Times New Roman"/>
      </w:rPr>
    </w:lvl>
    <w:lvl w:ilvl="4" w:tplc="0C090019" w:tentative="1">
      <w:start w:val="1"/>
      <w:numFmt w:val="lowerLetter"/>
      <w:lvlText w:val="%5."/>
      <w:lvlJc w:val="left"/>
      <w:pPr>
        <w:ind w:left="3600" w:hanging="360"/>
      </w:pPr>
      <w:rPr>
        <w:rFonts w:cs="Times New Roman"/>
      </w:rPr>
    </w:lvl>
    <w:lvl w:ilvl="5" w:tplc="0C09001B" w:tentative="1">
      <w:start w:val="1"/>
      <w:numFmt w:val="lowerRoman"/>
      <w:lvlText w:val="%6."/>
      <w:lvlJc w:val="right"/>
      <w:pPr>
        <w:ind w:left="4320" w:hanging="180"/>
      </w:pPr>
      <w:rPr>
        <w:rFonts w:cs="Times New Roman"/>
      </w:rPr>
    </w:lvl>
    <w:lvl w:ilvl="6" w:tplc="0C09000F" w:tentative="1">
      <w:start w:val="1"/>
      <w:numFmt w:val="decimal"/>
      <w:lvlText w:val="%7."/>
      <w:lvlJc w:val="left"/>
      <w:pPr>
        <w:ind w:left="5040" w:hanging="360"/>
      </w:pPr>
      <w:rPr>
        <w:rFonts w:cs="Times New Roman"/>
      </w:rPr>
    </w:lvl>
    <w:lvl w:ilvl="7" w:tplc="0C090019" w:tentative="1">
      <w:start w:val="1"/>
      <w:numFmt w:val="lowerLetter"/>
      <w:lvlText w:val="%8."/>
      <w:lvlJc w:val="left"/>
      <w:pPr>
        <w:ind w:left="5760" w:hanging="360"/>
      </w:pPr>
      <w:rPr>
        <w:rFonts w:cs="Times New Roman"/>
      </w:rPr>
    </w:lvl>
    <w:lvl w:ilvl="8" w:tplc="0C09001B" w:tentative="1">
      <w:start w:val="1"/>
      <w:numFmt w:val="lowerRoman"/>
      <w:lvlText w:val="%9."/>
      <w:lvlJc w:val="right"/>
      <w:pPr>
        <w:ind w:left="6480" w:hanging="180"/>
      </w:pPr>
      <w:rPr>
        <w:rFonts w:cs="Times New Roman"/>
      </w:rPr>
    </w:lvl>
  </w:abstractNum>
  <w:abstractNum w:abstractNumId="5" w15:restartNumberingAfterBreak="0">
    <w:nsid w:val="2B7D0561"/>
    <w:multiLevelType w:val="multilevel"/>
    <w:tmpl w:val="4DAAF9DC"/>
    <w:lvl w:ilvl="0">
      <w:start w:val="1"/>
      <w:numFmt w:val="decimal"/>
      <w:lvlText w:val="%1."/>
      <w:lvlJc w:val="left"/>
      <w:pPr>
        <w:tabs>
          <w:tab w:val="num" w:pos="397"/>
        </w:tabs>
        <w:ind w:left="397" w:hanging="397"/>
      </w:pPr>
      <w:rPr>
        <w:rFonts w:hint="default"/>
      </w:rPr>
    </w:lvl>
    <w:lvl w:ilvl="1">
      <w:start w:val="1"/>
      <w:numFmt w:val="decimal"/>
      <w:lvlRestart w:val="0"/>
      <w:lvlText w:val="%2."/>
      <w:lvlJc w:val="left"/>
      <w:pPr>
        <w:tabs>
          <w:tab w:val="num" w:pos="794"/>
        </w:tabs>
        <w:ind w:left="794" w:hanging="397"/>
      </w:pPr>
      <w:rPr>
        <w:rFonts w:hint="default"/>
      </w:rPr>
    </w:lvl>
    <w:lvl w:ilvl="2">
      <w:start w:val="1"/>
      <w:numFmt w:val="lowerLetter"/>
      <w:lvlRestart w:val="0"/>
      <w:lvlText w:val="(%3)"/>
      <w:lvlJc w:val="left"/>
      <w:pPr>
        <w:tabs>
          <w:tab w:val="num" w:pos="397"/>
        </w:tabs>
        <w:ind w:left="397" w:hanging="397"/>
      </w:pPr>
      <w:rPr>
        <w:rFonts w:hint="default"/>
      </w:rPr>
    </w:lvl>
    <w:lvl w:ilvl="3">
      <w:start w:val="1"/>
      <w:numFmt w:val="lowerLetter"/>
      <w:lvlRestart w:val="0"/>
      <w:lvlText w:val="(%4)"/>
      <w:lvlJc w:val="left"/>
      <w:pPr>
        <w:tabs>
          <w:tab w:val="num" w:pos="794"/>
        </w:tabs>
        <w:ind w:left="794" w:hanging="397"/>
      </w:pPr>
      <w:rPr>
        <w:rFonts w:hint="default"/>
      </w:rPr>
    </w:lvl>
    <w:lvl w:ilvl="4">
      <w:start w:val="1"/>
      <w:numFmt w:val="lowerRoman"/>
      <w:lvlRestart w:val="0"/>
      <w:lvlText w:val="(%5)"/>
      <w:lvlJc w:val="left"/>
      <w:pPr>
        <w:tabs>
          <w:tab w:val="num" w:pos="397"/>
        </w:tabs>
        <w:ind w:left="397" w:hanging="397"/>
      </w:pPr>
      <w:rPr>
        <w:rFonts w:hint="default"/>
      </w:rPr>
    </w:lvl>
    <w:lvl w:ilvl="5">
      <w:start w:val="1"/>
      <w:numFmt w:val="lowerRoman"/>
      <w:lvlRestart w:val="0"/>
      <w:lvlText w:val="(%6)"/>
      <w:lvlJc w:val="left"/>
      <w:pPr>
        <w:tabs>
          <w:tab w:val="num" w:pos="794"/>
        </w:tabs>
        <w:ind w:left="794" w:hanging="397"/>
      </w:pPr>
      <w:rPr>
        <w:rFonts w:hint="default"/>
      </w:rPr>
    </w:lvl>
    <w:lvl w:ilvl="6">
      <w:start w:val="1"/>
      <w:numFmt w:val="none"/>
      <w:lvlRestart w:val="0"/>
      <w:lvlText w:val=""/>
      <w:lvlJc w:val="left"/>
      <w:pPr>
        <w:ind w:left="0" w:firstLine="0"/>
      </w:pPr>
      <w:rPr>
        <w:rFonts w:hint="default"/>
      </w:rPr>
    </w:lvl>
    <w:lvl w:ilvl="7">
      <w:start w:val="1"/>
      <w:numFmt w:val="none"/>
      <w:lvlRestart w:val="0"/>
      <w:lvlText w:val=""/>
      <w:lvlJc w:val="left"/>
      <w:pPr>
        <w:ind w:left="0" w:firstLine="0"/>
      </w:pPr>
      <w:rPr>
        <w:rFonts w:hint="default"/>
      </w:rPr>
    </w:lvl>
    <w:lvl w:ilvl="8">
      <w:start w:val="1"/>
      <w:numFmt w:val="none"/>
      <w:lvlRestart w:val="0"/>
      <w:lvlText w:val=""/>
      <w:lvlJc w:val="right"/>
      <w:pPr>
        <w:ind w:left="0" w:firstLine="0"/>
      </w:pPr>
      <w:rPr>
        <w:rFonts w:hint="default"/>
      </w:rPr>
    </w:lvl>
  </w:abstractNum>
  <w:abstractNum w:abstractNumId="6" w15:restartNumberingAfterBreak="0">
    <w:nsid w:val="37B96CDA"/>
    <w:multiLevelType w:val="multilevel"/>
    <w:tmpl w:val="ACFE2276"/>
    <w:lvl w:ilvl="0">
      <w:start w:val="1"/>
      <w:numFmt w:val="decimal"/>
      <w:pStyle w:val="DHHSnumberdigit"/>
      <w:lvlText w:val="%1."/>
      <w:lvlJc w:val="left"/>
      <w:pPr>
        <w:tabs>
          <w:tab w:val="num" w:pos="397"/>
        </w:tabs>
        <w:ind w:left="397" w:hanging="397"/>
      </w:pPr>
      <w:rPr>
        <w:rFonts w:hint="default"/>
      </w:rPr>
    </w:lvl>
    <w:lvl w:ilvl="1">
      <w:start w:val="1"/>
      <w:numFmt w:val="decimal"/>
      <w:lvlRestart w:val="0"/>
      <w:lvlText w:val="%2."/>
      <w:lvlJc w:val="left"/>
      <w:pPr>
        <w:tabs>
          <w:tab w:val="num" w:pos="794"/>
        </w:tabs>
        <w:ind w:left="794" w:hanging="397"/>
      </w:pPr>
      <w:rPr>
        <w:rFonts w:hint="default"/>
      </w:rPr>
    </w:lvl>
    <w:lvl w:ilvl="2">
      <w:start w:val="1"/>
      <w:numFmt w:val="bullet"/>
      <w:lvlRestart w:val="0"/>
      <w:lvlText w:val="•"/>
      <w:lvlJc w:val="left"/>
      <w:pPr>
        <w:tabs>
          <w:tab w:val="num" w:pos="794"/>
        </w:tabs>
        <w:ind w:left="794" w:hanging="397"/>
      </w:pPr>
      <w:rPr>
        <w:rFonts w:ascii="Calibri" w:hAnsi="Calibri" w:hint="default"/>
      </w:rPr>
    </w:lvl>
    <w:lvl w:ilvl="3">
      <w:start w:val="1"/>
      <w:numFmt w:val="bullet"/>
      <w:lvlRestart w:val="0"/>
      <w:lvlText w:val="–"/>
      <w:lvlJc w:val="left"/>
      <w:pPr>
        <w:tabs>
          <w:tab w:val="num" w:pos="1191"/>
        </w:tabs>
        <w:ind w:left="1191" w:hanging="397"/>
      </w:pPr>
      <w:rPr>
        <w:rFonts w:ascii="Calibri" w:hAnsi="Calibri" w:hint="default"/>
      </w:rPr>
    </w:lvl>
    <w:lvl w:ilvl="4">
      <w:start w:val="1"/>
      <w:numFmt w:val="none"/>
      <w:lvlRestart w:val="0"/>
      <w:lvlText w:val=""/>
      <w:lvlJc w:val="left"/>
      <w:pPr>
        <w:ind w:left="0" w:firstLine="0"/>
      </w:pPr>
      <w:rPr>
        <w:rFonts w:hint="default"/>
      </w:rPr>
    </w:lvl>
    <w:lvl w:ilvl="5">
      <w:start w:val="1"/>
      <w:numFmt w:val="none"/>
      <w:lvlRestart w:val="0"/>
      <w:lvlText w:val=""/>
      <w:lvlJc w:val="left"/>
      <w:pPr>
        <w:ind w:left="0" w:firstLine="0"/>
      </w:pPr>
      <w:rPr>
        <w:rFonts w:hint="default"/>
      </w:rPr>
    </w:lvl>
    <w:lvl w:ilvl="6">
      <w:start w:val="1"/>
      <w:numFmt w:val="none"/>
      <w:lvlRestart w:val="0"/>
      <w:lvlText w:val=""/>
      <w:lvlJc w:val="left"/>
      <w:pPr>
        <w:ind w:left="0" w:firstLine="0"/>
      </w:pPr>
      <w:rPr>
        <w:rFonts w:hint="default"/>
      </w:rPr>
    </w:lvl>
    <w:lvl w:ilvl="7">
      <w:start w:val="1"/>
      <w:numFmt w:val="none"/>
      <w:lvlRestart w:val="0"/>
      <w:lvlText w:val=""/>
      <w:lvlJc w:val="left"/>
      <w:pPr>
        <w:ind w:left="0" w:firstLine="0"/>
      </w:pPr>
      <w:rPr>
        <w:rFonts w:hint="default"/>
      </w:rPr>
    </w:lvl>
    <w:lvl w:ilvl="8">
      <w:start w:val="1"/>
      <w:numFmt w:val="none"/>
      <w:lvlRestart w:val="0"/>
      <w:lvlText w:val=""/>
      <w:lvlJc w:val="right"/>
      <w:pPr>
        <w:ind w:left="0" w:firstLine="0"/>
      </w:pPr>
      <w:rPr>
        <w:rFonts w:hint="default"/>
      </w:rPr>
    </w:lvl>
  </w:abstractNum>
  <w:abstractNum w:abstractNumId="7" w15:restartNumberingAfterBreak="0">
    <w:nsid w:val="3E6C68D4"/>
    <w:multiLevelType w:val="multilevel"/>
    <w:tmpl w:val="1376D9DC"/>
    <w:styleLink w:val="ZZNumbersdigit"/>
    <w:lvl w:ilvl="0">
      <w:start w:val="1"/>
      <w:numFmt w:val="decimal"/>
      <w:lvlText w:val="%1."/>
      <w:lvlJc w:val="left"/>
      <w:pPr>
        <w:tabs>
          <w:tab w:val="num" w:pos="397"/>
        </w:tabs>
        <w:ind w:left="397" w:hanging="397"/>
      </w:pPr>
      <w:rPr>
        <w:rFonts w:hint="default"/>
      </w:rPr>
    </w:lvl>
    <w:lvl w:ilvl="1">
      <w:start w:val="1"/>
      <w:numFmt w:val="decimal"/>
      <w:pStyle w:val="DHHSnumberdigitindent"/>
      <w:lvlText w:val="%2."/>
      <w:lvlJc w:val="left"/>
      <w:pPr>
        <w:tabs>
          <w:tab w:val="num" w:pos="794"/>
        </w:tabs>
        <w:ind w:left="794" w:hanging="397"/>
      </w:pPr>
      <w:rPr>
        <w:rFonts w:hint="default"/>
      </w:rPr>
    </w:lvl>
    <w:lvl w:ilvl="2">
      <w:start w:val="1"/>
      <w:numFmt w:val="bullet"/>
      <w:lvlRestart w:val="0"/>
      <w:pStyle w:val="DHHSbulletafternumbers1"/>
      <w:lvlText w:val="•"/>
      <w:lvlJc w:val="left"/>
      <w:pPr>
        <w:ind w:left="794" w:hanging="397"/>
      </w:pPr>
      <w:rPr>
        <w:rFonts w:ascii="Calibri" w:hAnsi="Calibri" w:hint="default"/>
        <w:color w:val="auto"/>
      </w:rPr>
    </w:lvl>
    <w:lvl w:ilvl="3">
      <w:start w:val="1"/>
      <w:numFmt w:val="bullet"/>
      <w:lvlRestart w:val="0"/>
      <w:pStyle w:val="DHHSbulletafternumbers2"/>
      <w:lvlText w:val="–"/>
      <w:lvlJc w:val="left"/>
      <w:pPr>
        <w:ind w:left="1191" w:hanging="397"/>
      </w:pPr>
      <w:rPr>
        <w:rFonts w:ascii="Calibri" w:hAnsi="Calibri" w:hint="default"/>
      </w:rPr>
    </w:lvl>
    <w:lvl w:ilvl="4">
      <w:start w:val="1"/>
      <w:numFmt w:val="none"/>
      <w:lvlRestart w:val="0"/>
      <w:lvlText w:val=""/>
      <w:lvlJc w:val="left"/>
      <w:pPr>
        <w:ind w:left="0" w:firstLine="0"/>
      </w:pPr>
      <w:rPr>
        <w:rFonts w:hint="default"/>
      </w:rPr>
    </w:lvl>
    <w:lvl w:ilvl="5">
      <w:start w:val="1"/>
      <w:numFmt w:val="none"/>
      <w:lvlRestart w:val="0"/>
      <w:lvlText w:val=""/>
      <w:lvlJc w:val="left"/>
      <w:pPr>
        <w:tabs>
          <w:tab w:val="num" w:pos="0"/>
        </w:tabs>
        <w:ind w:left="0" w:firstLine="0"/>
      </w:pPr>
      <w:rPr>
        <w:rFonts w:hint="default"/>
      </w:rPr>
    </w:lvl>
    <w:lvl w:ilvl="6">
      <w:start w:val="1"/>
      <w:numFmt w:val="none"/>
      <w:lvlRestart w:val="0"/>
      <w:lvlText w:val=""/>
      <w:lvlJc w:val="left"/>
      <w:pPr>
        <w:ind w:left="0" w:firstLine="0"/>
      </w:pPr>
      <w:rPr>
        <w:rFonts w:hint="default"/>
      </w:rPr>
    </w:lvl>
    <w:lvl w:ilvl="7">
      <w:start w:val="1"/>
      <w:numFmt w:val="none"/>
      <w:lvlRestart w:val="0"/>
      <w:lvlText w:val=""/>
      <w:lvlJc w:val="left"/>
      <w:pPr>
        <w:ind w:left="0" w:firstLine="0"/>
      </w:pPr>
      <w:rPr>
        <w:rFonts w:hint="default"/>
      </w:rPr>
    </w:lvl>
    <w:lvl w:ilvl="8">
      <w:start w:val="1"/>
      <w:numFmt w:val="none"/>
      <w:lvlRestart w:val="0"/>
      <w:lvlText w:val=""/>
      <w:lvlJc w:val="right"/>
      <w:pPr>
        <w:ind w:left="0" w:firstLine="0"/>
      </w:pPr>
      <w:rPr>
        <w:rFonts w:hint="default"/>
      </w:rPr>
    </w:lvl>
  </w:abstractNum>
  <w:abstractNum w:abstractNumId="8" w15:restartNumberingAfterBreak="0">
    <w:nsid w:val="3EC54A41"/>
    <w:multiLevelType w:val="multilevel"/>
    <w:tmpl w:val="46940C74"/>
    <w:styleLink w:val="ZZNumberslowerroman"/>
    <w:lvl w:ilvl="0">
      <w:start w:val="1"/>
      <w:numFmt w:val="lowerRoman"/>
      <w:pStyle w:val="DHHSnumberlowerroman"/>
      <w:lvlText w:val="(%1)"/>
      <w:lvlJc w:val="left"/>
      <w:pPr>
        <w:tabs>
          <w:tab w:val="num" w:pos="397"/>
        </w:tabs>
        <w:ind w:left="397" w:hanging="397"/>
      </w:pPr>
      <w:rPr>
        <w:rFonts w:hint="default"/>
      </w:rPr>
    </w:lvl>
    <w:lvl w:ilvl="1">
      <w:start w:val="1"/>
      <w:numFmt w:val="lowerRoman"/>
      <w:pStyle w:val="DHHSnumberlowerromanindent"/>
      <w:lvlText w:val="(%2)"/>
      <w:lvlJc w:val="left"/>
      <w:pPr>
        <w:tabs>
          <w:tab w:val="num" w:pos="794"/>
        </w:tabs>
        <w:ind w:left="794" w:hanging="397"/>
      </w:pPr>
      <w:rPr>
        <w:rFonts w:hint="default"/>
      </w:rPr>
    </w:lvl>
    <w:lvl w:ilvl="2">
      <w:start w:val="1"/>
      <w:numFmt w:val="none"/>
      <w:lvlRestart w:val="0"/>
      <w:lvlText w:val=""/>
      <w:lvlJc w:val="left"/>
      <w:pPr>
        <w:ind w:left="0" w:firstLine="0"/>
      </w:pPr>
      <w:rPr>
        <w:rFonts w:hint="default"/>
      </w:rPr>
    </w:lvl>
    <w:lvl w:ilvl="3">
      <w:start w:val="1"/>
      <w:numFmt w:val="none"/>
      <w:lvlRestart w:val="0"/>
      <w:lvlText w:val=""/>
      <w:lvlJc w:val="left"/>
      <w:pPr>
        <w:ind w:left="0" w:firstLine="0"/>
      </w:pPr>
      <w:rPr>
        <w:rFonts w:hint="default"/>
      </w:rPr>
    </w:lvl>
    <w:lvl w:ilvl="4">
      <w:start w:val="1"/>
      <w:numFmt w:val="none"/>
      <w:lvlRestart w:val="0"/>
      <w:lvlText w:val=""/>
      <w:lvlJc w:val="left"/>
      <w:pPr>
        <w:ind w:left="0" w:firstLine="0"/>
      </w:pPr>
      <w:rPr>
        <w:rFonts w:hint="default"/>
      </w:rPr>
    </w:lvl>
    <w:lvl w:ilvl="5">
      <w:start w:val="1"/>
      <w:numFmt w:val="none"/>
      <w:lvlRestart w:val="0"/>
      <w:lvlText w:val=""/>
      <w:lvlJc w:val="left"/>
      <w:pPr>
        <w:ind w:left="0" w:firstLine="0"/>
      </w:pPr>
      <w:rPr>
        <w:rFonts w:hint="default"/>
      </w:rPr>
    </w:lvl>
    <w:lvl w:ilvl="6">
      <w:start w:val="1"/>
      <w:numFmt w:val="none"/>
      <w:lvlRestart w:val="0"/>
      <w:lvlText w:val=""/>
      <w:lvlJc w:val="left"/>
      <w:pPr>
        <w:ind w:left="0" w:firstLine="0"/>
      </w:pPr>
      <w:rPr>
        <w:rFonts w:hint="default"/>
      </w:rPr>
    </w:lvl>
    <w:lvl w:ilvl="7">
      <w:start w:val="1"/>
      <w:numFmt w:val="none"/>
      <w:lvlRestart w:val="0"/>
      <w:lvlText w:val=""/>
      <w:lvlJc w:val="left"/>
      <w:pPr>
        <w:ind w:left="0" w:firstLine="0"/>
      </w:pPr>
      <w:rPr>
        <w:rFonts w:hint="default"/>
      </w:rPr>
    </w:lvl>
    <w:lvl w:ilvl="8">
      <w:start w:val="1"/>
      <w:numFmt w:val="none"/>
      <w:lvlRestart w:val="0"/>
      <w:lvlText w:val=""/>
      <w:lvlJc w:val="left"/>
      <w:pPr>
        <w:ind w:left="0" w:firstLine="0"/>
      </w:pPr>
      <w:rPr>
        <w:rFonts w:hint="default"/>
      </w:rPr>
    </w:lvl>
  </w:abstractNum>
  <w:abstractNum w:abstractNumId="9" w15:restartNumberingAfterBreak="0">
    <w:nsid w:val="541611C2"/>
    <w:multiLevelType w:val="multilevel"/>
    <w:tmpl w:val="96B4DF56"/>
    <w:styleLink w:val="ZZTablebullets"/>
    <w:lvl w:ilvl="0">
      <w:start w:val="1"/>
      <w:numFmt w:val="bullet"/>
      <w:pStyle w:val="DHHStablebullet1"/>
      <w:lvlText w:val="•"/>
      <w:lvlJc w:val="left"/>
      <w:pPr>
        <w:ind w:left="227" w:hanging="227"/>
      </w:pPr>
      <w:rPr>
        <w:rFonts w:ascii="Calibri" w:hAnsi="Calibri" w:hint="default"/>
      </w:rPr>
    </w:lvl>
    <w:lvl w:ilvl="1">
      <w:start w:val="1"/>
      <w:numFmt w:val="bullet"/>
      <w:lvlRestart w:val="0"/>
      <w:pStyle w:val="DHHStablebullet2"/>
      <w:lvlText w:val="–"/>
      <w:lvlJc w:val="left"/>
      <w:pPr>
        <w:tabs>
          <w:tab w:val="num" w:pos="227"/>
        </w:tabs>
        <w:ind w:left="454" w:hanging="227"/>
      </w:pPr>
      <w:rPr>
        <w:rFonts w:ascii="Calibri" w:hAnsi="Calibri" w:hint="default"/>
      </w:rPr>
    </w:lvl>
    <w:lvl w:ilvl="2">
      <w:start w:val="1"/>
      <w:numFmt w:val="none"/>
      <w:lvlRestart w:val="0"/>
      <w:lvlText w:val=""/>
      <w:lvlJc w:val="left"/>
      <w:pPr>
        <w:ind w:left="0" w:firstLine="0"/>
      </w:pPr>
      <w:rPr>
        <w:rFonts w:hint="default"/>
      </w:rPr>
    </w:lvl>
    <w:lvl w:ilvl="3">
      <w:start w:val="1"/>
      <w:numFmt w:val="none"/>
      <w:lvlRestart w:val="0"/>
      <w:lvlText w:val=""/>
      <w:lvlJc w:val="left"/>
      <w:pPr>
        <w:ind w:left="0" w:firstLine="0"/>
      </w:pPr>
      <w:rPr>
        <w:rFonts w:hint="default"/>
      </w:rPr>
    </w:lvl>
    <w:lvl w:ilvl="4">
      <w:start w:val="1"/>
      <w:numFmt w:val="none"/>
      <w:lvlRestart w:val="0"/>
      <w:lvlText w:val=""/>
      <w:lvlJc w:val="left"/>
      <w:pPr>
        <w:ind w:left="0" w:firstLine="0"/>
      </w:pPr>
      <w:rPr>
        <w:rFonts w:hint="default"/>
      </w:rPr>
    </w:lvl>
    <w:lvl w:ilvl="5">
      <w:start w:val="1"/>
      <w:numFmt w:val="none"/>
      <w:lvlRestart w:val="0"/>
      <w:lvlText w:val=""/>
      <w:lvlJc w:val="left"/>
      <w:pPr>
        <w:ind w:left="0" w:firstLine="0"/>
      </w:pPr>
      <w:rPr>
        <w:rFonts w:hint="default"/>
      </w:rPr>
    </w:lvl>
    <w:lvl w:ilvl="6">
      <w:start w:val="1"/>
      <w:numFmt w:val="none"/>
      <w:lvlRestart w:val="0"/>
      <w:lvlText w:val=""/>
      <w:lvlJc w:val="left"/>
      <w:pPr>
        <w:ind w:left="0" w:firstLine="0"/>
      </w:pPr>
      <w:rPr>
        <w:rFonts w:hint="default"/>
      </w:rPr>
    </w:lvl>
    <w:lvl w:ilvl="7">
      <w:start w:val="1"/>
      <w:numFmt w:val="none"/>
      <w:lvlRestart w:val="0"/>
      <w:lvlText w:val=""/>
      <w:lvlJc w:val="left"/>
      <w:pPr>
        <w:ind w:left="0" w:firstLine="0"/>
      </w:pPr>
      <w:rPr>
        <w:rFonts w:hint="default"/>
      </w:rPr>
    </w:lvl>
    <w:lvl w:ilvl="8">
      <w:start w:val="1"/>
      <w:numFmt w:val="none"/>
      <w:lvlRestart w:val="0"/>
      <w:lvlText w:val=""/>
      <w:lvlJc w:val="left"/>
      <w:pPr>
        <w:ind w:left="0" w:firstLine="0"/>
      </w:pPr>
      <w:rPr>
        <w:rFonts w:hint="default"/>
      </w:rPr>
    </w:lvl>
  </w:abstractNum>
  <w:abstractNum w:abstractNumId="10" w15:restartNumberingAfterBreak="0">
    <w:nsid w:val="54BA1E5A"/>
    <w:multiLevelType w:val="multilevel"/>
    <w:tmpl w:val="F1AE3C58"/>
    <w:styleLink w:val="ZZBullets"/>
    <w:lvl w:ilvl="0">
      <w:start w:val="1"/>
      <w:numFmt w:val="bullet"/>
      <w:pStyle w:val="DHHSbullet1"/>
      <w:lvlText w:val="•"/>
      <w:lvlJc w:val="left"/>
      <w:pPr>
        <w:ind w:left="284" w:hanging="284"/>
      </w:pPr>
      <w:rPr>
        <w:rFonts w:ascii="Calibri" w:hAnsi="Calibri" w:hint="default"/>
      </w:rPr>
    </w:lvl>
    <w:lvl w:ilvl="1">
      <w:start w:val="1"/>
      <w:numFmt w:val="bullet"/>
      <w:lvlRestart w:val="0"/>
      <w:pStyle w:val="DHHSbullet2"/>
      <w:lvlText w:val="–"/>
      <w:lvlJc w:val="left"/>
      <w:pPr>
        <w:ind w:left="567" w:hanging="283"/>
      </w:pPr>
      <w:rPr>
        <w:rFonts w:ascii="Calibri" w:hAnsi="Calibri" w:hint="default"/>
      </w:rPr>
    </w:lvl>
    <w:lvl w:ilvl="2">
      <w:start w:val="1"/>
      <w:numFmt w:val="none"/>
      <w:lvlRestart w:val="0"/>
      <w:lvlText w:val=""/>
      <w:lvlJc w:val="left"/>
      <w:pPr>
        <w:ind w:left="0" w:firstLine="0"/>
      </w:pPr>
      <w:rPr>
        <w:rFonts w:hint="default"/>
      </w:rPr>
    </w:lvl>
    <w:lvl w:ilvl="3">
      <w:start w:val="1"/>
      <w:numFmt w:val="none"/>
      <w:lvlRestart w:val="0"/>
      <w:lvlText w:val=""/>
      <w:lvlJc w:val="left"/>
      <w:pPr>
        <w:ind w:left="0" w:firstLine="0"/>
      </w:pPr>
      <w:rPr>
        <w:rFonts w:hint="default"/>
      </w:rPr>
    </w:lvl>
    <w:lvl w:ilvl="4">
      <w:start w:val="1"/>
      <w:numFmt w:val="none"/>
      <w:lvlRestart w:val="0"/>
      <w:lvlText w:val=""/>
      <w:lvlJc w:val="left"/>
      <w:pPr>
        <w:ind w:left="0" w:firstLine="0"/>
      </w:pPr>
      <w:rPr>
        <w:rFonts w:hint="default"/>
      </w:rPr>
    </w:lvl>
    <w:lvl w:ilvl="5">
      <w:start w:val="1"/>
      <w:numFmt w:val="none"/>
      <w:lvlRestart w:val="0"/>
      <w:lvlText w:val=""/>
      <w:lvlJc w:val="left"/>
      <w:pPr>
        <w:ind w:left="0" w:firstLine="0"/>
      </w:pPr>
      <w:rPr>
        <w:rFonts w:hint="default"/>
      </w:rPr>
    </w:lvl>
    <w:lvl w:ilvl="6">
      <w:start w:val="1"/>
      <w:numFmt w:val="none"/>
      <w:lvlRestart w:val="0"/>
      <w:lvlText w:val=""/>
      <w:lvlJc w:val="left"/>
      <w:pPr>
        <w:ind w:left="0" w:firstLine="0"/>
      </w:pPr>
      <w:rPr>
        <w:rFonts w:hint="default"/>
      </w:rPr>
    </w:lvl>
    <w:lvl w:ilvl="7">
      <w:start w:val="1"/>
      <w:numFmt w:val="none"/>
      <w:lvlRestart w:val="0"/>
      <w:lvlText w:val=""/>
      <w:lvlJc w:val="left"/>
      <w:pPr>
        <w:ind w:left="0" w:firstLine="0"/>
      </w:pPr>
      <w:rPr>
        <w:rFonts w:hint="default"/>
      </w:rPr>
    </w:lvl>
    <w:lvl w:ilvl="8">
      <w:start w:val="1"/>
      <w:numFmt w:val="none"/>
      <w:lvlRestart w:val="0"/>
      <w:lvlText w:val=""/>
      <w:lvlJc w:val="left"/>
      <w:pPr>
        <w:ind w:left="0" w:firstLine="0"/>
      </w:pPr>
      <w:rPr>
        <w:rFonts w:hint="default"/>
      </w:rPr>
    </w:lvl>
  </w:abstractNum>
  <w:abstractNum w:abstractNumId="11" w15:restartNumberingAfterBreak="0">
    <w:nsid w:val="6309259F"/>
    <w:multiLevelType w:val="multilevel"/>
    <w:tmpl w:val="866C5A8E"/>
    <w:styleLink w:val="ZZQuotebullets"/>
    <w:lvl w:ilvl="0">
      <w:start w:val="1"/>
      <w:numFmt w:val="bullet"/>
      <w:pStyle w:val="DHHSquotebullet1"/>
      <w:lvlText w:val="•"/>
      <w:lvlJc w:val="left"/>
      <w:pPr>
        <w:ind w:left="680" w:hanging="283"/>
      </w:pPr>
      <w:rPr>
        <w:rFonts w:ascii="Calibri" w:hAnsi="Calibri" w:hint="default"/>
        <w:color w:val="auto"/>
      </w:rPr>
    </w:lvl>
    <w:lvl w:ilvl="1">
      <w:start w:val="1"/>
      <w:numFmt w:val="bullet"/>
      <w:lvlRestart w:val="0"/>
      <w:pStyle w:val="DHHSquotebullet2"/>
      <w:lvlText w:val="–"/>
      <w:lvlJc w:val="left"/>
      <w:pPr>
        <w:ind w:left="964" w:hanging="284"/>
      </w:pPr>
      <w:rPr>
        <w:rFonts w:ascii="Calibri" w:hAnsi="Calibri" w:hint="default"/>
        <w:color w:val="auto"/>
      </w:rPr>
    </w:lvl>
    <w:lvl w:ilvl="2">
      <w:start w:val="1"/>
      <w:numFmt w:val="none"/>
      <w:lvlRestart w:val="0"/>
      <w:lvlText w:val=""/>
      <w:lvlJc w:val="left"/>
      <w:pPr>
        <w:ind w:left="0" w:firstLine="0"/>
      </w:pPr>
      <w:rPr>
        <w:rFonts w:hint="default"/>
      </w:rPr>
    </w:lvl>
    <w:lvl w:ilvl="3">
      <w:start w:val="1"/>
      <w:numFmt w:val="none"/>
      <w:lvlRestart w:val="0"/>
      <w:lvlText w:val=""/>
      <w:lvlJc w:val="left"/>
      <w:pPr>
        <w:ind w:left="0" w:firstLine="0"/>
      </w:pPr>
      <w:rPr>
        <w:rFonts w:hint="default"/>
      </w:rPr>
    </w:lvl>
    <w:lvl w:ilvl="4">
      <w:start w:val="1"/>
      <w:numFmt w:val="none"/>
      <w:lvlRestart w:val="0"/>
      <w:lvlText w:val=""/>
      <w:lvlJc w:val="left"/>
      <w:pPr>
        <w:ind w:left="0" w:firstLine="0"/>
      </w:pPr>
      <w:rPr>
        <w:rFonts w:hint="default"/>
      </w:rPr>
    </w:lvl>
    <w:lvl w:ilvl="5">
      <w:start w:val="1"/>
      <w:numFmt w:val="none"/>
      <w:lvlRestart w:val="0"/>
      <w:lvlText w:val=""/>
      <w:lvlJc w:val="left"/>
      <w:pPr>
        <w:ind w:left="0" w:firstLine="0"/>
      </w:pPr>
      <w:rPr>
        <w:rFonts w:hint="default"/>
      </w:rPr>
    </w:lvl>
    <w:lvl w:ilvl="6">
      <w:start w:val="1"/>
      <w:numFmt w:val="none"/>
      <w:lvlRestart w:val="0"/>
      <w:lvlText w:val=""/>
      <w:lvlJc w:val="left"/>
      <w:pPr>
        <w:ind w:left="0" w:firstLine="0"/>
      </w:pPr>
      <w:rPr>
        <w:rFonts w:hint="default"/>
      </w:rPr>
    </w:lvl>
    <w:lvl w:ilvl="7">
      <w:start w:val="1"/>
      <w:numFmt w:val="none"/>
      <w:lvlRestart w:val="0"/>
      <w:lvlText w:val=""/>
      <w:lvlJc w:val="left"/>
      <w:pPr>
        <w:ind w:left="0" w:firstLine="0"/>
      </w:pPr>
      <w:rPr>
        <w:rFonts w:hint="default"/>
      </w:rPr>
    </w:lvl>
    <w:lvl w:ilvl="8">
      <w:start w:val="1"/>
      <w:numFmt w:val="none"/>
      <w:lvlRestart w:val="0"/>
      <w:lvlText w:val=""/>
      <w:lvlJc w:val="left"/>
      <w:pPr>
        <w:ind w:left="0" w:firstLine="0"/>
      </w:pPr>
      <w:rPr>
        <w:rFonts w:hint="default"/>
      </w:rPr>
    </w:lvl>
  </w:abstractNum>
  <w:abstractNum w:abstractNumId="12" w15:restartNumberingAfterBreak="0">
    <w:nsid w:val="683928C6"/>
    <w:multiLevelType w:val="hybridMultilevel"/>
    <w:tmpl w:val="DB3AE15E"/>
    <w:lvl w:ilvl="0" w:tplc="0C090001">
      <w:start w:val="1"/>
      <w:numFmt w:val="bullet"/>
      <w:lvlText w:val=""/>
      <w:lvlJc w:val="left"/>
      <w:pPr>
        <w:tabs>
          <w:tab w:val="num" w:pos="720"/>
        </w:tabs>
        <w:ind w:left="720" w:hanging="360"/>
      </w:pPr>
      <w:rPr>
        <w:rFonts w:ascii="Symbol" w:hAnsi="Symbol" w:hint="default"/>
      </w:rPr>
    </w:lvl>
    <w:lvl w:ilvl="1" w:tplc="0C090003" w:tentative="1">
      <w:start w:val="1"/>
      <w:numFmt w:val="bullet"/>
      <w:lvlText w:val="o"/>
      <w:lvlJc w:val="left"/>
      <w:pPr>
        <w:tabs>
          <w:tab w:val="num" w:pos="1440"/>
        </w:tabs>
        <w:ind w:left="1440" w:hanging="360"/>
      </w:pPr>
      <w:rPr>
        <w:rFonts w:ascii="Courier New" w:hAnsi="Courier New" w:hint="default"/>
      </w:rPr>
    </w:lvl>
    <w:lvl w:ilvl="2" w:tplc="0C090005" w:tentative="1">
      <w:start w:val="1"/>
      <w:numFmt w:val="bullet"/>
      <w:lvlText w:val=""/>
      <w:lvlJc w:val="left"/>
      <w:pPr>
        <w:tabs>
          <w:tab w:val="num" w:pos="2160"/>
        </w:tabs>
        <w:ind w:left="2160" w:hanging="360"/>
      </w:pPr>
      <w:rPr>
        <w:rFonts w:ascii="Wingdings" w:hAnsi="Wingdings" w:hint="default"/>
      </w:rPr>
    </w:lvl>
    <w:lvl w:ilvl="3" w:tplc="0C090001" w:tentative="1">
      <w:start w:val="1"/>
      <w:numFmt w:val="bullet"/>
      <w:lvlText w:val=""/>
      <w:lvlJc w:val="left"/>
      <w:pPr>
        <w:tabs>
          <w:tab w:val="num" w:pos="2880"/>
        </w:tabs>
        <w:ind w:left="2880" w:hanging="360"/>
      </w:pPr>
      <w:rPr>
        <w:rFonts w:ascii="Symbol" w:hAnsi="Symbol" w:hint="default"/>
      </w:rPr>
    </w:lvl>
    <w:lvl w:ilvl="4" w:tplc="0C090003" w:tentative="1">
      <w:start w:val="1"/>
      <w:numFmt w:val="bullet"/>
      <w:lvlText w:val="o"/>
      <w:lvlJc w:val="left"/>
      <w:pPr>
        <w:tabs>
          <w:tab w:val="num" w:pos="3600"/>
        </w:tabs>
        <w:ind w:left="3600" w:hanging="360"/>
      </w:pPr>
      <w:rPr>
        <w:rFonts w:ascii="Courier New" w:hAnsi="Courier New" w:hint="default"/>
      </w:rPr>
    </w:lvl>
    <w:lvl w:ilvl="5" w:tplc="0C090005" w:tentative="1">
      <w:start w:val="1"/>
      <w:numFmt w:val="bullet"/>
      <w:lvlText w:val=""/>
      <w:lvlJc w:val="left"/>
      <w:pPr>
        <w:tabs>
          <w:tab w:val="num" w:pos="4320"/>
        </w:tabs>
        <w:ind w:left="4320" w:hanging="360"/>
      </w:pPr>
      <w:rPr>
        <w:rFonts w:ascii="Wingdings" w:hAnsi="Wingdings" w:hint="default"/>
      </w:rPr>
    </w:lvl>
    <w:lvl w:ilvl="6" w:tplc="0C090001" w:tentative="1">
      <w:start w:val="1"/>
      <w:numFmt w:val="bullet"/>
      <w:lvlText w:val=""/>
      <w:lvlJc w:val="left"/>
      <w:pPr>
        <w:tabs>
          <w:tab w:val="num" w:pos="5040"/>
        </w:tabs>
        <w:ind w:left="5040" w:hanging="360"/>
      </w:pPr>
      <w:rPr>
        <w:rFonts w:ascii="Symbol" w:hAnsi="Symbol" w:hint="default"/>
      </w:rPr>
    </w:lvl>
    <w:lvl w:ilvl="7" w:tplc="0C090003" w:tentative="1">
      <w:start w:val="1"/>
      <w:numFmt w:val="bullet"/>
      <w:lvlText w:val="o"/>
      <w:lvlJc w:val="left"/>
      <w:pPr>
        <w:tabs>
          <w:tab w:val="num" w:pos="5760"/>
        </w:tabs>
        <w:ind w:left="5760" w:hanging="360"/>
      </w:pPr>
      <w:rPr>
        <w:rFonts w:ascii="Courier New" w:hAnsi="Courier New" w:hint="default"/>
      </w:rPr>
    </w:lvl>
    <w:lvl w:ilvl="8" w:tplc="0C090005" w:tentative="1">
      <w:start w:val="1"/>
      <w:numFmt w:val="bullet"/>
      <w:lvlText w:val=""/>
      <w:lvlJc w:val="left"/>
      <w:pPr>
        <w:tabs>
          <w:tab w:val="num" w:pos="6480"/>
        </w:tabs>
        <w:ind w:left="6480" w:hanging="360"/>
      </w:pPr>
      <w:rPr>
        <w:rFonts w:ascii="Wingdings" w:hAnsi="Wingdings" w:hint="default"/>
      </w:rPr>
    </w:lvl>
  </w:abstractNum>
  <w:abstractNum w:abstractNumId="13" w15:restartNumberingAfterBreak="0">
    <w:nsid w:val="7A3D3AFC"/>
    <w:multiLevelType w:val="hybridMultilevel"/>
    <w:tmpl w:val="7F740EE6"/>
    <w:lvl w:ilvl="0" w:tplc="4B300028">
      <w:start w:val="1"/>
      <w:numFmt w:val="bullet"/>
      <w:lvlText w:val="•"/>
      <w:lvlJc w:val="left"/>
      <w:pPr>
        <w:ind w:left="284" w:hanging="284"/>
      </w:pPr>
      <w:rPr>
        <w:rFonts w:ascii="Times New Roman" w:hAnsi="Times New Roman" w:hint="default"/>
        <w:b w:val="0"/>
        <w:i w:val="0"/>
        <w:color w:val="auto"/>
        <w:sz w:val="24"/>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num w:numId="1">
    <w:abstractNumId w:val="13"/>
  </w:num>
  <w:num w:numId="2">
    <w:abstractNumId w:val="10"/>
  </w:num>
  <w:num w:numId="3">
    <w:abstractNumId w:val="5"/>
  </w:num>
  <w:num w:numId="4">
    <w:abstractNumId w:val="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
    <w:abstractNumId w:val="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
    <w:abstractNumId w:val="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
    <w:abstractNumId w:val="3"/>
  </w:num>
  <w:num w:numId="8">
    <w:abstractNumId w:val="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
    <w:abstractNumId w:val="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abstractNumId w:val="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1">
    <w:abstractNumId w:val="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2">
    <w:abstractNumId w:val="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abstractNumId w:val="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4">
    <w:abstractNumId w:val="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abstractNumId w:val="10"/>
  </w:num>
  <w:num w:numId="16">
    <w:abstractNumId w:val="10"/>
  </w:num>
  <w:num w:numId="17">
    <w:abstractNumId w:val="7"/>
  </w:num>
  <w:num w:numId="18">
    <w:abstractNumId w:val="7"/>
  </w:num>
  <w:num w:numId="19">
    <w:abstractNumId w:val="6"/>
  </w:num>
  <w:num w:numId="20">
    <w:abstractNumId w:val="1"/>
  </w:num>
  <w:num w:numId="21">
    <w:abstractNumId w:val="7"/>
  </w:num>
  <w:num w:numId="22">
    <w:abstractNumId w:val="1"/>
  </w:num>
  <w:num w:numId="23">
    <w:abstractNumId w:val="8"/>
  </w:num>
  <w:num w:numId="24">
    <w:abstractNumId w:val="8"/>
  </w:num>
  <w:num w:numId="25">
    <w:abstractNumId w:val="11"/>
  </w:num>
  <w:num w:numId="26">
    <w:abstractNumId w:val="11"/>
  </w:num>
  <w:num w:numId="27">
    <w:abstractNumId w:val="9"/>
  </w:num>
  <w:num w:numId="28">
    <w:abstractNumId w:val="9"/>
  </w:num>
  <w:num w:numId="29">
    <w:abstractNumId w:val="10"/>
  </w:num>
  <w:num w:numId="30">
    <w:abstractNumId w:val="7"/>
  </w:num>
  <w:num w:numId="31">
    <w:abstractNumId w:val="1"/>
  </w:num>
  <w:num w:numId="32">
    <w:abstractNumId w:val="11"/>
  </w:num>
  <w:num w:numId="33">
    <w:abstractNumId w:val="8"/>
  </w:num>
  <w:num w:numId="34">
    <w:abstractNumId w:val="9"/>
  </w:num>
  <w:num w:numId="35">
    <w:abstractNumId w:val="1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6">
    <w:abstractNumId w:val="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abstractNumId w:val="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8">
    <w:abstractNumId w:val="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9">
    <w:abstractNumId w:val="12"/>
  </w:num>
  <w:num w:numId="40">
    <w:abstractNumId w:val="0"/>
  </w:num>
  <w:num w:numId="41">
    <w:abstractNumId w:val="4"/>
  </w:num>
  <w:num w:numId="42">
    <w:abstractNumId w:val="2"/>
  </w:num>
  <w:numIdMacAtCleanup w:val="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60"/>
  <w:mirrorMargins/>
  <w:hideSpellingErrors/>
  <w:hideGrammaticalErrors/>
  <w:proofState w:spelling="clean" w:grammar="clean"/>
  <w:stylePaneFormatFilter w:val="5004" w:allStyles="0" w:customStyles="0" w:latentStyles="1" w:stylesInUse="0" w:headingStyles="0" w:numberingStyles="0" w:tableStyles="0" w:directFormattingOnRuns="0" w:directFormattingOnParagraphs="0" w:directFormattingOnNumbering="0" w:directFormattingOnTables="0" w:clearFormatting="1" w:top3HeadingStyles="0" w:visibleStyles="1" w:alternateStyleNames="0"/>
  <w:stylePaneSortMethod w:val="0000"/>
  <w:defaultTabStop w:val="720"/>
  <w:evenAndOddHeaders/>
  <w:drawingGridHorizontalSpacing w:val="181"/>
  <w:drawingGridVerticalSpacing w:val="181"/>
  <w:noPunctuationKerning/>
  <w:characterSpacingControl w:val="doNotCompress"/>
  <w:savePreviewPicture/>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4A66F8"/>
    <w:rsid w:val="00002990"/>
    <w:rsid w:val="000048AC"/>
    <w:rsid w:val="00005DC8"/>
    <w:rsid w:val="00014FC4"/>
    <w:rsid w:val="00020AAB"/>
    <w:rsid w:val="000223A4"/>
    <w:rsid w:val="00022E60"/>
    <w:rsid w:val="000266BF"/>
    <w:rsid w:val="00026C19"/>
    <w:rsid w:val="00030DF4"/>
    <w:rsid w:val="00031263"/>
    <w:rsid w:val="000336C5"/>
    <w:rsid w:val="0003375E"/>
    <w:rsid w:val="00036BAF"/>
    <w:rsid w:val="00041C20"/>
    <w:rsid w:val="000476D1"/>
    <w:rsid w:val="00047893"/>
    <w:rsid w:val="00050C2F"/>
    <w:rsid w:val="000533F2"/>
    <w:rsid w:val="0005587D"/>
    <w:rsid w:val="00055CC5"/>
    <w:rsid w:val="0005633B"/>
    <w:rsid w:val="00057A1A"/>
    <w:rsid w:val="00060E93"/>
    <w:rsid w:val="000627A2"/>
    <w:rsid w:val="00064936"/>
    <w:rsid w:val="000734F8"/>
    <w:rsid w:val="000736B8"/>
    <w:rsid w:val="000817CB"/>
    <w:rsid w:val="000873EF"/>
    <w:rsid w:val="000A660C"/>
    <w:rsid w:val="000B3792"/>
    <w:rsid w:val="000B588C"/>
    <w:rsid w:val="000C5883"/>
    <w:rsid w:val="000C6242"/>
    <w:rsid w:val="000C68DB"/>
    <w:rsid w:val="000C7EBB"/>
    <w:rsid w:val="000D2C32"/>
    <w:rsid w:val="000E6F72"/>
    <w:rsid w:val="000F0478"/>
    <w:rsid w:val="000F0A50"/>
    <w:rsid w:val="00103D5E"/>
    <w:rsid w:val="00104EA7"/>
    <w:rsid w:val="00105FAD"/>
    <w:rsid w:val="00110645"/>
    <w:rsid w:val="00110C28"/>
    <w:rsid w:val="0011155B"/>
    <w:rsid w:val="00111A6A"/>
    <w:rsid w:val="00112C1B"/>
    <w:rsid w:val="00121BF1"/>
    <w:rsid w:val="00122B5B"/>
    <w:rsid w:val="00126787"/>
    <w:rsid w:val="00127A8B"/>
    <w:rsid w:val="00134BE5"/>
    <w:rsid w:val="00134ED4"/>
    <w:rsid w:val="001412D1"/>
    <w:rsid w:val="001423E3"/>
    <w:rsid w:val="0014463F"/>
    <w:rsid w:val="001475EA"/>
    <w:rsid w:val="001504F5"/>
    <w:rsid w:val="00150DC6"/>
    <w:rsid w:val="001517BD"/>
    <w:rsid w:val="001535AE"/>
    <w:rsid w:val="00157614"/>
    <w:rsid w:val="00160D3A"/>
    <w:rsid w:val="00163581"/>
    <w:rsid w:val="00163F1E"/>
    <w:rsid w:val="00164987"/>
    <w:rsid w:val="00170E34"/>
    <w:rsid w:val="0017248D"/>
    <w:rsid w:val="00173626"/>
    <w:rsid w:val="001756E7"/>
    <w:rsid w:val="0017614A"/>
    <w:rsid w:val="0018156B"/>
    <w:rsid w:val="0018177B"/>
    <w:rsid w:val="001817CD"/>
    <w:rsid w:val="0018235E"/>
    <w:rsid w:val="00182EF8"/>
    <w:rsid w:val="0018768C"/>
    <w:rsid w:val="00192BA0"/>
    <w:rsid w:val="00197303"/>
    <w:rsid w:val="001A1352"/>
    <w:rsid w:val="001A17EA"/>
    <w:rsid w:val="001A1D17"/>
    <w:rsid w:val="001A22AA"/>
    <w:rsid w:val="001A7A18"/>
    <w:rsid w:val="001B1153"/>
    <w:rsid w:val="001B1565"/>
    <w:rsid w:val="001B166D"/>
    <w:rsid w:val="001B28B5"/>
    <w:rsid w:val="001B2975"/>
    <w:rsid w:val="001B4CAF"/>
    <w:rsid w:val="001B4D9B"/>
    <w:rsid w:val="001B69E0"/>
    <w:rsid w:val="001C08A9"/>
    <w:rsid w:val="001C122D"/>
    <w:rsid w:val="001C17FC"/>
    <w:rsid w:val="001C475E"/>
    <w:rsid w:val="001C501C"/>
    <w:rsid w:val="001D2A82"/>
    <w:rsid w:val="001D569B"/>
    <w:rsid w:val="001D5BE7"/>
    <w:rsid w:val="001E0EA3"/>
    <w:rsid w:val="001E4995"/>
    <w:rsid w:val="001E6377"/>
    <w:rsid w:val="001E7A42"/>
    <w:rsid w:val="001F09DC"/>
    <w:rsid w:val="001F43E6"/>
    <w:rsid w:val="00204E55"/>
    <w:rsid w:val="00207FAE"/>
    <w:rsid w:val="00211CFA"/>
    <w:rsid w:val="00213772"/>
    <w:rsid w:val="00215D68"/>
    <w:rsid w:val="00220749"/>
    <w:rsid w:val="0022343C"/>
    <w:rsid w:val="0022422C"/>
    <w:rsid w:val="0022724E"/>
    <w:rsid w:val="00230666"/>
    <w:rsid w:val="00231153"/>
    <w:rsid w:val="0023252E"/>
    <w:rsid w:val="00241C31"/>
    <w:rsid w:val="00245A63"/>
    <w:rsid w:val="00246EF1"/>
    <w:rsid w:val="002529BB"/>
    <w:rsid w:val="00256E7C"/>
    <w:rsid w:val="00263225"/>
    <w:rsid w:val="002679D5"/>
    <w:rsid w:val="00267A03"/>
    <w:rsid w:val="00270BB0"/>
    <w:rsid w:val="002714FD"/>
    <w:rsid w:val="002724C1"/>
    <w:rsid w:val="00275F94"/>
    <w:rsid w:val="00280BC9"/>
    <w:rsid w:val="00280FB1"/>
    <w:rsid w:val="00281785"/>
    <w:rsid w:val="00281B9C"/>
    <w:rsid w:val="00284C9B"/>
    <w:rsid w:val="00285F9F"/>
    <w:rsid w:val="00287C14"/>
    <w:rsid w:val="00287E32"/>
    <w:rsid w:val="00290DEC"/>
    <w:rsid w:val="00293CC9"/>
    <w:rsid w:val="0029491F"/>
    <w:rsid w:val="0029538C"/>
    <w:rsid w:val="002A141B"/>
    <w:rsid w:val="002A26B6"/>
    <w:rsid w:val="002A5237"/>
    <w:rsid w:val="002A6735"/>
    <w:rsid w:val="002A6A4E"/>
    <w:rsid w:val="002B00BA"/>
    <w:rsid w:val="002B4DA6"/>
    <w:rsid w:val="002B5A85"/>
    <w:rsid w:val="002B63A7"/>
    <w:rsid w:val="002C0C9B"/>
    <w:rsid w:val="002C1F93"/>
    <w:rsid w:val="002C26EB"/>
    <w:rsid w:val="002C479D"/>
    <w:rsid w:val="002C5139"/>
    <w:rsid w:val="002C5543"/>
    <w:rsid w:val="002D0F7F"/>
    <w:rsid w:val="002D576B"/>
    <w:rsid w:val="002D7421"/>
    <w:rsid w:val="002E0198"/>
    <w:rsid w:val="002E1D7C"/>
    <w:rsid w:val="002E2722"/>
    <w:rsid w:val="002E2A7A"/>
    <w:rsid w:val="002E4AA6"/>
    <w:rsid w:val="002F449B"/>
    <w:rsid w:val="002F4D86"/>
    <w:rsid w:val="002F5D69"/>
    <w:rsid w:val="002F7C77"/>
    <w:rsid w:val="00300CB3"/>
    <w:rsid w:val="0030394B"/>
    <w:rsid w:val="003072C6"/>
    <w:rsid w:val="00310D8E"/>
    <w:rsid w:val="00312149"/>
    <w:rsid w:val="0031217C"/>
    <w:rsid w:val="003128F7"/>
    <w:rsid w:val="00315BBD"/>
    <w:rsid w:val="0031743E"/>
    <w:rsid w:val="0031753A"/>
    <w:rsid w:val="00320293"/>
    <w:rsid w:val="00322CC2"/>
    <w:rsid w:val="003271DC"/>
    <w:rsid w:val="00327B2C"/>
    <w:rsid w:val="00334B54"/>
    <w:rsid w:val="0033739E"/>
    <w:rsid w:val="00343733"/>
    <w:rsid w:val="00343FCF"/>
    <w:rsid w:val="00350FC6"/>
    <w:rsid w:val="00355886"/>
    <w:rsid w:val="00356814"/>
    <w:rsid w:val="00360314"/>
    <w:rsid w:val="003640F0"/>
    <w:rsid w:val="00366FE9"/>
    <w:rsid w:val="003741AD"/>
    <w:rsid w:val="0038019F"/>
    <w:rsid w:val="00382071"/>
    <w:rsid w:val="00382093"/>
    <w:rsid w:val="003822A7"/>
    <w:rsid w:val="00383E4D"/>
    <w:rsid w:val="00384952"/>
    <w:rsid w:val="003870C0"/>
    <w:rsid w:val="003A040C"/>
    <w:rsid w:val="003A2F25"/>
    <w:rsid w:val="003A455F"/>
    <w:rsid w:val="003B2807"/>
    <w:rsid w:val="003C18DD"/>
    <w:rsid w:val="003C41AF"/>
    <w:rsid w:val="003C68F2"/>
    <w:rsid w:val="003D0F76"/>
    <w:rsid w:val="003D2A4D"/>
    <w:rsid w:val="003D53F4"/>
    <w:rsid w:val="003D58B8"/>
    <w:rsid w:val="003D5CFB"/>
    <w:rsid w:val="003D6A58"/>
    <w:rsid w:val="003D7F94"/>
    <w:rsid w:val="003E2636"/>
    <w:rsid w:val="003E2E12"/>
    <w:rsid w:val="003F0F3D"/>
    <w:rsid w:val="003F39CE"/>
    <w:rsid w:val="003F511E"/>
    <w:rsid w:val="003F6BF4"/>
    <w:rsid w:val="00401108"/>
    <w:rsid w:val="00402927"/>
    <w:rsid w:val="00402ED0"/>
    <w:rsid w:val="00407993"/>
    <w:rsid w:val="00410AFD"/>
    <w:rsid w:val="00411833"/>
    <w:rsid w:val="00412F64"/>
    <w:rsid w:val="00413382"/>
    <w:rsid w:val="00415404"/>
    <w:rsid w:val="00417BEB"/>
    <w:rsid w:val="00417CC6"/>
    <w:rsid w:val="00424DEC"/>
    <w:rsid w:val="004324FF"/>
    <w:rsid w:val="00432A55"/>
    <w:rsid w:val="004372B7"/>
    <w:rsid w:val="0044260A"/>
    <w:rsid w:val="00444D82"/>
    <w:rsid w:val="00445BAD"/>
    <w:rsid w:val="0044628D"/>
    <w:rsid w:val="00450151"/>
    <w:rsid w:val="004535BF"/>
    <w:rsid w:val="00453EBB"/>
    <w:rsid w:val="004564C6"/>
    <w:rsid w:val="0045659F"/>
    <w:rsid w:val="004606F5"/>
    <w:rsid w:val="004610CC"/>
    <w:rsid w:val="00465464"/>
    <w:rsid w:val="00465842"/>
    <w:rsid w:val="00465E87"/>
    <w:rsid w:val="00471B49"/>
    <w:rsid w:val="0047786A"/>
    <w:rsid w:val="00477A65"/>
    <w:rsid w:val="0048256D"/>
    <w:rsid w:val="00482DB3"/>
    <w:rsid w:val="00486C62"/>
    <w:rsid w:val="00492112"/>
    <w:rsid w:val="00493D99"/>
    <w:rsid w:val="00497392"/>
    <w:rsid w:val="004A0236"/>
    <w:rsid w:val="004A10D7"/>
    <w:rsid w:val="004A1A09"/>
    <w:rsid w:val="004A369A"/>
    <w:rsid w:val="004A3B3E"/>
    <w:rsid w:val="004A66F8"/>
    <w:rsid w:val="004B1090"/>
    <w:rsid w:val="004B11C2"/>
    <w:rsid w:val="004B38DA"/>
    <w:rsid w:val="004C02B5"/>
    <w:rsid w:val="004C03F4"/>
    <w:rsid w:val="004C0FD5"/>
    <w:rsid w:val="004C14C6"/>
    <w:rsid w:val="004C1B54"/>
    <w:rsid w:val="004C278E"/>
    <w:rsid w:val="004C5777"/>
    <w:rsid w:val="004C5B5C"/>
    <w:rsid w:val="004D0173"/>
    <w:rsid w:val="004D0467"/>
    <w:rsid w:val="004D0535"/>
    <w:rsid w:val="004D1056"/>
    <w:rsid w:val="004D221D"/>
    <w:rsid w:val="004D2B7B"/>
    <w:rsid w:val="004D3577"/>
    <w:rsid w:val="004E1EDE"/>
    <w:rsid w:val="004E21E2"/>
    <w:rsid w:val="004E293F"/>
    <w:rsid w:val="004E30B2"/>
    <w:rsid w:val="004E380D"/>
    <w:rsid w:val="004E7922"/>
    <w:rsid w:val="004F0DFC"/>
    <w:rsid w:val="004F1F8E"/>
    <w:rsid w:val="004F287D"/>
    <w:rsid w:val="004F3441"/>
    <w:rsid w:val="004F41B2"/>
    <w:rsid w:val="004F4AFC"/>
    <w:rsid w:val="004F4F36"/>
    <w:rsid w:val="004F52A5"/>
    <w:rsid w:val="00500C8C"/>
    <w:rsid w:val="00500FBC"/>
    <w:rsid w:val="00501375"/>
    <w:rsid w:val="00501D3B"/>
    <w:rsid w:val="005020BE"/>
    <w:rsid w:val="005022C9"/>
    <w:rsid w:val="00502B8F"/>
    <w:rsid w:val="0050779D"/>
    <w:rsid w:val="005139EA"/>
    <w:rsid w:val="00520BBB"/>
    <w:rsid w:val="00521F22"/>
    <w:rsid w:val="00524310"/>
    <w:rsid w:val="00524861"/>
    <w:rsid w:val="00525456"/>
    <w:rsid w:val="005265DD"/>
    <w:rsid w:val="00526B64"/>
    <w:rsid w:val="00532236"/>
    <w:rsid w:val="005338EA"/>
    <w:rsid w:val="00533E26"/>
    <w:rsid w:val="00540F44"/>
    <w:rsid w:val="00541DFE"/>
    <w:rsid w:val="00543E6C"/>
    <w:rsid w:val="00544184"/>
    <w:rsid w:val="00546567"/>
    <w:rsid w:val="00551789"/>
    <w:rsid w:val="00553F68"/>
    <w:rsid w:val="005552FD"/>
    <w:rsid w:val="005561F8"/>
    <w:rsid w:val="005600E5"/>
    <w:rsid w:val="00564E8F"/>
    <w:rsid w:val="005728A4"/>
    <w:rsid w:val="005763FC"/>
    <w:rsid w:val="00576EB4"/>
    <w:rsid w:val="00577B30"/>
    <w:rsid w:val="00582768"/>
    <w:rsid w:val="00583461"/>
    <w:rsid w:val="005856A4"/>
    <w:rsid w:val="00590730"/>
    <w:rsid w:val="00592695"/>
    <w:rsid w:val="005A3051"/>
    <w:rsid w:val="005A53FE"/>
    <w:rsid w:val="005A5491"/>
    <w:rsid w:val="005A6749"/>
    <w:rsid w:val="005B3A08"/>
    <w:rsid w:val="005B711F"/>
    <w:rsid w:val="005B7D22"/>
    <w:rsid w:val="005C029E"/>
    <w:rsid w:val="005E085D"/>
    <w:rsid w:val="005E3FA7"/>
    <w:rsid w:val="005E7963"/>
    <w:rsid w:val="005F218C"/>
    <w:rsid w:val="005F3CCD"/>
    <w:rsid w:val="005F4523"/>
    <w:rsid w:val="005F54AA"/>
    <w:rsid w:val="00601D4D"/>
    <w:rsid w:val="006021B4"/>
    <w:rsid w:val="00605B5B"/>
    <w:rsid w:val="006062D8"/>
    <w:rsid w:val="00606827"/>
    <w:rsid w:val="00611A1A"/>
    <w:rsid w:val="00613A94"/>
    <w:rsid w:val="00620262"/>
    <w:rsid w:val="00621B4C"/>
    <w:rsid w:val="00622294"/>
    <w:rsid w:val="00627C52"/>
    <w:rsid w:val="00630937"/>
    <w:rsid w:val="00653B84"/>
    <w:rsid w:val="00653E0D"/>
    <w:rsid w:val="00653EEA"/>
    <w:rsid w:val="00662EDD"/>
    <w:rsid w:val="0066456D"/>
    <w:rsid w:val="00670AF0"/>
    <w:rsid w:val="00683F48"/>
    <w:rsid w:val="006865C8"/>
    <w:rsid w:val="00686B48"/>
    <w:rsid w:val="00687038"/>
    <w:rsid w:val="0068714E"/>
    <w:rsid w:val="006872F5"/>
    <w:rsid w:val="006929F7"/>
    <w:rsid w:val="0069374A"/>
    <w:rsid w:val="00694AB8"/>
    <w:rsid w:val="00695EF7"/>
    <w:rsid w:val="0069699D"/>
    <w:rsid w:val="006A0FEA"/>
    <w:rsid w:val="006B2C51"/>
    <w:rsid w:val="006B4367"/>
    <w:rsid w:val="006B6361"/>
    <w:rsid w:val="006B791B"/>
    <w:rsid w:val="006C1A0F"/>
    <w:rsid w:val="006C2C2A"/>
    <w:rsid w:val="006C4269"/>
    <w:rsid w:val="006C478D"/>
    <w:rsid w:val="006D24CE"/>
    <w:rsid w:val="006D24FE"/>
    <w:rsid w:val="006D360C"/>
    <w:rsid w:val="006D5AC9"/>
    <w:rsid w:val="006D66ED"/>
    <w:rsid w:val="006D78AA"/>
    <w:rsid w:val="006E276C"/>
    <w:rsid w:val="006E388F"/>
    <w:rsid w:val="006E786B"/>
    <w:rsid w:val="006F25DF"/>
    <w:rsid w:val="006F2FE1"/>
    <w:rsid w:val="006F3550"/>
    <w:rsid w:val="006F371E"/>
    <w:rsid w:val="006F3E0E"/>
    <w:rsid w:val="006F559E"/>
    <w:rsid w:val="007002B1"/>
    <w:rsid w:val="00701B51"/>
    <w:rsid w:val="007033C2"/>
    <w:rsid w:val="00704EB7"/>
    <w:rsid w:val="00705742"/>
    <w:rsid w:val="0070588C"/>
    <w:rsid w:val="0071027F"/>
    <w:rsid w:val="007104FE"/>
    <w:rsid w:val="00711B0C"/>
    <w:rsid w:val="007121A2"/>
    <w:rsid w:val="00713981"/>
    <w:rsid w:val="00715805"/>
    <w:rsid w:val="00715C5B"/>
    <w:rsid w:val="00717055"/>
    <w:rsid w:val="007176D6"/>
    <w:rsid w:val="007250F2"/>
    <w:rsid w:val="00727D54"/>
    <w:rsid w:val="00731B0C"/>
    <w:rsid w:val="00731EF2"/>
    <w:rsid w:val="007344C5"/>
    <w:rsid w:val="00734959"/>
    <w:rsid w:val="00735137"/>
    <w:rsid w:val="0073520D"/>
    <w:rsid w:val="007409D3"/>
    <w:rsid w:val="00743451"/>
    <w:rsid w:val="00744889"/>
    <w:rsid w:val="00746827"/>
    <w:rsid w:val="00747F50"/>
    <w:rsid w:val="00751761"/>
    <w:rsid w:val="0075674F"/>
    <w:rsid w:val="00757ED4"/>
    <w:rsid w:val="007620A2"/>
    <w:rsid w:val="007717B5"/>
    <w:rsid w:val="00772C76"/>
    <w:rsid w:val="00780226"/>
    <w:rsid w:val="00781AB4"/>
    <w:rsid w:val="007834E1"/>
    <w:rsid w:val="007874C8"/>
    <w:rsid w:val="00791E3D"/>
    <w:rsid w:val="007923B7"/>
    <w:rsid w:val="00792616"/>
    <w:rsid w:val="007926BB"/>
    <w:rsid w:val="0079344C"/>
    <w:rsid w:val="007968AE"/>
    <w:rsid w:val="007970CA"/>
    <w:rsid w:val="007A0283"/>
    <w:rsid w:val="007C02C7"/>
    <w:rsid w:val="007C045F"/>
    <w:rsid w:val="007C21EE"/>
    <w:rsid w:val="007C2515"/>
    <w:rsid w:val="007D3A2E"/>
    <w:rsid w:val="007D3D37"/>
    <w:rsid w:val="007D6652"/>
    <w:rsid w:val="007E081F"/>
    <w:rsid w:val="007E0D7E"/>
    <w:rsid w:val="007E245D"/>
    <w:rsid w:val="007E2612"/>
    <w:rsid w:val="007E343D"/>
    <w:rsid w:val="007F3122"/>
    <w:rsid w:val="007F4383"/>
    <w:rsid w:val="007F5858"/>
    <w:rsid w:val="007F6862"/>
    <w:rsid w:val="007F779B"/>
    <w:rsid w:val="00801601"/>
    <w:rsid w:val="0080169A"/>
    <w:rsid w:val="008036A7"/>
    <w:rsid w:val="00805D52"/>
    <w:rsid w:val="00810991"/>
    <w:rsid w:val="00814A9B"/>
    <w:rsid w:val="00814F66"/>
    <w:rsid w:val="00815F58"/>
    <w:rsid w:val="00816D98"/>
    <w:rsid w:val="00817C9E"/>
    <w:rsid w:val="008205AF"/>
    <w:rsid w:val="008225E5"/>
    <w:rsid w:val="00825208"/>
    <w:rsid w:val="0082523D"/>
    <w:rsid w:val="00831053"/>
    <w:rsid w:val="008314D2"/>
    <w:rsid w:val="0083254D"/>
    <w:rsid w:val="008341FD"/>
    <w:rsid w:val="00834AD9"/>
    <w:rsid w:val="00836249"/>
    <w:rsid w:val="00836F00"/>
    <w:rsid w:val="008444C8"/>
    <w:rsid w:val="00846192"/>
    <w:rsid w:val="008473CC"/>
    <w:rsid w:val="00850806"/>
    <w:rsid w:val="008516B0"/>
    <w:rsid w:val="00855DEC"/>
    <w:rsid w:val="00856A1B"/>
    <w:rsid w:val="00861D76"/>
    <w:rsid w:val="008621C3"/>
    <w:rsid w:val="0086383E"/>
    <w:rsid w:val="00864521"/>
    <w:rsid w:val="00865486"/>
    <w:rsid w:val="008669BE"/>
    <w:rsid w:val="00871F0C"/>
    <w:rsid w:val="00872F08"/>
    <w:rsid w:val="00873EE8"/>
    <w:rsid w:val="00874721"/>
    <w:rsid w:val="0087609F"/>
    <w:rsid w:val="00876275"/>
    <w:rsid w:val="00882B99"/>
    <w:rsid w:val="00886121"/>
    <w:rsid w:val="00894DDA"/>
    <w:rsid w:val="008A295B"/>
    <w:rsid w:val="008A5B97"/>
    <w:rsid w:val="008A6604"/>
    <w:rsid w:val="008B1C73"/>
    <w:rsid w:val="008B5482"/>
    <w:rsid w:val="008C11F4"/>
    <w:rsid w:val="008C273C"/>
    <w:rsid w:val="008C2BEC"/>
    <w:rsid w:val="008C3837"/>
    <w:rsid w:val="008C6523"/>
    <w:rsid w:val="008C6D0E"/>
    <w:rsid w:val="008D09D2"/>
    <w:rsid w:val="008D2667"/>
    <w:rsid w:val="008D39C5"/>
    <w:rsid w:val="008E1D89"/>
    <w:rsid w:val="008E2EAA"/>
    <w:rsid w:val="008E3E3E"/>
    <w:rsid w:val="008E5D57"/>
    <w:rsid w:val="008F1BB3"/>
    <w:rsid w:val="008F5F87"/>
    <w:rsid w:val="008F654E"/>
    <w:rsid w:val="00900A34"/>
    <w:rsid w:val="00906132"/>
    <w:rsid w:val="00907073"/>
    <w:rsid w:val="00913D72"/>
    <w:rsid w:val="009208F5"/>
    <w:rsid w:val="00927D51"/>
    <w:rsid w:val="00932272"/>
    <w:rsid w:val="00932862"/>
    <w:rsid w:val="00935D60"/>
    <w:rsid w:val="009447BB"/>
    <w:rsid w:val="00944C48"/>
    <w:rsid w:val="00946335"/>
    <w:rsid w:val="009513C4"/>
    <w:rsid w:val="00954507"/>
    <w:rsid w:val="00955E55"/>
    <w:rsid w:val="0095721E"/>
    <w:rsid w:val="00960144"/>
    <w:rsid w:val="00962200"/>
    <w:rsid w:val="00962BE6"/>
    <w:rsid w:val="009642AE"/>
    <w:rsid w:val="00966F54"/>
    <w:rsid w:val="00967D67"/>
    <w:rsid w:val="00971228"/>
    <w:rsid w:val="0097282B"/>
    <w:rsid w:val="00975E61"/>
    <w:rsid w:val="00976E31"/>
    <w:rsid w:val="00976ED5"/>
    <w:rsid w:val="009779E2"/>
    <w:rsid w:val="00977C63"/>
    <w:rsid w:val="00980087"/>
    <w:rsid w:val="00980C0B"/>
    <w:rsid w:val="009817A1"/>
    <w:rsid w:val="00983568"/>
    <w:rsid w:val="0098524F"/>
    <w:rsid w:val="00987ABE"/>
    <w:rsid w:val="009906C7"/>
    <w:rsid w:val="009963CD"/>
    <w:rsid w:val="009A2932"/>
    <w:rsid w:val="009A2CE3"/>
    <w:rsid w:val="009A5651"/>
    <w:rsid w:val="009A757F"/>
    <w:rsid w:val="009B266D"/>
    <w:rsid w:val="009B5CBF"/>
    <w:rsid w:val="009B5D8F"/>
    <w:rsid w:val="009C184A"/>
    <w:rsid w:val="009C2111"/>
    <w:rsid w:val="009C2CA5"/>
    <w:rsid w:val="009C7531"/>
    <w:rsid w:val="009C7DC2"/>
    <w:rsid w:val="009D3E45"/>
    <w:rsid w:val="009D588C"/>
    <w:rsid w:val="009D6ECF"/>
    <w:rsid w:val="009D75D0"/>
    <w:rsid w:val="009E2C60"/>
    <w:rsid w:val="009E5065"/>
    <w:rsid w:val="009F351F"/>
    <w:rsid w:val="009F3F89"/>
    <w:rsid w:val="009F3FD2"/>
    <w:rsid w:val="009F480E"/>
    <w:rsid w:val="009F61EF"/>
    <w:rsid w:val="00A022A2"/>
    <w:rsid w:val="00A02861"/>
    <w:rsid w:val="00A02D15"/>
    <w:rsid w:val="00A054B4"/>
    <w:rsid w:val="00A11272"/>
    <w:rsid w:val="00A11403"/>
    <w:rsid w:val="00A2585F"/>
    <w:rsid w:val="00A26167"/>
    <w:rsid w:val="00A26B0D"/>
    <w:rsid w:val="00A33599"/>
    <w:rsid w:val="00A360AC"/>
    <w:rsid w:val="00A3729B"/>
    <w:rsid w:val="00A3735A"/>
    <w:rsid w:val="00A42F1B"/>
    <w:rsid w:val="00A44BCA"/>
    <w:rsid w:val="00A44EBE"/>
    <w:rsid w:val="00A4758A"/>
    <w:rsid w:val="00A546BC"/>
    <w:rsid w:val="00A55989"/>
    <w:rsid w:val="00A5673F"/>
    <w:rsid w:val="00A5694A"/>
    <w:rsid w:val="00A62608"/>
    <w:rsid w:val="00A6352C"/>
    <w:rsid w:val="00A63DA4"/>
    <w:rsid w:val="00A63E1A"/>
    <w:rsid w:val="00A746D1"/>
    <w:rsid w:val="00A74743"/>
    <w:rsid w:val="00A75636"/>
    <w:rsid w:val="00A75CD5"/>
    <w:rsid w:val="00A763D5"/>
    <w:rsid w:val="00A77795"/>
    <w:rsid w:val="00A82EB1"/>
    <w:rsid w:val="00A83DF3"/>
    <w:rsid w:val="00A85915"/>
    <w:rsid w:val="00A86270"/>
    <w:rsid w:val="00A952AB"/>
    <w:rsid w:val="00A9783D"/>
    <w:rsid w:val="00AA2210"/>
    <w:rsid w:val="00AA45E6"/>
    <w:rsid w:val="00AA5A37"/>
    <w:rsid w:val="00AB0A37"/>
    <w:rsid w:val="00AB2C38"/>
    <w:rsid w:val="00AB489C"/>
    <w:rsid w:val="00AB50C1"/>
    <w:rsid w:val="00AB6936"/>
    <w:rsid w:val="00AB7262"/>
    <w:rsid w:val="00AC0C3B"/>
    <w:rsid w:val="00AC2D63"/>
    <w:rsid w:val="00AC6A05"/>
    <w:rsid w:val="00AC709A"/>
    <w:rsid w:val="00AD03D8"/>
    <w:rsid w:val="00AD0711"/>
    <w:rsid w:val="00AD704E"/>
    <w:rsid w:val="00AE3D64"/>
    <w:rsid w:val="00AE5FE0"/>
    <w:rsid w:val="00AE60B7"/>
    <w:rsid w:val="00AF063A"/>
    <w:rsid w:val="00AF2AB7"/>
    <w:rsid w:val="00AF2B1C"/>
    <w:rsid w:val="00AF4D3F"/>
    <w:rsid w:val="00B0300B"/>
    <w:rsid w:val="00B03203"/>
    <w:rsid w:val="00B040FD"/>
    <w:rsid w:val="00B05457"/>
    <w:rsid w:val="00B057F5"/>
    <w:rsid w:val="00B128A0"/>
    <w:rsid w:val="00B20240"/>
    <w:rsid w:val="00B20624"/>
    <w:rsid w:val="00B23281"/>
    <w:rsid w:val="00B24FE9"/>
    <w:rsid w:val="00B2614A"/>
    <w:rsid w:val="00B27571"/>
    <w:rsid w:val="00B33C41"/>
    <w:rsid w:val="00B347D8"/>
    <w:rsid w:val="00B35367"/>
    <w:rsid w:val="00B355C3"/>
    <w:rsid w:val="00B356F0"/>
    <w:rsid w:val="00B4164B"/>
    <w:rsid w:val="00B51A51"/>
    <w:rsid w:val="00B5409A"/>
    <w:rsid w:val="00B55574"/>
    <w:rsid w:val="00B6343A"/>
    <w:rsid w:val="00B6525D"/>
    <w:rsid w:val="00B65ABA"/>
    <w:rsid w:val="00B67097"/>
    <w:rsid w:val="00B6790F"/>
    <w:rsid w:val="00B71B3B"/>
    <w:rsid w:val="00B76E06"/>
    <w:rsid w:val="00B773A1"/>
    <w:rsid w:val="00B82665"/>
    <w:rsid w:val="00B84D7A"/>
    <w:rsid w:val="00B853DB"/>
    <w:rsid w:val="00B87D61"/>
    <w:rsid w:val="00B903ED"/>
    <w:rsid w:val="00B93948"/>
    <w:rsid w:val="00B95120"/>
    <w:rsid w:val="00BA028C"/>
    <w:rsid w:val="00BA22E5"/>
    <w:rsid w:val="00BA4BC7"/>
    <w:rsid w:val="00BA55B7"/>
    <w:rsid w:val="00BA5E47"/>
    <w:rsid w:val="00BA7D57"/>
    <w:rsid w:val="00BA7EC3"/>
    <w:rsid w:val="00BB0D37"/>
    <w:rsid w:val="00BB0E02"/>
    <w:rsid w:val="00BB156E"/>
    <w:rsid w:val="00BB3330"/>
    <w:rsid w:val="00BB47D7"/>
    <w:rsid w:val="00BB4A62"/>
    <w:rsid w:val="00BC01C1"/>
    <w:rsid w:val="00BC40BA"/>
    <w:rsid w:val="00BC45A1"/>
    <w:rsid w:val="00BC5A34"/>
    <w:rsid w:val="00BD04A1"/>
    <w:rsid w:val="00BD17F5"/>
    <w:rsid w:val="00BD6E05"/>
    <w:rsid w:val="00BE54D0"/>
    <w:rsid w:val="00BF4FB4"/>
    <w:rsid w:val="00BF6B6C"/>
    <w:rsid w:val="00BF7251"/>
    <w:rsid w:val="00BF7F28"/>
    <w:rsid w:val="00C01909"/>
    <w:rsid w:val="00C025CF"/>
    <w:rsid w:val="00C03034"/>
    <w:rsid w:val="00C05787"/>
    <w:rsid w:val="00C11871"/>
    <w:rsid w:val="00C13059"/>
    <w:rsid w:val="00C1329A"/>
    <w:rsid w:val="00C156D4"/>
    <w:rsid w:val="00C167A3"/>
    <w:rsid w:val="00C17089"/>
    <w:rsid w:val="00C172CC"/>
    <w:rsid w:val="00C2181C"/>
    <w:rsid w:val="00C25A3D"/>
    <w:rsid w:val="00C2657D"/>
    <w:rsid w:val="00C26A87"/>
    <w:rsid w:val="00C34113"/>
    <w:rsid w:val="00C371A4"/>
    <w:rsid w:val="00C3745D"/>
    <w:rsid w:val="00C416E1"/>
    <w:rsid w:val="00C46930"/>
    <w:rsid w:val="00C47BF8"/>
    <w:rsid w:val="00C51B1C"/>
    <w:rsid w:val="00C53DCE"/>
    <w:rsid w:val="00C6235A"/>
    <w:rsid w:val="00C630D7"/>
    <w:rsid w:val="00C6469B"/>
    <w:rsid w:val="00C655F2"/>
    <w:rsid w:val="00C65B4C"/>
    <w:rsid w:val="00C65B61"/>
    <w:rsid w:val="00C665B6"/>
    <w:rsid w:val="00C67A16"/>
    <w:rsid w:val="00C70E53"/>
    <w:rsid w:val="00C7209A"/>
    <w:rsid w:val="00C72979"/>
    <w:rsid w:val="00C77230"/>
    <w:rsid w:val="00C811E0"/>
    <w:rsid w:val="00C81529"/>
    <w:rsid w:val="00C81BA6"/>
    <w:rsid w:val="00C8377C"/>
    <w:rsid w:val="00C877CD"/>
    <w:rsid w:val="00C902E9"/>
    <w:rsid w:val="00C908B7"/>
    <w:rsid w:val="00C91D81"/>
    <w:rsid w:val="00C92A42"/>
    <w:rsid w:val="00C9300C"/>
    <w:rsid w:val="00C96621"/>
    <w:rsid w:val="00CA18F2"/>
    <w:rsid w:val="00CA46B9"/>
    <w:rsid w:val="00CA4871"/>
    <w:rsid w:val="00CA6722"/>
    <w:rsid w:val="00CA6D4E"/>
    <w:rsid w:val="00CA7B4B"/>
    <w:rsid w:val="00CB36A8"/>
    <w:rsid w:val="00CB4FC7"/>
    <w:rsid w:val="00CC139A"/>
    <w:rsid w:val="00CC1E7A"/>
    <w:rsid w:val="00CC21F5"/>
    <w:rsid w:val="00CC4D14"/>
    <w:rsid w:val="00CC4F64"/>
    <w:rsid w:val="00CD058C"/>
    <w:rsid w:val="00CD3B98"/>
    <w:rsid w:val="00CD4216"/>
    <w:rsid w:val="00CD518C"/>
    <w:rsid w:val="00CD733F"/>
    <w:rsid w:val="00CD7C65"/>
    <w:rsid w:val="00CE0942"/>
    <w:rsid w:val="00CE33C4"/>
    <w:rsid w:val="00CE62CF"/>
    <w:rsid w:val="00CE698F"/>
    <w:rsid w:val="00CE7CA5"/>
    <w:rsid w:val="00CF1D81"/>
    <w:rsid w:val="00CF2DC9"/>
    <w:rsid w:val="00CF7CB6"/>
    <w:rsid w:val="00D0440B"/>
    <w:rsid w:val="00D059EB"/>
    <w:rsid w:val="00D20D5C"/>
    <w:rsid w:val="00D213DC"/>
    <w:rsid w:val="00D227DB"/>
    <w:rsid w:val="00D228BD"/>
    <w:rsid w:val="00D300D0"/>
    <w:rsid w:val="00D311AB"/>
    <w:rsid w:val="00D32290"/>
    <w:rsid w:val="00D325A8"/>
    <w:rsid w:val="00D35404"/>
    <w:rsid w:val="00D442AD"/>
    <w:rsid w:val="00D44BB6"/>
    <w:rsid w:val="00D471AB"/>
    <w:rsid w:val="00D5618A"/>
    <w:rsid w:val="00D57611"/>
    <w:rsid w:val="00D5784B"/>
    <w:rsid w:val="00D638FF"/>
    <w:rsid w:val="00D63EFB"/>
    <w:rsid w:val="00D658AF"/>
    <w:rsid w:val="00D70A79"/>
    <w:rsid w:val="00D72C4C"/>
    <w:rsid w:val="00D83DE9"/>
    <w:rsid w:val="00D8450D"/>
    <w:rsid w:val="00D84C4D"/>
    <w:rsid w:val="00D86C19"/>
    <w:rsid w:val="00D870E4"/>
    <w:rsid w:val="00D909FC"/>
    <w:rsid w:val="00D93816"/>
    <w:rsid w:val="00D95AF9"/>
    <w:rsid w:val="00D95E14"/>
    <w:rsid w:val="00D962C5"/>
    <w:rsid w:val="00D96693"/>
    <w:rsid w:val="00DA01F4"/>
    <w:rsid w:val="00DA09C9"/>
    <w:rsid w:val="00DA1822"/>
    <w:rsid w:val="00DB5C16"/>
    <w:rsid w:val="00DB5E1F"/>
    <w:rsid w:val="00DC175E"/>
    <w:rsid w:val="00DC19D8"/>
    <w:rsid w:val="00DC2613"/>
    <w:rsid w:val="00DC4512"/>
    <w:rsid w:val="00DD3691"/>
    <w:rsid w:val="00DD4B55"/>
    <w:rsid w:val="00DD78BF"/>
    <w:rsid w:val="00DE0BA8"/>
    <w:rsid w:val="00DE163A"/>
    <w:rsid w:val="00DE176F"/>
    <w:rsid w:val="00DE1E90"/>
    <w:rsid w:val="00DE24E6"/>
    <w:rsid w:val="00DE5C8A"/>
    <w:rsid w:val="00DE76FA"/>
    <w:rsid w:val="00DF07AD"/>
    <w:rsid w:val="00DF160C"/>
    <w:rsid w:val="00DF21A8"/>
    <w:rsid w:val="00DF23A3"/>
    <w:rsid w:val="00DF3364"/>
    <w:rsid w:val="00E0062D"/>
    <w:rsid w:val="00E00665"/>
    <w:rsid w:val="00E055BB"/>
    <w:rsid w:val="00E07EB3"/>
    <w:rsid w:val="00E11988"/>
    <w:rsid w:val="00E15B87"/>
    <w:rsid w:val="00E15DA9"/>
    <w:rsid w:val="00E2095D"/>
    <w:rsid w:val="00E30414"/>
    <w:rsid w:val="00E35F14"/>
    <w:rsid w:val="00E40769"/>
    <w:rsid w:val="00E42E8B"/>
    <w:rsid w:val="00E44ADF"/>
    <w:rsid w:val="00E47158"/>
    <w:rsid w:val="00E60EEA"/>
    <w:rsid w:val="00E60F12"/>
    <w:rsid w:val="00E62497"/>
    <w:rsid w:val="00E652FB"/>
    <w:rsid w:val="00E66C20"/>
    <w:rsid w:val="00E71C46"/>
    <w:rsid w:val="00E731B7"/>
    <w:rsid w:val="00E75ED2"/>
    <w:rsid w:val="00E7767F"/>
    <w:rsid w:val="00E8280C"/>
    <w:rsid w:val="00E83E4C"/>
    <w:rsid w:val="00E908D3"/>
    <w:rsid w:val="00E91035"/>
    <w:rsid w:val="00E91933"/>
    <w:rsid w:val="00E92A81"/>
    <w:rsid w:val="00E93483"/>
    <w:rsid w:val="00E969B1"/>
    <w:rsid w:val="00EA1D32"/>
    <w:rsid w:val="00EA6265"/>
    <w:rsid w:val="00EA662E"/>
    <w:rsid w:val="00EB386F"/>
    <w:rsid w:val="00EB6552"/>
    <w:rsid w:val="00EB715B"/>
    <w:rsid w:val="00EC18E6"/>
    <w:rsid w:val="00EC1984"/>
    <w:rsid w:val="00EC234C"/>
    <w:rsid w:val="00EC457C"/>
    <w:rsid w:val="00EC6A9A"/>
    <w:rsid w:val="00ED2C7E"/>
    <w:rsid w:val="00ED3529"/>
    <w:rsid w:val="00ED4D17"/>
    <w:rsid w:val="00EE29CC"/>
    <w:rsid w:val="00EE6CD3"/>
    <w:rsid w:val="00EF1E9A"/>
    <w:rsid w:val="00EF20D7"/>
    <w:rsid w:val="00EF3419"/>
    <w:rsid w:val="00EF4660"/>
    <w:rsid w:val="00EF7FEF"/>
    <w:rsid w:val="00F0119C"/>
    <w:rsid w:val="00F02BDB"/>
    <w:rsid w:val="00F02E26"/>
    <w:rsid w:val="00F039A2"/>
    <w:rsid w:val="00F0441B"/>
    <w:rsid w:val="00F06CBA"/>
    <w:rsid w:val="00F07623"/>
    <w:rsid w:val="00F07D0B"/>
    <w:rsid w:val="00F10492"/>
    <w:rsid w:val="00F2073E"/>
    <w:rsid w:val="00F27F22"/>
    <w:rsid w:val="00F3136B"/>
    <w:rsid w:val="00F314F1"/>
    <w:rsid w:val="00F327EA"/>
    <w:rsid w:val="00F332AC"/>
    <w:rsid w:val="00F33641"/>
    <w:rsid w:val="00F3469D"/>
    <w:rsid w:val="00F35CDD"/>
    <w:rsid w:val="00F36995"/>
    <w:rsid w:val="00F37606"/>
    <w:rsid w:val="00F37CE6"/>
    <w:rsid w:val="00F40D6F"/>
    <w:rsid w:val="00F42842"/>
    <w:rsid w:val="00F43EE0"/>
    <w:rsid w:val="00F46E40"/>
    <w:rsid w:val="00F4760A"/>
    <w:rsid w:val="00F504AC"/>
    <w:rsid w:val="00F522FC"/>
    <w:rsid w:val="00F529FE"/>
    <w:rsid w:val="00F52B13"/>
    <w:rsid w:val="00F52B8E"/>
    <w:rsid w:val="00F52F39"/>
    <w:rsid w:val="00F5399C"/>
    <w:rsid w:val="00F53CFD"/>
    <w:rsid w:val="00F54AF5"/>
    <w:rsid w:val="00F557E3"/>
    <w:rsid w:val="00F60C7E"/>
    <w:rsid w:val="00F613CD"/>
    <w:rsid w:val="00F61E78"/>
    <w:rsid w:val="00F635C5"/>
    <w:rsid w:val="00F67D09"/>
    <w:rsid w:val="00F72B2F"/>
    <w:rsid w:val="00F72D54"/>
    <w:rsid w:val="00F736E3"/>
    <w:rsid w:val="00F767E8"/>
    <w:rsid w:val="00F77E77"/>
    <w:rsid w:val="00F82699"/>
    <w:rsid w:val="00F86A3F"/>
    <w:rsid w:val="00F8775A"/>
    <w:rsid w:val="00F91297"/>
    <w:rsid w:val="00F9133B"/>
    <w:rsid w:val="00F918C5"/>
    <w:rsid w:val="00F92A8E"/>
    <w:rsid w:val="00F95C2C"/>
    <w:rsid w:val="00F97730"/>
    <w:rsid w:val="00FA2356"/>
    <w:rsid w:val="00FA29FE"/>
    <w:rsid w:val="00FA70C6"/>
    <w:rsid w:val="00FA781E"/>
    <w:rsid w:val="00FB32A4"/>
    <w:rsid w:val="00FB385B"/>
    <w:rsid w:val="00FB393C"/>
    <w:rsid w:val="00FB3969"/>
    <w:rsid w:val="00FB594D"/>
    <w:rsid w:val="00FB5DEC"/>
    <w:rsid w:val="00FC0D81"/>
    <w:rsid w:val="00FC3017"/>
    <w:rsid w:val="00FC4728"/>
    <w:rsid w:val="00FC49BB"/>
    <w:rsid w:val="00FC7989"/>
    <w:rsid w:val="00FD0F8D"/>
    <w:rsid w:val="00FD616B"/>
    <w:rsid w:val="00FE367F"/>
    <w:rsid w:val="00FE5DE8"/>
    <w:rsid w:val="00FF29DC"/>
  </w:rsids>
  <m:mathPr>
    <m:mathFont m:val="Cambria Math"/>
    <m:brkBin m:val="before"/>
    <m:brkBinSub m:val="--"/>
    <m:smallFrac m:val="0"/>
    <m:dispDef m:val="0"/>
    <m:lMargin m:val="0"/>
    <m:rMargin m:val="0"/>
    <m:defJc m:val="centerGroup"/>
    <m:wrapRight/>
    <m:intLim m:val="subSup"/>
    <m:naryLim m:val="subSup"/>
  </m:mathPr>
  <w:themeFontLang w:val="en-AU" w:eastAsia="zh-CN"/>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2050"/>
    <o:shapelayout v:ext="edit">
      <o:idmap v:ext="edit" data="2"/>
    </o:shapelayout>
  </w:shapeDefaults>
  <w:decimalSymbol w:val="."/>
  <w:listSeparator w:val=","/>
  <w14:docId w14:val="7E0B8825"/>
  <w15:docId w15:val="{1E40C436-38F9-7242-8517-2B0FB8D43C7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imes New Roman" w:eastAsia="Times New Roman" w:hAnsi="Times New Roman" w:cs="Times New Roman"/>
        <w:lang w:val="en-AU" w:eastAsia="en-US" w:bidi="ar-SA"/>
      </w:rPr>
    </w:rPrDefault>
    <w:pPrDefault/>
  </w:docDefaults>
  <w:latentStyles w:defLockedState="0" w:defUIPriority="99" w:defSemiHidden="0" w:defUnhideWhenUsed="0" w:defQFormat="0" w:count="376">
    <w:lsdException w:name="Normal" w:uiPriority="0"/>
    <w:lsdException w:name="heading 1" w:uiPriority="0" w:qFormat="1"/>
    <w:lsdException w:name="heading 2" w:uiPriority="1" w:qFormat="1"/>
    <w:lsdException w:name="heading 3" w:uiPriority="1" w:qFormat="1"/>
    <w:lsdException w:name="heading 4" w:uiPriority="1" w:qFormat="1"/>
    <w:lsdException w:name="heading 5" w:uiPriority="9"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8"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unhideWhenUsed="1"/>
    <w:lsdException w:name="No Spacing" w:semiHidden="1" w:qFormat="1"/>
    <w:lsdException w:name="Light Shading"/>
    <w:lsdException w:name="Light List"/>
    <w:lsdException w:name="Light Grid"/>
    <w:lsdException w:name="Medium Shading 1"/>
    <w:lsdException w:name="Medium Shading 2"/>
    <w:lsdException w:name="Medium List 1"/>
    <w:lsdException w:name="Medium List 2"/>
    <w:lsdException w:name="Medium Grid 1"/>
    <w:lsdException w:name="Medium Grid 2" w:uiPriority="1" w:qFormat="1"/>
    <w:lsdException w:name="Medium Grid 3" w:uiPriority="60"/>
    <w:lsdException w:name="Dark List" w:uiPriority="61"/>
    <w:lsdException w:name="Colorful Shading" w:uiPriority="62"/>
    <w:lsdException w:name="Colorful List" w:uiPriority="63"/>
    <w:lsdException w:name="Colorful Grid" w:uiPriority="64"/>
    <w:lsdException w:name="Light Shading Accent 1" w:uiPriority="65"/>
    <w:lsdException w:name="Light List Accent 1" w:uiPriority="66"/>
    <w:lsdException w:name="Light Grid Accent 1" w:uiPriority="67"/>
    <w:lsdException w:name="Medium Shading 1 Accent 1" w:uiPriority="68"/>
    <w:lsdException w:name="Medium Shading 2 Accent 1" w:uiPriority="69"/>
    <w:lsdException w:name="Medium List 1 Accent 1" w:uiPriority="70"/>
    <w:lsdException w:name="Revision" w:semiHidden="1"/>
    <w:lsdException w:name="List Paragraph" w:uiPriority="72" w:qFormat="1"/>
    <w:lsdException w:name="Quote" w:uiPriority="73" w:qFormat="1"/>
    <w:lsdException w:name="Intense Quote" w:uiPriority="60" w:qFormat="1"/>
    <w:lsdException w:name="Medium List 2 Accent 1" w:uiPriority="61"/>
    <w:lsdException w:name="Medium Grid 1 Accent 1" w:uiPriority="62"/>
    <w:lsdException w:name="Medium Grid 2 Accent 1" w:uiPriority="63"/>
    <w:lsdException w:name="Medium Grid 3 Accent 1" w:uiPriority="64"/>
    <w:lsdException w:name="Dark List Accent 1" w:uiPriority="65"/>
    <w:lsdException w:name="Colorful Shading Accent 1"/>
    <w:lsdException w:name="Colorful List Accent 1" w:uiPriority="34" w:qFormat="1"/>
    <w:lsdException w:name="Colorful Grid Accent 1" w:uiPriority="29" w:qFormat="1"/>
    <w:lsdException w:name="Light Shading Accent 2" w:uiPriority="30" w:qFormat="1"/>
    <w:lsdException w:name="Light List Accent 2" w:uiPriority="66"/>
    <w:lsdException w:name="Light Grid Accent 2" w:uiPriority="67"/>
    <w:lsdException w:name="Medium Shading 1 Accent 2" w:uiPriority="68"/>
    <w:lsdException w:name="Medium Shading 2 Accent 2" w:uiPriority="69"/>
    <w:lsdException w:name="Medium List 1 Accent 2" w:uiPriority="70"/>
    <w:lsdException w:name="Medium List 2 Accent 2" w:uiPriority="71"/>
    <w:lsdException w:name="Medium Grid 1 Accent 2" w:uiPriority="72"/>
    <w:lsdException w:name="Medium Grid 2 Accent 2" w:uiPriority="73"/>
    <w:lsdException w:name="Medium Grid 3 Accent 2" w:uiPriority="60"/>
    <w:lsdException w:name="Dark List Accent 2" w:uiPriority="61"/>
    <w:lsdException w:name="Colorful Shading Accent 2" w:uiPriority="62"/>
    <w:lsdException w:name="Colorful List Accent 2" w:uiPriority="63"/>
    <w:lsdException w:name="Colorful Grid Accent 2" w:uiPriority="64"/>
    <w:lsdException w:name="Light Shading Accent 3" w:uiPriority="60"/>
    <w:lsdException w:name="Light List Accent 3" w:uiPriority="66"/>
    <w:lsdException w:name="Light Grid Accent 3" w:uiPriority="67"/>
    <w:lsdException w:name="Medium Shading 1 Accent 3" w:uiPriority="68"/>
    <w:lsdException w:name="Medium Shading 2 Accent 3" w:uiPriority="69"/>
    <w:lsdException w:name="Medium List 1 Accent 3" w:uiPriority="70"/>
    <w:lsdException w:name="Medium List 2 Accent 3" w:uiPriority="71"/>
    <w:lsdException w:name="Medium Grid 1 Accent 3" w:uiPriority="72"/>
    <w:lsdException w:name="Medium Grid 2 Accent 3" w:uiPriority="73"/>
    <w:lsdException w:name="Medium Grid 3 Accent 3" w:uiPriority="60"/>
    <w:lsdException w:name="Dark List Accent 3" w:uiPriority="61"/>
    <w:lsdException w:name="Colorful Shading Accent 3" w:uiPriority="62"/>
    <w:lsdException w:name="Colorful List Accent 3" w:uiPriority="63"/>
    <w:lsdException w:name="Colorful Grid Accent 3" w:uiPriority="64"/>
    <w:lsdException w:name="Light Shading Accent 4" w:uiPriority="65"/>
    <w:lsdException w:name="Light List Accent 4" w:uiPriority="66"/>
    <w:lsdException w:name="Light Grid Accent 4" w:uiPriority="67"/>
    <w:lsdException w:name="Medium Shading 1 Accent 4" w:uiPriority="68"/>
    <w:lsdException w:name="Medium Shading 2 Accent 4" w:uiPriority="69"/>
    <w:lsdException w:name="Medium List 1 Accent 4" w:uiPriority="70"/>
    <w:lsdException w:name="Medium List 2 Accent 4" w:uiPriority="71"/>
    <w:lsdException w:name="Medium Grid 1 Accent 4" w:uiPriority="72"/>
    <w:lsdException w:name="Medium Grid 2 Accent 4" w:uiPriority="73"/>
    <w:lsdException w:name="Medium Grid 3 Accent 4" w:uiPriority="60"/>
    <w:lsdException w:name="Dark List Accent 4" w:uiPriority="61"/>
    <w:lsdException w:name="Colorful Shading Accent 4" w:uiPriority="62"/>
    <w:lsdException w:name="Colorful List Accent 4" w:uiPriority="63"/>
    <w:lsdException w:name="Colorful Grid Accent 4" w:uiPriority="64"/>
    <w:lsdException w:name="Light Shading Accent 5" w:uiPriority="65"/>
    <w:lsdException w:name="Light List Accent 5" w:uiPriority="66"/>
    <w:lsdException w:name="Light Grid Accent 5" w:uiPriority="67"/>
    <w:lsdException w:name="Medium Shading 1 Accent 5" w:uiPriority="68"/>
    <w:lsdException w:name="Medium Shading 2 Accent 5" w:uiPriority="69"/>
    <w:lsdException w:name="Medium List 1 Accent 5" w:uiPriority="70"/>
    <w:lsdException w:name="Medium List 2 Accent 5" w:uiPriority="71"/>
    <w:lsdException w:name="Medium Grid 1 Accent 5" w:uiPriority="72"/>
    <w:lsdException w:name="Medium Grid 2 Accent 5" w:uiPriority="73"/>
    <w:lsdException w:name="Medium Grid 3 Accent 5" w:uiPriority="60"/>
    <w:lsdException w:name="Dark List Accent 5" w:uiPriority="61"/>
    <w:lsdException w:name="Colorful Shading Accent 5" w:uiPriority="62"/>
    <w:lsdException w:name="Colorful List Accent 5" w:uiPriority="63"/>
    <w:lsdException w:name="Colorful Grid Accent 5" w:uiPriority="64"/>
    <w:lsdException w:name="Light Shading Accent 6" w:uiPriority="65"/>
    <w:lsdException w:name="Light List Accent 6" w:uiPriority="66"/>
    <w:lsdException w:name="Light Grid Accent 6" w:uiPriority="67"/>
    <w:lsdException w:name="Medium Shading 1 Accent 6" w:uiPriority="68"/>
    <w:lsdException w:name="Medium Shading 2 Accent 6" w:uiPriority="69"/>
    <w:lsdException w:name="Medium List 1 Accent 6" w:uiPriority="70"/>
    <w:lsdException w:name="Medium List 2 Accent 6" w:uiPriority="71"/>
    <w:lsdException w:name="Medium Grid 1 Accent 6" w:uiPriority="72"/>
    <w:lsdException w:name="Medium Grid 2 Accent 6" w:uiPriority="73"/>
    <w:lsdException w:name="Medium Grid 3 Accent 6" w:uiPriority="60"/>
    <w:lsdException w:name="Dark List Accent 6" w:uiPriority="61"/>
    <w:lsdException w:name="Colorful Shading Accent 6" w:uiPriority="62"/>
    <w:lsdException w:name="Colorful List Accent 6" w:uiPriority="63"/>
    <w:lsdException w:name="Colorful Grid Accent 6" w:uiPriority="64"/>
    <w:lsdException w:name="Subtle Emphasis" w:uiPriority="65" w:qFormat="1"/>
    <w:lsdException w:name="Intense Emphasis" w:uiPriority="66" w:qFormat="1"/>
    <w:lsdException w:name="Subtle Reference" w:semiHidden="1" w:uiPriority="67" w:qFormat="1"/>
    <w:lsdException w:name="Intense Reference" w:semiHidden="1" w:uiPriority="68" w:qFormat="1"/>
    <w:lsdException w:name="Book Title" w:semiHidden="1" w:uiPriority="69" w:qFormat="1"/>
    <w:lsdException w:name="Bibliography" w:semiHidden="1" w:uiPriority="70" w:unhideWhenUsed="1"/>
    <w:lsdException w:name="TOC Heading" w:semiHidden="1" w:uiPriority="71"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rsid w:val="001A1352"/>
    <w:rPr>
      <w:rFonts w:ascii="Cambria" w:hAnsi="Cambria"/>
    </w:rPr>
  </w:style>
  <w:style w:type="paragraph" w:styleId="Heading1">
    <w:name w:val="heading 1"/>
    <w:next w:val="DHHSbody"/>
    <w:link w:val="Heading1Char"/>
    <w:qFormat/>
    <w:rsid w:val="00471B49"/>
    <w:pPr>
      <w:keepNext/>
      <w:keepLines/>
      <w:spacing w:before="520" w:after="440" w:line="440" w:lineRule="atLeast"/>
      <w:outlineLvl w:val="0"/>
    </w:pPr>
    <w:rPr>
      <w:rFonts w:ascii="Arial" w:hAnsi="Arial"/>
      <w:bCs/>
      <w:color w:val="009639"/>
      <w:sz w:val="44"/>
      <w:szCs w:val="44"/>
    </w:rPr>
  </w:style>
  <w:style w:type="paragraph" w:styleId="Heading2">
    <w:name w:val="heading 2"/>
    <w:next w:val="DHHSbody"/>
    <w:link w:val="Heading2Char"/>
    <w:uiPriority w:val="1"/>
    <w:qFormat/>
    <w:rsid w:val="00471B49"/>
    <w:pPr>
      <w:keepNext/>
      <w:keepLines/>
      <w:spacing w:before="240" w:after="90" w:line="320" w:lineRule="atLeast"/>
      <w:outlineLvl w:val="1"/>
    </w:pPr>
    <w:rPr>
      <w:rFonts w:ascii="Arial" w:hAnsi="Arial"/>
      <w:b/>
      <w:color w:val="009639"/>
      <w:sz w:val="28"/>
      <w:szCs w:val="28"/>
    </w:rPr>
  </w:style>
  <w:style w:type="paragraph" w:styleId="Heading3">
    <w:name w:val="heading 3"/>
    <w:next w:val="DHHSbody"/>
    <w:link w:val="Heading3Char"/>
    <w:uiPriority w:val="1"/>
    <w:qFormat/>
    <w:rsid w:val="00FB594D"/>
    <w:pPr>
      <w:keepNext/>
      <w:keepLines/>
      <w:spacing w:before="280" w:after="120" w:line="280" w:lineRule="atLeast"/>
      <w:outlineLvl w:val="2"/>
    </w:pPr>
    <w:rPr>
      <w:rFonts w:ascii="Arial" w:eastAsia="MS Gothic" w:hAnsi="Arial"/>
      <w:b/>
      <w:bCs/>
      <w:sz w:val="24"/>
      <w:szCs w:val="26"/>
    </w:rPr>
  </w:style>
  <w:style w:type="paragraph" w:styleId="Heading4">
    <w:name w:val="heading 4"/>
    <w:next w:val="DHHSbody"/>
    <w:link w:val="Heading4Char"/>
    <w:uiPriority w:val="1"/>
    <w:qFormat/>
    <w:rsid w:val="00EE6CD3"/>
    <w:pPr>
      <w:keepNext/>
      <w:keepLines/>
      <w:spacing w:before="240" w:after="120" w:line="240" w:lineRule="atLeast"/>
      <w:outlineLvl w:val="3"/>
    </w:pPr>
    <w:rPr>
      <w:rFonts w:ascii="Arial" w:eastAsia="MS Mincho" w:hAnsi="Arial"/>
      <w:b/>
      <w:bCs/>
    </w:rPr>
  </w:style>
  <w:style w:type="paragraph" w:styleId="Heading5">
    <w:name w:val="heading 5"/>
    <w:next w:val="DHHSbody"/>
    <w:link w:val="Heading5Char"/>
    <w:uiPriority w:val="9"/>
    <w:qFormat/>
    <w:rsid w:val="005B7D22"/>
    <w:pPr>
      <w:keepNext/>
      <w:keepLines/>
      <w:suppressAutoHyphens/>
      <w:spacing w:before="240" w:after="120" w:line="240" w:lineRule="atLeast"/>
      <w:outlineLvl w:val="4"/>
    </w:pPr>
    <w:rPr>
      <w:rFonts w:ascii="Arial" w:eastAsia="MS Mincho" w:hAnsi="Arial"/>
      <w:b/>
      <w:bCs/>
      <w:i/>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link w:val="Heading1"/>
    <w:rsid w:val="00471B49"/>
    <w:rPr>
      <w:rFonts w:ascii="Arial" w:hAnsi="Arial"/>
      <w:bCs/>
      <w:color w:val="009639"/>
      <w:sz w:val="44"/>
      <w:szCs w:val="44"/>
    </w:rPr>
  </w:style>
  <w:style w:type="character" w:customStyle="1" w:styleId="Heading2Char">
    <w:name w:val="Heading 2 Char"/>
    <w:link w:val="Heading2"/>
    <w:uiPriority w:val="1"/>
    <w:rsid w:val="00471B49"/>
    <w:rPr>
      <w:rFonts w:ascii="Arial" w:hAnsi="Arial"/>
      <w:b/>
      <w:color w:val="009639"/>
      <w:sz w:val="28"/>
      <w:szCs w:val="28"/>
    </w:rPr>
  </w:style>
  <w:style w:type="character" w:customStyle="1" w:styleId="Heading3Char">
    <w:name w:val="Heading 3 Char"/>
    <w:link w:val="Heading3"/>
    <w:uiPriority w:val="1"/>
    <w:rsid w:val="00FB594D"/>
    <w:rPr>
      <w:rFonts w:ascii="Arial" w:eastAsia="MS Gothic" w:hAnsi="Arial" w:cs="Times New Roman"/>
      <w:b/>
      <w:bCs/>
      <w:sz w:val="24"/>
      <w:szCs w:val="26"/>
    </w:rPr>
  </w:style>
  <w:style w:type="character" w:customStyle="1" w:styleId="Heading4Char">
    <w:name w:val="Heading 4 Char"/>
    <w:link w:val="Heading4"/>
    <w:uiPriority w:val="1"/>
    <w:rsid w:val="00EE6CD3"/>
    <w:rPr>
      <w:rFonts w:ascii="Arial" w:eastAsia="MS Mincho" w:hAnsi="Arial" w:cs="Times New Roman"/>
      <w:b/>
      <w:bCs/>
    </w:rPr>
  </w:style>
  <w:style w:type="paragraph" w:styleId="Header">
    <w:name w:val="header"/>
    <w:basedOn w:val="DHHSheader"/>
    <w:link w:val="HeaderChar"/>
    <w:uiPriority w:val="99"/>
    <w:rsid w:val="004E380D"/>
  </w:style>
  <w:style w:type="paragraph" w:styleId="Footer">
    <w:name w:val="footer"/>
    <w:basedOn w:val="DHHSfooter"/>
    <w:link w:val="FooterChar"/>
    <w:uiPriority w:val="99"/>
    <w:rsid w:val="0031753A"/>
  </w:style>
  <w:style w:type="character" w:styleId="FollowedHyperlink">
    <w:name w:val="FollowedHyperlink"/>
    <w:uiPriority w:val="99"/>
    <w:rsid w:val="007F6862"/>
    <w:rPr>
      <w:color w:val="87189D"/>
      <w:u w:val="dotted"/>
    </w:rPr>
  </w:style>
  <w:style w:type="paragraph" w:customStyle="1" w:styleId="DHHStabletext6pt">
    <w:name w:val="DHHS table text + 6pt"/>
    <w:basedOn w:val="DHHStabletext"/>
    <w:rsid w:val="00E91933"/>
    <w:pPr>
      <w:spacing w:after="120"/>
    </w:pPr>
  </w:style>
  <w:style w:type="paragraph" w:styleId="Subtitle">
    <w:name w:val="Subtitle"/>
    <w:basedOn w:val="Normal"/>
    <w:next w:val="Normal"/>
    <w:link w:val="SubtitleChar"/>
    <w:uiPriority w:val="11"/>
    <w:semiHidden/>
    <w:qFormat/>
    <w:rsid w:val="00E71C46"/>
    <w:pPr>
      <w:spacing w:after="60"/>
      <w:jc w:val="center"/>
    </w:pPr>
    <w:rPr>
      <w:rFonts w:ascii="Calibri Light" w:hAnsi="Calibri Light"/>
      <w:sz w:val="24"/>
      <w:szCs w:val="24"/>
    </w:rPr>
  </w:style>
  <w:style w:type="paragraph" w:styleId="EndnoteText">
    <w:name w:val="endnote text"/>
    <w:basedOn w:val="Normal"/>
    <w:semiHidden/>
    <w:rsid w:val="00EA6F2B"/>
    <w:rPr>
      <w:sz w:val="24"/>
      <w:szCs w:val="24"/>
    </w:rPr>
  </w:style>
  <w:style w:type="character" w:styleId="EndnoteReference">
    <w:name w:val="endnote reference"/>
    <w:aliases w:val="Endnote Text Char"/>
    <w:semiHidden/>
    <w:rsid w:val="00923608"/>
    <w:rPr>
      <w:rFonts w:ascii="Arial" w:hAnsi="Arial"/>
      <w:sz w:val="20"/>
      <w:vertAlign w:val="superscript"/>
    </w:rPr>
  </w:style>
  <w:style w:type="table" w:styleId="TableGrid">
    <w:name w:val="Table Grid"/>
    <w:basedOn w:val="TableNormal"/>
    <w:uiPriority w:val="59"/>
    <w:rsid w:val="009F3FD2"/>
    <w:rPr>
      <w:rFonts w:ascii="Arial" w:hAnsi="Arial"/>
    </w:rPr>
    <w:tblPr>
      <w:tblInd w:w="108" w:type="dxa"/>
      <w:tblBorders>
        <w:top w:val="single" w:sz="4" w:space="0" w:color="009639"/>
        <w:left w:val="single" w:sz="4" w:space="0" w:color="009639"/>
        <w:bottom w:val="single" w:sz="4" w:space="0" w:color="009639"/>
        <w:right w:val="single" w:sz="4" w:space="0" w:color="009639"/>
        <w:insideH w:val="single" w:sz="4" w:space="0" w:color="009639"/>
        <w:insideV w:val="single" w:sz="4" w:space="0" w:color="009639"/>
      </w:tblBorders>
    </w:tblPr>
    <w:tblStylePr w:type="firstRow">
      <w:tblPr/>
      <w:tcPr>
        <w:shd w:val="clear" w:color="auto" w:fill="007A33"/>
      </w:tcPr>
    </w:tblStylePr>
  </w:style>
  <w:style w:type="character" w:styleId="PageNumber">
    <w:name w:val="page number"/>
    <w:basedOn w:val="DefaultParagraphFont"/>
    <w:semiHidden/>
    <w:rsid w:val="00DA7946"/>
  </w:style>
  <w:style w:type="paragraph" w:customStyle="1" w:styleId="DHHSreportsubtitle">
    <w:name w:val="DHHS report subtitle"/>
    <w:basedOn w:val="Normal"/>
    <w:uiPriority w:val="4"/>
    <w:rsid w:val="00630937"/>
    <w:pPr>
      <w:spacing w:after="120" w:line="380" w:lineRule="atLeast"/>
    </w:pPr>
    <w:rPr>
      <w:rFonts w:ascii="Arial" w:hAnsi="Arial"/>
      <w:color w:val="000000"/>
      <w:sz w:val="30"/>
      <w:szCs w:val="30"/>
    </w:rPr>
  </w:style>
  <w:style w:type="character" w:styleId="FootnoteReference">
    <w:name w:val="footnote reference"/>
    <w:uiPriority w:val="8"/>
    <w:rsid w:val="00D869F2"/>
    <w:rPr>
      <w:vertAlign w:val="superscript"/>
    </w:rPr>
  </w:style>
  <w:style w:type="paragraph" w:customStyle="1" w:styleId="DHHSreportmaintitle">
    <w:name w:val="DHHS report main title"/>
    <w:uiPriority w:val="4"/>
    <w:rsid w:val="00471B49"/>
    <w:pPr>
      <w:keepLines/>
      <w:spacing w:after="240" w:line="580" w:lineRule="atLeast"/>
    </w:pPr>
    <w:rPr>
      <w:rFonts w:ascii="Arial" w:hAnsi="Arial"/>
      <w:color w:val="009639"/>
      <w:sz w:val="50"/>
      <w:szCs w:val="24"/>
    </w:rPr>
  </w:style>
  <w:style w:type="paragraph" w:styleId="FootnoteText">
    <w:name w:val="footnote text"/>
    <w:basedOn w:val="Normal"/>
    <w:uiPriority w:val="8"/>
    <w:rsid w:val="003072C6"/>
    <w:pPr>
      <w:spacing w:before="60" w:after="60" w:line="200" w:lineRule="atLeast"/>
    </w:pPr>
    <w:rPr>
      <w:rFonts w:ascii="Arial" w:eastAsia="MS Gothic" w:hAnsi="Arial" w:cs="Arial"/>
      <w:sz w:val="16"/>
      <w:szCs w:val="16"/>
    </w:rPr>
  </w:style>
  <w:style w:type="paragraph" w:styleId="TOC1">
    <w:name w:val="toc 1"/>
    <w:basedOn w:val="Normal"/>
    <w:next w:val="Normal"/>
    <w:uiPriority w:val="39"/>
    <w:rsid w:val="00AB489C"/>
    <w:pPr>
      <w:keepNext/>
      <w:keepLines/>
      <w:tabs>
        <w:tab w:val="right" w:leader="dot" w:pos="9299"/>
      </w:tabs>
      <w:spacing w:before="160" w:after="60" w:line="270" w:lineRule="atLeast"/>
      <w:ind w:right="680"/>
    </w:pPr>
    <w:rPr>
      <w:rFonts w:ascii="Arial" w:hAnsi="Arial"/>
      <w:b/>
      <w:noProof/>
    </w:rPr>
  </w:style>
  <w:style w:type="paragraph" w:styleId="TOC2">
    <w:name w:val="toc 2"/>
    <w:basedOn w:val="Normal"/>
    <w:next w:val="Normal"/>
    <w:uiPriority w:val="39"/>
    <w:rsid w:val="00213772"/>
    <w:pPr>
      <w:keepNext/>
      <w:keepLines/>
      <w:tabs>
        <w:tab w:val="right" w:leader="dot" w:pos="9299"/>
      </w:tabs>
      <w:spacing w:after="60" w:line="270" w:lineRule="atLeast"/>
      <w:ind w:right="680"/>
    </w:pPr>
    <w:rPr>
      <w:rFonts w:ascii="Arial" w:hAnsi="Arial"/>
      <w:noProof/>
    </w:rPr>
  </w:style>
  <w:style w:type="paragraph" w:styleId="TOC3">
    <w:name w:val="toc 3"/>
    <w:basedOn w:val="Normal"/>
    <w:next w:val="Normal"/>
    <w:uiPriority w:val="39"/>
    <w:rsid w:val="00E969B1"/>
    <w:pPr>
      <w:keepLines/>
      <w:tabs>
        <w:tab w:val="right" w:leader="dot" w:pos="9299"/>
      </w:tabs>
      <w:spacing w:after="60" w:line="270" w:lineRule="atLeast"/>
      <w:ind w:left="284" w:right="680"/>
    </w:pPr>
    <w:rPr>
      <w:rFonts w:ascii="Arial" w:hAnsi="Arial" w:cs="Arial"/>
    </w:rPr>
  </w:style>
  <w:style w:type="paragraph" w:styleId="TOC4">
    <w:name w:val="toc 4"/>
    <w:basedOn w:val="Normal"/>
    <w:next w:val="Normal"/>
    <w:uiPriority w:val="39"/>
    <w:rsid w:val="00E969B1"/>
    <w:pPr>
      <w:keepLines/>
      <w:tabs>
        <w:tab w:val="right" w:leader="dot" w:pos="9299"/>
      </w:tabs>
      <w:spacing w:after="60" w:line="270" w:lineRule="atLeast"/>
      <w:ind w:left="567" w:right="680"/>
    </w:pPr>
    <w:rPr>
      <w:rFonts w:ascii="Arial" w:hAnsi="Arial" w:cs="Arial"/>
    </w:rPr>
  </w:style>
  <w:style w:type="paragraph" w:styleId="TOC5">
    <w:name w:val="toc 5"/>
    <w:basedOn w:val="Normal"/>
    <w:next w:val="Normal"/>
    <w:autoRedefine/>
    <w:semiHidden/>
    <w:rsid w:val="00862D33"/>
    <w:pPr>
      <w:ind w:left="800"/>
    </w:pPr>
  </w:style>
  <w:style w:type="paragraph" w:styleId="TOC6">
    <w:name w:val="toc 6"/>
    <w:basedOn w:val="Normal"/>
    <w:next w:val="Normal"/>
    <w:autoRedefine/>
    <w:semiHidden/>
    <w:rsid w:val="00862D33"/>
    <w:pPr>
      <w:ind w:left="1000"/>
    </w:pPr>
  </w:style>
  <w:style w:type="paragraph" w:styleId="TOC7">
    <w:name w:val="toc 7"/>
    <w:basedOn w:val="Normal"/>
    <w:next w:val="Normal"/>
    <w:autoRedefine/>
    <w:semiHidden/>
    <w:rsid w:val="00862D33"/>
    <w:pPr>
      <w:ind w:left="1200"/>
    </w:pPr>
  </w:style>
  <w:style w:type="paragraph" w:styleId="TOC8">
    <w:name w:val="toc 8"/>
    <w:basedOn w:val="Normal"/>
    <w:next w:val="Normal"/>
    <w:autoRedefine/>
    <w:semiHidden/>
    <w:rsid w:val="00862D33"/>
    <w:pPr>
      <w:ind w:left="1400"/>
    </w:pPr>
  </w:style>
  <w:style w:type="paragraph" w:styleId="TOC9">
    <w:name w:val="toc 9"/>
    <w:basedOn w:val="Normal"/>
    <w:next w:val="Normal"/>
    <w:autoRedefine/>
    <w:semiHidden/>
    <w:rsid w:val="00862D33"/>
    <w:pPr>
      <w:ind w:left="1600"/>
    </w:pPr>
  </w:style>
  <w:style w:type="paragraph" w:customStyle="1" w:styleId="DHHSreportmaintitlewhite">
    <w:name w:val="DHHS report main title white"/>
    <w:uiPriority w:val="4"/>
    <w:rsid w:val="00871F0C"/>
    <w:pPr>
      <w:keepLines/>
      <w:spacing w:after="120" w:line="216" w:lineRule="auto"/>
    </w:pPr>
    <w:rPr>
      <w:rFonts w:ascii="Arial" w:hAnsi="Arial"/>
      <w:bCs/>
      <w:caps/>
      <w:color w:val="FFFFFF"/>
      <w:sz w:val="68"/>
      <w:szCs w:val="68"/>
    </w:rPr>
  </w:style>
  <w:style w:type="paragraph" w:customStyle="1" w:styleId="DHHSreportsubtitlewhite">
    <w:name w:val="DHHS report subtitle white"/>
    <w:uiPriority w:val="4"/>
    <w:rsid w:val="00D84C4D"/>
    <w:pPr>
      <w:spacing w:after="120" w:line="380" w:lineRule="atLeast"/>
    </w:pPr>
    <w:rPr>
      <w:rFonts w:ascii="Arial" w:hAnsi="Arial"/>
      <w:b/>
      <w:bCs/>
      <w:color w:val="FFFFFF"/>
      <w:sz w:val="30"/>
      <w:szCs w:val="30"/>
    </w:rPr>
  </w:style>
  <w:style w:type="paragraph" w:customStyle="1" w:styleId="Coverinstructions">
    <w:name w:val="Cover instructions"/>
    <w:rsid w:val="0005633B"/>
    <w:pPr>
      <w:spacing w:after="200" w:line="320" w:lineRule="atLeast"/>
    </w:pPr>
    <w:rPr>
      <w:rFonts w:ascii="Arial" w:hAnsi="Arial"/>
      <w:sz w:val="24"/>
    </w:rPr>
  </w:style>
  <w:style w:type="character" w:customStyle="1" w:styleId="Heading5Char">
    <w:name w:val="Heading 5 Char"/>
    <w:link w:val="Heading5"/>
    <w:uiPriority w:val="9"/>
    <w:rsid w:val="005B7D22"/>
    <w:rPr>
      <w:rFonts w:ascii="Arial" w:eastAsia="MS Mincho" w:hAnsi="Arial"/>
      <w:b/>
      <w:bCs/>
      <w:i/>
    </w:rPr>
  </w:style>
  <w:style w:type="paragraph" w:styleId="DocumentMap">
    <w:name w:val="Document Map"/>
    <w:basedOn w:val="Normal"/>
    <w:link w:val="DocumentMapChar"/>
    <w:uiPriority w:val="99"/>
    <w:semiHidden/>
    <w:unhideWhenUsed/>
    <w:rsid w:val="001E0EA3"/>
    <w:rPr>
      <w:rFonts w:ascii="Lucida Grande" w:hAnsi="Lucida Grande" w:cs="Lucida Grande"/>
      <w:sz w:val="24"/>
      <w:szCs w:val="24"/>
    </w:rPr>
  </w:style>
  <w:style w:type="character" w:customStyle="1" w:styleId="DocumentMapChar">
    <w:name w:val="Document Map Char"/>
    <w:link w:val="DocumentMap"/>
    <w:uiPriority w:val="99"/>
    <w:semiHidden/>
    <w:rsid w:val="001E0EA3"/>
    <w:rPr>
      <w:rFonts w:ascii="Lucida Grande" w:hAnsi="Lucida Grande" w:cs="Lucida Grande"/>
      <w:sz w:val="24"/>
      <w:szCs w:val="24"/>
    </w:rPr>
  </w:style>
  <w:style w:type="character" w:styleId="Hyperlink">
    <w:name w:val="Hyperlink"/>
    <w:uiPriority w:val="99"/>
    <w:rsid w:val="007F6862"/>
    <w:rPr>
      <w:color w:val="0072CE"/>
      <w:u w:val="dotted"/>
    </w:rPr>
  </w:style>
  <w:style w:type="paragraph" w:customStyle="1" w:styleId="DHHSbody">
    <w:name w:val="DHHS body"/>
    <w:qFormat/>
    <w:rsid w:val="00E30414"/>
    <w:pPr>
      <w:spacing w:after="120" w:line="270" w:lineRule="atLeast"/>
    </w:pPr>
    <w:rPr>
      <w:rFonts w:ascii="Arial" w:eastAsia="Times" w:hAnsi="Arial"/>
    </w:rPr>
  </w:style>
  <w:style w:type="paragraph" w:customStyle="1" w:styleId="DHHSbullet1">
    <w:name w:val="DHHS bullet 1"/>
    <w:basedOn w:val="DHHSbody"/>
    <w:qFormat/>
    <w:rsid w:val="007F5858"/>
    <w:pPr>
      <w:numPr>
        <w:numId w:val="2"/>
      </w:numPr>
      <w:spacing w:after="40"/>
    </w:pPr>
  </w:style>
  <w:style w:type="paragraph" w:customStyle="1" w:styleId="DHHSnumberloweralpha">
    <w:name w:val="DHHS number lower alpha"/>
    <w:basedOn w:val="DHHSbody"/>
    <w:uiPriority w:val="3"/>
    <w:rsid w:val="008669BE"/>
    <w:pPr>
      <w:numPr>
        <w:numId w:val="31"/>
      </w:numPr>
    </w:pPr>
  </w:style>
  <w:style w:type="paragraph" w:customStyle="1" w:styleId="DHHSnumberloweralphaindent">
    <w:name w:val="DHHS number lower alpha indent"/>
    <w:basedOn w:val="DHHSbody"/>
    <w:uiPriority w:val="3"/>
    <w:rsid w:val="008669BE"/>
    <w:pPr>
      <w:numPr>
        <w:ilvl w:val="1"/>
        <w:numId w:val="31"/>
      </w:numPr>
    </w:pPr>
  </w:style>
  <w:style w:type="paragraph" w:customStyle="1" w:styleId="DHHStablefigurenote">
    <w:name w:val="DHHS table/figure note"/>
    <w:uiPriority w:val="4"/>
    <w:rsid w:val="006C1A0F"/>
    <w:pPr>
      <w:spacing w:before="60" w:after="60" w:line="240" w:lineRule="exact"/>
    </w:pPr>
    <w:rPr>
      <w:rFonts w:ascii="Arial" w:hAnsi="Arial"/>
      <w:sz w:val="18"/>
    </w:rPr>
  </w:style>
  <w:style w:type="paragraph" w:customStyle="1" w:styleId="DHHStabletext">
    <w:name w:val="DHHS table text"/>
    <w:uiPriority w:val="3"/>
    <w:qFormat/>
    <w:rsid w:val="00E30414"/>
    <w:pPr>
      <w:spacing w:before="80" w:after="60"/>
    </w:pPr>
    <w:rPr>
      <w:rFonts w:ascii="Arial" w:hAnsi="Arial"/>
    </w:rPr>
  </w:style>
  <w:style w:type="paragraph" w:customStyle="1" w:styleId="DHHStablecaption">
    <w:name w:val="DHHS table caption"/>
    <w:next w:val="DHHSbody"/>
    <w:uiPriority w:val="3"/>
    <w:qFormat/>
    <w:rsid w:val="004E21E2"/>
    <w:pPr>
      <w:keepNext/>
      <w:keepLines/>
      <w:spacing w:before="240" w:after="120" w:line="240" w:lineRule="atLeast"/>
    </w:pPr>
    <w:rPr>
      <w:rFonts w:ascii="Arial" w:hAnsi="Arial"/>
      <w:b/>
    </w:rPr>
  </w:style>
  <w:style w:type="paragraph" w:customStyle="1" w:styleId="DHHSfigurecaption">
    <w:name w:val="DHHS figure caption"/>
    <w:next w:val="DHHSbody"/>
    <w:rsid w:val="00E91933"/>
    <w:pPr>
      <w:keepNext/>
      <w:keepLines/>
      <w:spacing w:before="240" w:after="120"/>
    </w:pPr>
    <w:rPr>
      <w:rFonts w:ascii="Arial" w:hAnsi="Arial"/>
      <w:b/>
    </w:rPr>
  </w:style>
  <w:style w:type="paragraph" w:customStyle="1" w:styleId="DHHSfooter">
    <w:name w:val="DHHS footer"/>
    <w:uiPriority w:val="11"/>
    <w:rsid w:val="00E969B1"/>
    <w:pPr>
      <w:tabs>
        <w:tab w:val="right" w:pos="9299"/>
      </w:tabs>
    </w:pPr>
    <w:rPr>
      <w:rFonts w:ascii="Arial" w:hAnsi="Arial" w:cs="Arial"/>
      <w:sz w:val="18"/>
      <w:szCs w:val="18"/>
    </w:rPr>
  </w:style>
  <w:style w:type="paragraph" w:customStyle="1" w:styleId="DHHSbullet2">
    <w:name w:val="DHHS bullet 2"/>
    <w:basedOn w:val="DHHSbody"/>
    <w:uiPriority w:val="2"/>
    <w:qFormat/>
    <w:rsid w:val="007F5858"/>
    <w:pPr>
      <w:numPr>
        <w:ilvl w:val="1"/>
        <w:numId w:val="2"/>
      </w:numPr>
      <w:spacing w:after="40"/>
    </w:pPr>
  </w:style>
  <w:style w:type="paragraph" w:customStyle="1" w:styleId="DHHSheader">
    <w:name w:val="DHHS header"/>
    <w:basedOn w:val="DHHSfooter"/>
    <w:uiPriority w:val="11"/>
    <w:rsid w:val="00E969B1"/>
  </w:style>
  <w:style w:type="character" w:styleId="Strong">
    <w:name w:val="Strong"/>
    <w:uiPriority w:val="22"/>
    <w:qFormat/>
    <w:rsid w:val="00DC19D8"/>
    <w:rPr>
      <w:b/>
      <w:bCs/>
    </w:rPr>
  </w:style>
  <w:style w:type="paragraph" w:customStyle="1" w:styleId="DHHSnumberdigit">
    <w:name w:val="DHHS number digit"/>
    <w:basedOn w:val="DHHSbody"/>
    <w:uiPriority w:val="2"/>
    <w:rsid w:val="008669BE"/>
    <w:pPr>
      <w:numPr>
        <w:numId w:val="19"/>
      </w:numPr>
    </w:pPr>
  </w:style>
  <w:style w:type="paragraph" w:customStyle="1" w:styleId="DHHStablecolhead">
    <w:name w:val="DHHS table col head"/>
    <w:uiPriority w:val="3"/>
    <w:qFormat/>
    <w:rsid w:val="0082523D"/>
    <w:pPr>
      <w:spacing w:before="80" w:after="60"/>
    </w:pPr>
    <w:rPr>
      <w:rFonts w:ascii="Arial" w:hAnsi="Arial"/>
      <w:b/>
      <w:color w:val="FFFFFF"/>
    </w:rPr>
  </w:style>
  <w:style w:type="paragraph" w:customStyle="1" w:styleId="DHHSbodyaftertablefigure">
    <w:name w:val="DHHS body after table/figure"/>
    <w:basedOn w:val="DHHSbody"/>
    <w:next w:val="DHHSbody"/>
    <w:rsid w:val="00FA781E"/>
    <w:pPr>
      <w:spacing w:after="0" w:line="240" w:lineRule="auto"/>
    </w:pPr>
    <w:rPr>
      <w:sz w:val="18"/>
    </w:rPr>
  </w:style>
  <w:style w:type="paragraph" w:customStyle="1" w:styleId="DHHSTOCheadingreport">
    <w:name w:val="DHHS TOC heading report"/>
    <w:basedOn w:val="Heading1"/>
    <w:link w:val="DHHSTOCheadingreportChar"/>
    <w:uiPriority w:val="5"/>
    <w:rsid w:val="00471B49"/>
    <w:pPr>
      <w:spacing w:before="0"/>
      <w:outlineLvl w:val="9"/>
    </w:pPr>
  </w:style>
  <w:style w:type="character" w:customStyle="1" w:styleId="DHHSTOCheadingreportChar">
    <w:name w:val="DHHS TOC heading report Char"/>
    <w:link w:val="DHHSTOCheadingreport"/>
    <w:uiPriority w:val="5"/>
    <w:rsid w:val="00471B49"/>
    <w:rPr>
      <w:rFonts w:ascii="Arial" w:hAnsi="Arial"/>
      <w:bCs/>
      <w:color w:val="009639"/>
      <w:sz w:val="44"/>
      <w:szCs w:val="44"/>
    </w:rPr>
  </w:style>
  <w:style w:type="paragraph" w:customStyle="1" w:styleId="DHHSaccessibilitypara">
    <w:name w:val="DHHS accessibility para"/>
    <w:uiPriority w:val="8"/>
    <w:rsid w:val="00B0300B"/>
    <w:pPr>
      <w:spacing w:after="300" w:line="300" w:lineRule="atLeast"/>
    </w:pPr>
    <w:rPr>
      <w:rFonts w:ascii="Arial" w:eastAsia="Times" w:hAnsi="Arial"/>
      <w:sz w:val="24"/>
      <w:szCs w:val="19"/>
    </w:rPr>
  </w:style>
  <w:style w:type="paragraph" w:customStyle="1" w:styleId="DHHSbodynospace">
    <w:name w:val="DHHS body no space"/>
    <w:basedOn w:val="DHHSbody"/>
    <w:uiPriority w:val="3"/>
    <w:qFormat/>
    <w:rsid w:val="00CA6D4E"/>
    <w:pPr>
      <w:spacing w:after="0"/>
    </w:pPr>
  </w:style>
  <w:style w:type="paragraph" w:customStyle="1" w:styleId="DHHSquote">
    <w:name w:val="DHHS quote"/>
    <w:basedOn w:val="DHHSbody"/>
    <w:uiPriority w:val="4"/>
    <w:rsid w:val="00E75ED2"/>
    <w:pPr>
      <w:ind w:left="397"/>
    </w:pPr>
    <w:rPr>
      <w:szCs w:val="18"/>
    </w:rPr>
  </w:style>
  <w:style w:type="numbering" w:customStyle="1" w:styleId="ZZBullets">
    <w:name w:val="ZZ Bullets"/>
    <w:rsid w:val="007F5858"/>
    <w:pPr>
      <w:numPr>
        <w:numId w:val="2"/>
      </w:numPr>
    </w:pPr>
  </w:style>
  <w:style w:type="paragraph" w:customStyle="1" w:styleId="DHHSnumberlowerroman">
    <w:name w:val="DHHS number lower roman"/>
    <w:basedOn w:val="DHHSbody"/>
    <w:uiPriority w:val="3"/>
    <w:rsid w:val="008669BE"/>
    <w:pPr>
      <w:numPr>
        <w:numId w:val="33"/>
      </w:numPr>
    </w:pPr>
  </w:style>
  <w:style w:type="paragraph" w:customStyle="1" w:styleId="DHHSnumberlowerromanindent">
    <w:name w:val="DHHS number lower roman indent"/>
    <w:basedOn w:val="DHHSbody"/>
    <w:uiPriority w:val="3"/>
    <w:rsid w:val="008669BE"/>
    <w:pPr>
      <w:numPr>
        <w:ilvl w:val="1"/>
        <w:numId w:val="33"/>
      </w:numPr>
    </w:pPr>
  </w:style>
  <w:style w:type="paragraph" w:customStyle="1" w:styleId="DHHSnumberdigitindent">
    <w:name w:val="DHHS number digit indent"/>
    <w:basedOn w:val="DHHSnumberloweralphaindent"/>
    <w:uiPriority w:val="3"/>
    <w:rsid w:val="008669BE"/>
    <w:pPr>
      <w:numPr>
        <w:numId w:val="30"/>
      </w:numPr>
    </w:pPr>
  </w:style>
  <w:style w:type="character" w:customStyle="1" w:styleId="SubtitleChar">
    <w:name w:val="Subtitle Char"/>
    <w:link w:val="Subtitle"/>
    <w:uiPriority w:val="11"/>
    <w:semiHidden/>
    <w:rsid w:val="00E71C46"/>
    <w:rPr>
      <w:rFonts w:ascii="Calibri Light" w:eastAsia="Times New Roman" w:hAnsi="Calibri Light" w:cs="Times New Roman"/>
      <w:sz w:val="24"/>
      <w:szCs w:val="24"/>
      <w:lang w:eastAsia="en-US"/>
    </w:rPr>
  </w:style>
  <w:style w:type="paragraph" w:styleId="Title">
    <w:name w:val="Title"/>
    <w:basedOn w:val="Normal"/>
    <w:next w:val="Normal"/>
    <w:link w:val="TitleChar"/>
    <w:uiPriority w:val="10"/>
    <w:semiHidden/>
    <w:qFormat/>
    <w:rsid w:val="00E71C46"/>
    <w:pPr>
      <w:spacing w:before="240" w:after="60"/>
      <w:jc w:val="center"/>
    </w:pPr>
    <w:rPr>
      <w:rFonts w:ascii="Calibri Light" w:hAnsi="Calibri Light"/>
      <w:b/>
      <w:bCs/>
      <w:kern w:val="28"/>
      <w:sz w:val="32"/>
      <w:szCs w:val="32"/>
    </w:rPr>
  </w:style>
  <w:style w:type="character" w:customStyle="1" w:styleId="TitleChar">
    <w:name w:val="Title Char"/>
    <w:link w:val="Title"/>
    <w:uiPriority w:val="10"/>
    <w:semiHidden/>
    <w:rsid w:val="00E71C46"/>
    <w:rPr>
      <w:rFonts w:ascii="Calibri Light" w:eastAsia="Times New Roman" w:hAnsi="Calibri Light" w:cs="Times New Roman"/>
      <w:b/>
      <w:bCs/>
      <w:kern w:val="28"/>
      <w:sz w:val="32"/>
      <w:szCs w:val="32"/>
      <w:lang w:eastAsia="en-US"/>
    </w:rPr>
  </w:style>
  <w:style w:type="paragraph" w:customStyle="1" w:styleId="DHHSbodyafterbullets">
    <w:name w:val="DHHS body after bullets"/>
    <w:basedOn w:val="DHHSbody"/>
    <w:uiPriority w:val="11"/>
    <w:rsid w:val="008669BE"/>
    <w:pPr>
      <w:spacing w:before="120"/>
    </w:pPr>
  </w:style>
  <w:style w:type="paragraph" w:customStyle="1" w:styleId="DHHSbulletafternumbers1">
    <w:name w:val="DHHS bullet after numbers 1"/>
    <w:basedOn w:val="DHHSbody"/>
    <w:uiPriority w:val="4"/>
    <w:rsid w:val="008669BE"/>
    <w:pPr>
      <w:numPr>
        <w:ilvl w:val="2"/>
        <w:numId w:val="30"/>
      </w:numPr>
    </w:pPr>
  </w:style>
  <w:style w:type="paragraph" w:customStyle="1" w:styleId="DHHSbulletafternumbers2">
    <w:name w:val="DHHS bullet after numbers 2"/>
    <w:basedOn w:val="DHHSbody"/>
    <w:rsid w:val="008669BE"/>
    <w:pPr>
      <w:numPr>
        <w:ilvl w:val="3"/>
        <w:numId w:val="30"/>
      </w:numPr>
    </w:pPr>
  </w:style>
  <w:style w:type="paragraph" w:customStyle="1" w:styleId="DHHSquotebullet1">
    <w:name w:val="DHHS quote bullet 1"/>
    <w:basedOn w:val="DHHSquote"/>
    <w:rsid w:val="008669BE"/>
    <w:pPr>
      <w:numPr>
        <w:numId w:val="32"/>
      </w:numPr>
    </w:pPr>
  </w:style>
  <w:style w:type="paragraph" w:customStyle="1" w:styleId="DHHSquotebullet2">
    <w:name w:val="DHHS quote bullet 2"/>
    <w:basedOn w:val="DHHSquote"/>
    <w:rsid w:val="008669BE"/>
    <w:pPr>
      <w:numPr>
        <w:ilvl w:val="1"/>
        <w:numId w:val="32"/>
      </w:numPr>
    </w:pPr>
  </w:style>
  <w:style w:type="paragraph" w:customStyle="1" w:styleId="DHHStablebullet1">
    <w:name w:val="DHHS table bullet 1"/>
    <w:basedOn w:val="DHHStabletext"/>
    <w:uiPriority w:val="3"/>
    <w:qFormat/>
    <w:rsid w:val="008669BE"/>
    <w:pPr>
      <w:numPr>
        <w:numId w:val="34"/>
      </w:numPr>
    </w:pPr>
  </w:style>
  <w:style w:type="paragraph" w:customStyle="1" w:styleId="DHHStablebullet2">
    <w:name w:val="DHHS table bullet 2"/>
    <w:basedOn w:val="DHHStabletext"/>
    <w:uiPriority w:val="11"/>
    <w:rsid w:val="008669BE"/>
    <w:pPr>
      <w:numPr>
        <w:ilvl w:val="1"/>
        <w:numId w:val="34"/>
      </w:numPr>
    </w:pPr>
  </w:style>
  <w:style w:type="numbering" w:customStyle="1" w:styleId="ZZNumbersdigit">
    <w:name w:val="ZZ Numbers digit"/>
    <w:rsid w:val="008669BE"/>
    <w:pPr>
      <w:numPr>
        <w:numId w:val="17"/>
      </w:numPr>
    </w:pPr>
  </w:style>
  <w:style w:type="numbering" w:customStyle="1" w:styleId="ZZNumbersloweralpha">
    <w:name w:val="ZZ Numbers lower alpha"/>
    <w:basedOn w:val="NoList"/>
    <w:rsid w:val="008669BE"/>
    <w:pPr>
      <w:numPr>
        <w:numId w:val="20"/>
      </w:numPr>
    </w:pPr>
  </w:style>
  <w:style w:type="numbering" w:customStyle="1" w:styleId="ZZQuotebullets">
    <w:name w:val="ZZ Quote bullets"/>
    <w:basedOn w:val="ZZNumbersdigit"/>
    <w:rsid w:val="008669BE"/>
    <w:pPr>
      <w:numPr>
        <w:numId w:val="25"/>
      </w:numPr>
    </w:pPr>
  </w:style>
  <w:style w:type="numbering" w:customStyle="1" w:styleId="ZZNumberslowerroman">
    <w:name w:val="ZZ Numbers lower roman"/>
    <w:basedOn w:val="ZZQuotebullets"/>
    <w:rsid w:val="008669BE"/>
    <w:pPr>
      <w:numPr>
        <w:numId w:val="23"/>
      </w:numPr>
    </w:pPr>
  </w:style>
  <w:style w:type="numbering" w:customStyle="1" w:styleId="ZZTablebullets">
    <w:name w:val="ZZ Table bullets"/>
    <w:basedOn w:val="NoList"/>
    <w:rsid w:val="008669BE"/>
    <w:pPr>
      <w:numPr>
        <w:numId w:val="27"/>
      </w:numPr>
    </w:pPr>
  </w:style>
  <w:style w:type="paragraph" w:styleId="BalloonText">
    <w:name w:val="Balloon Text"/>
    <w:basedOn w:val="Normal"/>
    <w:link w:val="BalloonTextChar"/>
    <w:uiPriority w:val="99"/>
    <w:semiHidden/>
    <w:unhideWhenUsed/>
    <w:rsid w:val="00EF1E9A"/>
    <w:rPr>
      <w:rFonts w:ascii="Times New Roman" w:hAnsi="Times New Roman"/>
      <w:sz w:val="18"/>
      <w:szCs w:val="18"/>
    </w:rPr>
  </w:style>
  <w:style w:type="character" w:customStyle="1" w:styleId="BalloonTextChar">
    <w:name w:val="Balloon Text Char"/>
    <w:link w:val="BalloonText"/>
    <w:uiPriority w:val="99"/>
    <w:semiHidden/>
    <w:rsid w:val="00EF1E9A"/>
    <w:rPr>
      <w:sz w:val="18"/>
      <w:szCs w:val="18"/>
      <w:lang w:eastAsia="en-US"/>
    </w:rPr>
  </w:style>
  <w:style w:type="character" w:styleId="CommentReference">
    <w:name w:val="annotation reference"/>
    <w:uiPriority w:val="99"/>
    <w:semiHidden/>
    <w:rsid w:val="00FB393C"/>
    <w:rPr>
      <w:rFonts w:cs="Times New Roman"/>
      <w:sz w:val="16"/>
      <w:szCs w:val="16"/>
    </w:rPr>
  </w:style>
  <w:style w:type="paragraph" w:styleId="CommentText">
    <w:name w:val="annotation text"/>
    <w:basedOn w:val="Normal"/>
    <w:link w:val="CommentTextChar"/>
    <w:uiPriority w:val="99"/>
    <w:semiHidden/>
    <w:rsid w:val="00FB393C"/>
    <w:rPr>
      <w:rFonts w:ascii="Arial" w:hAnsi="Arial"/>
    </w:rPr>
  </w:style>
  <w:style w:type="character" w:customStyle="1" w:styleId="CommentTextChar">
    <w:name w:val="Comment Text Char"/>
    <w:basedOn w:val="DefaultParagraphFont"/>
    <w:link w:val="CommentText"/>
    <w:uiPriority w:val="99"/>
    <w:semiHidden/>
    <w:rsid w:val="00FB393C"/>
    <w:rPr>
      <w:rFonts w:ascii="Arial" w:hAnsi="Arial"/>
    </w:rPr>
  </w:style>
  <w:style w:type="paragraph" w:styleId="CommentSubject">
    <w:name w:val="annotation subject"/>
    <w:basedOn w:val="CommentText"/>
    <w:next w:val="CommentText"/>
    <w:link w:val="CommentSubjectChar"/>
    <w:uiPriority w:val="99"/>
    <w:semiHidden/>
    <w:rsid w:val="00FB393C"/>
    <w:rPr>
      <w:b/>
      <w:bCs/>
    </w:rPr>
  </w:style>
  <w:style w:type="character" w:customStyle="1" w:styleId="CommentSubjectChar">
    <w:name w:val="Comment Subject Char"/>
    <w:basedOn w:val="CommentTextChar"/>
    <w:link w:val="CommentSubject"/>
    <w:uiPriority w:val="99"/>
    <w:semiHidden/>
    <w:rsid w:val="00FB393C"/>
    <w:rPr>
      <w:rFonts w:ascii="Arial" w:hAnsi="Arial"/>
      <w:b/>
      <w:bCs/>
    </w:rPr>
  </w:style>
  <w:style w:type="paragraph" w:styleId="Revision">
    <w:name w:val="Revision"/>
    <w:hidden/>
    <w:uiPriority w:val="99"/>
    <w:rsid w:val="00FB393C"/>
    <w:rPr>
      <w:sz w:val="24"/>
      <w:szCs w:val="24"/>
    </w:rPr>
  </w:style>
  <w:style w:type="paragraph" w:styleId="TableofFigures">
    <w:name w:val="table of figures"/>
    <w:basedOn w:val="TOC2"/>
    <w:next w:val="Normal"/>
    <w:uiPriority w:val="99"/>
    <w:unhideWhenUsed/>
    <w:rsid w:val="00E15B87"/>
    <w:pPr>
      <w:tabs>
        <w:tab w:val="right" w:leader="dot" w:pos="8789"/>
      </w:tabs>
      <w:spacing w:after="120"/>
      <w:ind w:left="567" w:right="1134" w:hanging="567"/>
    </w:pPr>
  </w:style>
  <w:style w:type="character" w:customStyle="1" w:styleId="HeaderChar">
    <w:name w:val="Header Char"/>
    <w:link w:val="Header"/>
    <w:uiPriority w:val="99"/>
    <w:locked/>
    <w:rsid w:val="00FB393C"/>
    <w:rPr>
      <w:rFonts w:ascii="Arial" w:hAnsi="Arial" w:cs="Arial"/>
      <w:sz w:val="18"/>
      <w:szCs w:val="18"/>
    </w:rPr>
  </w:style>
  <w:style w:type="character" w:customStyle="1" w:styleId="FooterChar">
    <w:name w:val="Footer Char"/>
    <w:link w:val="Footer"/>
    <w:uiPriority w:val="99"/>
    <w:locked/>
    <w:rsid w:val="00FB393C"/>
    <w:rPr>
      <w:rFonts w:ascii="Arial" w:hAnsi="Arial" w:cs="Arial"/>
      <w:sz w:val="18"/>
      <w:szCs w:val="18"/>
    </w:rPr>
  </w:style>
  <w:style w:type="paragraph" w:customStyle="1" w:styleId="Footnote">
    <w:name w:val="Footnote"/>
    <w:basedOn w:val="Normal"/>
    <w:uiPriority w:val="99"/>
    <w:rsid w:val="00FB393C"/>
    <w:pPr>
      <w:widowControl w:val="0"/>
      <w:tabs>
        <w:tab w:val="left" w:pos="227"/>
        <w:tab w:val="left" w:pos="397"/>
        <w:tab w:val="left" w:pos="567"/>
      </w:tabs>
      <w:suppressAutoHyphens/>
      <w:autoSpaceDE w:val="0"/>
      <w:autoSpaceDN w:val="0"/>
      <w:adjustRightInd w:val="0"/>
      <w:spacing w:before="85" w:line="160" w:lineRule="atLeast"/>
      <w:ind w:left="170" w:hanging="170"/>
      <w:jc w:val="center"/>
      <w:textAlignment w:val="baseline"/>
    </w:pPr>
    <w:rPr>
      <w:rFonts w:ascii="Arial" w:hAnsi="Arial" w:cs="HelveticaNeueLTStd-Md"/>
      <w:color w:val="69921A"/>
      <w:sz w:val="14"/>
      <w:szCs w:val="14"/>
      <w:lang w:val="en-US"/>
    </w:rPr>
  </w:style>
  <w:style w:type="table" w:customStyle="1" w:styleId="MediumGrid3-Accent31">
    <w:name w:val="Medium Grid 3 - Accent 31"/>
    <w:aliases w:val="Rent Report December 2011"/>
    <w:basedOn w:val="TableNormal"/>
    <w:uiPriority w:val="69"/>
    <w:rsid w:val="00FB393C"/>
    <w:rPr>
      <w:rFonts w:ascii="Arial" w:hAnsi="Arial"/>
      <w:lang w:eastAsia="en-AU"/>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E6EED5"/>
    </w:tcPr>
    <w:tblStylePr w:type="firstRow">
      <w:rPr>
        <w:rFonts w:ascii="Arial" w:hAnsi="Arial" w:cs="Times New Roman"/>
        <w:b/>
        <w:bCs/>
        <w:i w:val="0"/>
        <w:iCs w:val="0"/>
        <w:color w:val="auto"/>
        <w:sz w:val="20"/>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9BBB59"/>
      </w:tcPr>
    </w:tblStylePr>
    <w:tblStylePr w:type="lastRow">
      <w:rPr>
        <w:rFonts w:cs="Times New Roman"/>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9BBB59"/>
      </w:tcPr>
    </w:tblStylePr>
    <w:tblStylePr w:type="firstCol">
      <w:rPr>
        <w:rFonts w:ascii="Arial" w:hAnsi="Arial" w:cs="Times New Roman"/>
        <w:b/>
        <w:bCs/>
        <w:i w:val="0"/>
        <w:iCs w:val="0"/>
        <w:color w:val="auto"/>
        <w:sz w:val="20"/>
      </w:rPr>
      <w:tblPr/>
      <w:tcPr>
        <w:shd w:val="clear" w:color="auto" w:fill="92D050"/>
      </w:tcPr>
    </w:tblStylePr>
    <w:tblStylePr w:type="lastCol">
      <w:rPr>
        <w:rFonts w:cs="Times New Roman"/>
        <w:b/>
        <w:bCs/>
        <w:i w:val="0"/>
        <w:iCs w:val="0"/>
        <w:color w:val="FFFFFF"/>
      </w:rPr>
      <w:tblPr/>
      <w:tcPr>
        <w:tcBorders>
          <w:top w:val="nil"/>
          <w:left w:val="single" w:sz="24" w:space="0" w:color="FFFFFF"/>
          <w:bottom w:val="nil"/>
          <w:right w:val="nil"/>
          <w:insideH w:val="nil"/>
          <w:insideV w:val="nil"/>
        </w:tcBorders>
        <w:shd w:val="clear" w:color="auto" w:fill="9BBB59"/>
      </w:tcPr>
    </w:tblStylePr>
    <w:tblStylePr w:type="band1Vert">
      <w:rPr>
        <w:rFonts w:cs="Times New Roman"/>
      </w:rPr>
      <w:tblPr/>
      <w:tcPr>
        <w:tcBorders>
          <w:top w:val="single" w:sz="8" w:space="0" w:color="FFFFFF"/>
          <w:left w:val="single" w:sz="8" w:space="0" w:color="FFFFFF"/>
          <w:bottom w:val="single" w:sz="8" w:space="0" w:color="FFFFFF"/>
          <w:right w:val="single" w:sz="8" w:space="0" w:color="FFFFFF"/>
          <w:insideH w:val="nil"/>
          <w:insideV w:val="nil"/>
        </w:tcBorders>
        <w:shd w:val="clear" w:color="auto" w:fill="CDDDAC"/>
      </w:tcPr>
    </w:tblStylePr>
    <w:tblStylePr w:type="band1Horz">
      <w:rPr>
        <w:rFonts w:ascii="Arial" w:hAnsi="Arial" w:cs="Times New Roman"/>
        <w:color w:val="auto"/>
        <w:sz w:val="20"/>
      </w:rPr>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CDDDAC"/>
      </w:tcPr>
    </w:tblStylePr>
    <w:tblStylePr w:type="band2Horz">
      <w:rPr>
        <w:rFonts w:ascii="Arial" w:hAnsi="Arial" w:cs="Times New Roman"/>
        <w:color w:val="auto"/>
        <w:sz w:val="20"/>
      </w:rPr>
    </w:tblStylePr>
  </w:style>
  <w:style w:type="table" w:styleId="LightShading-Accent3">
    <w:name w:val="Light Shading Accent 3"/>
    <w:basedOn w:val="TableNormal"/>
    <w:uiPriority w:val="60"/>
    <w:rsid w:val="00FB393C"/>
    <w:rPr>
      <w:color w:val="76923C"/>
      <w:lang w:eastAsia="en-AU"/>
    </w:rPr>
    <w:tblPr>
      <w:tblStyleRowBandSize w:val="1"/>
      <w:tblStyleColBandSize w:val="1"/>
      <w:tblBorders>
        <w:top w:val="single" w:sz="8" w:space="0" w:color="9BBB59"/>
        <w:bottom w:val="single" w:sz="8" w:space="0" w:color="9BBB59"/>
      </w:tblBorders>
    </w:tblPr>
    <w:tblStylePr w:type="firstRow">
      <w:pPr>
        <w:spacing w:before="0" w:after="0"/>
      </w:pPr>
      <w:rPr>
        <w:rFonts w:cs="Times New Roman"/>
        <w:b/>
        <w:bCs/>
      </w:rPr>
      <w:tblPr/>
      <w:tcPr>
        <w:tcBorders>
          <w:top w:val="single" w:sz="8" w:space="0" w:color="9BBB59"/>
          <w:left w:val="nil"/>
          <w:bottom w:val="single" w:sz="8" w:space="0" w:color="9BBB59"/>
          <w:right w:val="nil"/>
          <w:insideH w:val="nil"/>
          <w:insideV w:val="nil"/>
        </w:tcBorders>
      </w:tcPr>
    </w:tblStylePr>
    <w:tblStylePr w:type="lastRow">
      <w:pPr>
        <w:spacing w:before="0" w:after="0"/>
      </w:pPr>
      <w:rPr>
        <w:rFonts w:cs="Times New Roman"/>
        <w:b/>
        <w:bCs/>
      </w:rPr>
      <w:tblPr/>
      <w:tcPr>
        <w:tcBorders>
          <w:top w:val="single" w:sz="8" w:space="0" w:color="9BBB59"/>
          <w:left w:val="nil"/>
          <w:bottom w:val="single" w:sz="8" w:space="0" w:color="9BBB59"/>
          <w:right w:val="nil"/>
          <w:insideH w:val="nil"/>
          <w:insideV w:val="nil"/>
        </w:tcBorders>
      </w:tcPr>
    </w:tblStylePr>
    <w:tblStylePr w:type="firstCol">
      <w:rPr>
        <w:rFonts w:cs="Times New Roman"/>
        <w:b/>
        <w:bCs/>
      </w:rPr>
    </w:tblStylePr>
    <w:tblStylePr w:type="lastCol">
      <w:rPr>
        <w:rFonts w:cs="Times New Roman"/>
        <w:b/>
        <w:bCs/>
      </w:rPr>
    </w:tblStylePr>
    <w:tblStylePr w:type="band1Vert">
      <w:rPr>
        <w:rFonts w:cs="Times New Roman"/>
      </w:rPr>
      <w:tblPr/>
      <w:tcPr>
        <w:tcBorders>
          <w:left w:val="nil"/>
          <w:right w:val="nil"/>
          <w:insideH w:val="nil"/>
          <w:insideV w:val="nil"/>
        </w:tcBorders>
        <w:shd w:val="clear" w:color="auto" w:fill="E6EED5"/>
      </w:tcPr>
    </w:tblStylePr>
    <w:tblStylePr w:type="band1Horz">
      <w:rPr>
        <w:rFonts w:cs="Times New Roman"/>
      </w:rPr>
      <w:tblPr/>
      <w:tcPr>
        <w:tcBorders>
          <w:left w:val="nil"/>
          <w:right w:val="nil"/>
          <w:insideH w:val="nil"/>
          <w:insideV w:val="nil"/>
        </w:tcBorders>
        <w:shd w:val="clear" w:color="auto" w:fill="E6EED5"/>
      </w:tcPr>
    </w:tblStylePr>
  </w:style>
  <w:style w:type="table" w:customStyle="1" w:styleId="Style1">
    <w:name w:val="Style1"/>
    <w:basedOn w:val="TableNormal"/>
    <w:uiPriority w:val="99"/>
    <w:qFormat/>
    <w:rsid w:val="00FB393C"/>
    <w:rPr>
      <w:rFonts w:ascii="Arial" w:hAnsi="Arial"/>
      <w:lang w:eastAsia="en-AU"/>
    </w:rPr>
    <w:tblPr>
      <w:tblBorders>
        <w:top w:val="single" w:sz="4" w:space="0" w:color="78A22E"/>
        <w:bottom w:val="single" w:sz="4" w:space="0" w:color="78A22E"/>
        <w:insideH w:val="single" w:sz="4" w:space="0" w:color="78A22E"/>
        <w:insideV w:val="single" w:sz="4" w:space="0" w:color="78A22E"/>
      </w:tblBorders>
    </w:tblPr>
  </w:style>
  <w:style w:type="table" w:customStyle="1" w:styleId="Style2">
    <w:name w:val="Style2"/>
    <w:basedOn w:val="TableNormal"/>
    <w:uiPriority w:val="99"/>
    <w:qFormat/>
    <w:rsid w:val="00FB393C"/>
    <w:rPr>
      <w:lang w:eastAsia="en-AU"/>
    </w:rPr>
    <w:tblPr>
      <w:tblBorders>
        <w:top w:val="single" w:sz="4" w:space="0" w:color="99AFC3"/>
        <w:bottom w:val="single" w:sz="4" w:space="0" w:color="99AFC3"/>
        <w:insideH w:val="single" w:sz="4" w:space="0" w:color="99AFC3"/>
        <w:insideV w:val="single" w:sz="4" w:space="0" w:color="99AFC3"/>
      </w:tblBorders>
    </w:tblPr>
    <w:tcPr>
      <w:shd w:val="clear" w:color="auto" w:fill="E5EBF0"/>
    </w:tcPr>
  </w:style>
  <w:style w:type="table" w:customStyle="1" w:styleId="Style3">
    <w:name w:val="Style3"/>
    <w:basedOn w:val="TableNormal"/>
    <w:uiPriority w:val="99"/>
    <w:qFormat/>
    <w:rsid w:val="001A1352"/>
    <w:pPr>
      <w:jc w:val="center"/>
    </w:pPr>
    <w:rPr>
      <w:rFonts w:ascii="Arial" w:hAnsi="Arial"/>
      <w:lang w:eastAsia="en-AU"/>
    </w:rPr>
    <w:tblPr>
      <w:tblStyleRowBandSize w:val="1"/>
      <w:tblStyleColBandSize w:val="1"/>
      <w:tblBorders>
        <w:top w:val="single" w:sz="4" w:space="0" w:color="99AFC3"/>
        <w:bottom w:val="single" w:sz="4" w:space="0" w:color="99AFC3"/>
        <w:insideH w:val="single" w:sz="4" w:space="0" w:color="99AFC3"/>
        <w:insideV w:val="single" w:sz="4" w:space="0" w:color="99AFC3"/>
      </w:tblBorders>
    </w:tblPr>
    <w:tcPr>
      <w:shd w:val="clear" w:color="auto" w:fill="DEE4EE"/>
      <w:vAlign w:val="center"/>
    </w:tcPr>
    <w:tblStylePr w:type="firstRow">
      <w:pPr>
        <w:spacing w:before="0" w:after="0"/>
        <w:jc w:val="center"/>
      </w:pPr>
      <w:rPr>
        <w:rFonts w:ascii="Arial" w:hAnsi="Arial" w:cs="Times New Roman"/>
        <w:b/>
        <w:bCs/>
        <w:color w:val="auto"/>
        <w:sz w:val="20"/>
      </w:rPr>
      <w:tblPr/>
      <w:tcPr>
        <w:tcBorders>
          <w:top w:val="single" w:sz="8" w:space="0" w:color="4F81BD"/>
          <w:left w:val="nil"/>
          <w:bottom w:val="single" w:sz="8" w:space="0" w:color="4F81BD"/>
          <w:right w:val="nil"/>
          <w:insideH w:val="nil"/>
          <w:insideV w:val="nil"/>
        </w:tcBorders>
        <w:shd w:val="clear" w:color="auto" w:fill="FFFFFF"/>
      </w:tcPr>
    </w:tblStylePr>
    <w:tblStylePr w:type="lastRow">
      <w:pPr>
        <w:spacing w:before="0" w:after="0"/>
      </w:pPr>
      <w:rPr>
        <w:rFonts w:cs="Times New Roman"/>
        <w:b/>
        <w:bCs/>
      </w:rPr>
      <w:tblPr/>
      <w:tcPr>
        <w:tcBorders>
          <w:top w:val="single" w:sz="8" w:space="0" w:color="4F81BD"/>
          <w:left w:val="nil"/>
          <w:bottom w:val="single" w:sz="8" w:space="0" w:color="4F81BD"/>
          <w:right w:val="nil"/>
          <w:insideH w:val="nil"/>
          <w:insideV w:val="nil"/>
        </w:tcBorders>
      </w:tcPr>
    </w:tblStylePr>
    <w:tblStylePr w:type="firstCol">
      <w:pPr>
        <w:jc w:val="left"/>
      </w:pPr>
      <w:rPr>
        <w:rFonts w:ascii="Arial" w:hAnsi="Arial" w:cs="Times New Roman"/>
        <w:b/>
        <w:bCs/>
        <w:sz w:val="20"/>
      </w:rPr>
      <w:tblPr/>
      <w:tcPr>
        <w:shd w:val="clear" w:color="auto" w:fill="FFFFFF" w:themeFill="background1"/>
      </w:tcPr>
    </w:tblStylePr>
    <w:tblStylePr w:type="lastCol">
      <w:rPr>
        <w:rFonts w:cs="Times New Roman"/>
        <w:b/>
        <w:bCs/>
      </w:rPr>
    </w:tblStylePr>
    <w:tblStylePr w:type="band1Vert">
      <w:rPr>
        <w:rFonts w:cs="Times New Roman"/>
      </w:rPr>
      <w:tblPr/>
      <w:tcPr>
        <w:tcBorders>
          <w:left w:val="nil"/>
          <w:right w:val="nil"/>
          <w:insideH w:val="nil"/>
          <w:insideV w:val="nil"/>
        </w:tcBorders>
        <w:shd w:val="clear" w:color="auto" w:fill="D3DFEE"/>
      </w:tcPr>
    </w:tblStylePr>
    <w:tblStylePr w:type="band2Vert">
      <w:tblPr/>
      <w:tcPr>
        <w:shd w:val="clear" w:color="auto" w:fill="FFFFFF" w:themeFill="background1"/>
      </w:tcPr>
    </w:tblStylePr>
    <w:tblStylePr w:type="band1Horz">
      <w:pPr>
        <w:jc w:val="center"/>
      </w:pPr>
      <w:rPr>
        <w:rFonts w:ascii="Arial" w:hAnsi="Arial" w:cs="Times New Roman"/>
        <w:sz w:val="20"/>
      </w:rPr>
      <w:tblPr/>
      <w:tcPr>
        <w:tcBorders>
          <w:left w:val="nil"/>
          <w:bottom w:val="nil"/>
          <w:right w:val="nil"/>
          <w:insideH w:val="nil"/>
          <w:insideV w:val="nil"/>
        </w:tcBorders>
        <w:shd w:val="clear" w:color="auto" w:fill="D3DFEE"/>
      </w:tcPr>
    </w:tblStylePr>
    <w:tblStylePr w:type="band2Horz">
      <w:pPr>
        <w:jc w:val="center"/>
      </w:pPr>
      <w:rPr>
        <w:rFonts w:ascii="Arial" w:hAnsi="Arial"/>
        <w:sz w:val="20"/>
      </w:rPr>
      <w:tblPr/>
      <w:tcPr>
        <w:tcBorders>
          <w:top w:val="nil"/>
          <w:bottom w:val="nil"/>
        </w:tcBorders>
        <w:shd w:val="clear" w:color="auto" w:fill="DEE4EE"/>
      </w:tcPr>
    </w:tblStylePr>
  </w:style>
  <w:style w:type="table" w:customStyle="1" w:styleId="Style4">
    <w:name w:val="Style4"/>
    <w:basedOn w:val="TableNormal"/>
    <w:uiPriority w:val="99"/>
    <w:qFormat/>
    <w:rsid w:val="001A1352"/>
    <w:pPr>
      <w:jc w:val="center"/>
    </w:pPr>
    <w:rPr>
      <w:rFonts w:ascii="Arial" w:hAnsi="Arial"/>
      <w:lang w:eastAsia="en-AU"/>
    </w:rPr>
    <w:tblPr>
      <w:tblStyleRowBandSize w:val="1"/>
      <w:tblStyleColBandSize w:val="1"/>
      <w:tblBorders>
        <w:insideH w:val="single" w:sz="8" w:space="0" w:color="4F81BD"/>
      </w:tblBorders>
    </w:tblPr>
    <w:tcPr>
      <w:shd w:val="clear" w:color="auto" w:fill="DEE4EE"/>
      <w:vAlign w:val="center"/>
    </w:tcPr>
    <w:tblStylePr w:type="firstRow">
      <w:pPr>
        <w:spacing w:before="0" w:after="0"/>
        <w:jc w:val="center"/>
      </w:pPr>
      <w:rPr>
        <w:rFonts w:ascii="Arial" w:hAnsi="Arial" w:cs="Times New Roman"/>
        <w:b/>
        <w:bCs/>
        <w:color w:val="auto"/>
        <w:sz w:val="20"/>
      </w:rPr>
      <w:tblPr/>
      <w:tcPr>
        <w:tcBorders>
          <w:top w:val="single" w:sz="8" w:space="0" w:color="4F81BD"/>
          <w:left w:val="nil"/>
          <w:bottom w:val="single" w:sz="8" w:space="0" w:color="4F81BD"/>
          <w:right w:val="nil"/>
          <w:insideH w:val="nil"/>
          <w:insideV w:val="nil"/>
        </w:tcBorders>
        <w:shd w:val="clear" w:color="auto" w:fill="FFFFFF"/>
      </w:tcPr>
    </w:tblStylePr>
    <w:tblStylePr w:type="lastRow">
      <w:pPr>
        <w:spacing w:before="0" w:after="0"/>
      </w:pPr>
      <w:rPr>
        <w:rFonts w:cs="Times New Roman"/>
        <w:b/>
        <w:bCs/>
      </w:rPr>
      <w:tblPr/>
      <w:tcPr>
        <w:tcBorders>
          <w:top w:val="single" w:sz="8" w:space="0" w:color="4F81BD"/>
          <w:left w:val="nil"/>
          <w:bottom w:val="single" w:sz="8" w:space="0" w:color="4F81BD"/>
          <w:right w:val="nil"/>
          <w:insideH w:val="nil"/>
          <w:insideV w:val="nil"/>
        </w:tcBorders>
      </w:tcPr>
    </w:tblStylePr>
    <w:tblStylePr w:type="firstCol">
      <w:pPr>
        <w:jc w:val="left"/>
      </w:pPr>
      <w:rPr>
        <w:rFonts w:ascii="Arial" w:hAnsi="Arial" w:cs="Times New Roman"/>
        <w:b/>
        <w:bCs/>
        <w:sz w:val="20"/>
      </w:rPr>
      <w:tblPr/>
      <w:tcPr>
        <w:shd w:val="clear" w:color="auto" w:fill="FFFFFF" w:themeFill="background1"/>
      </w:tcPr>
    </w:tblStylePr>
    <w:tblStylePr w:type="lastCol">
      <w:rPr>
        <w:rFonts w:cs="Times New Roman"/>
        <w:b/>
        <w:bCs/>
      </w:rPr>
    </w:tblStylePr>
    <w:tblStylePr w:type="band1Vert">
      <w:rPr>
        <w:rFonts w:cs="Times New Roman"/>
      </w:rPr>
      <w:tblPr/>
      <w:tcPr>
        <w:tcBorders>
          <w:left w:val="nil"/>
          <w:right w:val="nil"/>
          <w:insideH w:val="nil"/>
          <w:insideV w:val="nil"/>
        </w:tcBorders>
        <w:shd w:val="clear" w:color="auto" w:fill="D3DFEE"/>
      </w:tcPr>
    </w:tblStylePr>
    <w:tblStylePr w:type="band2Vert">
      <w:tblPr/>
      <w:tcPr>
        <w:shd w:val="clear" w:color="auto" w:fill="FFFFFF" w:themeFill="background1"/>
      </w:tcPr>
    </w:tblStylePr>
    <w:tblStylePr w:type="band1Horz">
      <w:pPr>
        <w:jc w:val="center"/>
      </w:pPr>
      <w:rPr>
        <w:rFonts w:ascii="Arial" w:hAnsi="Arial" w:cs="Times New Roman"/>
        <w:sz w:val="20"/>
      </w:rPr>
      <w:tblPr/>
      <w:tcPr>
        <w:tcBorders>
          <w:left w:val="nil"/>
          <w:bottom w:val="nil"/>
          <w:right w:val="nil"/>
          <w:insideH w:val="nil"/>
          <w:insideV w:val="nil"/>
        </w:tcBorders>
        <w:shd w:val="clear" w:color="auto" w:fill="D3DFEE"/>
      </w:tcPr>
    </w:tblStylePr>
    <w:tblStylePr w:type="band2Horz">
      <w:pPr>
        <w:jc w:val="center"/>
      </w:pPr>
      <w:rPr>
        <w:rFonts w:ascii="Arial" w:hAnsi="Arial"/>
        <w:sz w:val="20"/>
      </w:rPr>
      <w:tblPr/>
      <w:tcPr>
        <w:tcBorders>
          <w:top w:val="nil"/>
          <w:bottom w:val="nil"/>
        </w:tcBorders>
        <w:shd w:val="clear" w:color="auto" w:fill="DEE4EE"/>
      </w:tcPr>
    </w:tblStylePr>
  </w:style>
  <w:style w:type="table" w:customStyle="1" w:styleId="HeadingRR">
    <w:name w:val="HeadingRR"/>
    <w:basedOn w:val="TableNormal"/>
    <w:uiPriority w:val="99"/>
    <w:qFormat/>
    <w:rsid w:val="00FB393C"/>
    <w:rPr>
      <w:rFonts w:ascii="Arial" w:hAnsi="Arial"/>
      <w:b/>
      <w:lang w:eastAsia="en-AU"/>
    </w:rPr>
    <w:tblPr>
      <w:tblBorders>
        <w:top w:val="single" w:sz="8" w:space="0" w:color="4F81BD"/>
        <w:bottom w:val="single" w:sz="8" w:space="0" w:color="4F81BD"/>
      </w:tblBorders>
    </w:tbl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74057547">
      <w:bodyDiv w:val="1"/>
      <w:marLeft w:val="0"/>
      <w:marRight w:val="0"/>
      <w:marTop w:val="0"/>
      <w:marBottom w:val="0"/>
      <w:divBdr>
        <w:top w:val="none" w:sz="0" w:space="0" w:color="auto"/>
        <w:left w:val="none" w:sz="0" w:space="0" w:color="auto"/>
        <w:bottom w:val="none" w:sz="0" w:space="0" w:color="auto"/>
        <w:right w:val="none" w:sz="0" w:space="0" w:color="auto"/>
      </w:divBdr>
    </w:div>
    <w:div w:id="176358593">
      <w:bodyDiv w:val="1"/>
      <w:marLeft w:val="0"/>
      <w:marRight w:val="0"/>
      <w:marTop w:val="0"/>
      <w:marBottom w:val="0"/>
      <w:divBdr>
        <w:top w:val="none" w:sz="0" w:space="0" w:color="auto"/>
        <w:left w:val="none" w:sz="0" w:space="0" w:color="auto"/>
        <w:bottom w:val="none" w:sz="0" w:space="0" w:color="auto"/>
        <w:right w:val="none" w:sz="0" w:space="0" w:color="auto"/>
      </w:divBdr>
    </w:div>
    <w:div w:id="625042296">
      <w:bodyDiv w:val="1"/>
      <w:marLeft w:val="0"/>
      <w:marRight w:val="0"/>
      <w:marTop w:val="0"/>
      <w:marBottom w:val="0"/>
      <w:divBdr>
        <w:top w:val="none" w:sz="0" w:space="0" w:color="auto"/>
        <w:left w:val="none" w:sz="0" w:space="0" w:color="auto"/>
        <w:bottom w:val="none" w:sz="0" w:space="0" w:color="auto"/>
        <w:right w:val="none" w:sz="0" w:space="0" w:color="auto"/>
      </w:divBdr>
    </w:div>
    <w:div w:id="982390563">
      <w:bodyDiv w:val="1"/>
      <w:marLeft w:val="0"/>
      <w:marRight w:val="0"/>
      <w:marTop w:val="0"/>
      <w:marBottom w:val="0"/>
      <w:divBdr>
        <w:top w:val="none" w:sz="0" w:space="0" w:color="auto"/>
        <w:left w:val="none" w:sz="0" w:space="0" w:color="auto"/>
        <w:bottom w:val="none" w:sz="0" w:space="0" w:color="auto"/>
        <w:right w:val="none" w:sz="0" w:space="0" w:color="auto"/>
      </w:divBdr>
    </w:div>
    <w:div w:id="1073744267">
      <w:bodyDiv w:val="1"/>
      <w:marLeft w:val="0"/>
      <w:marRight w:val="0"/>
      <w:marTop w:val="0"/>
      <w:marBottom w:val="0"/>
      <w:divBdr>
        <w:top w:val="none" w:sz="0" w:space="0" w:color="auto"/>
        <w:left w:val="none" w:sz="0" w:space="0" w:color="auto"/>
        <w:bottom w:val="none" w:sz="0" w:space="0" w:color="auto"/>
        <w:right w:val="none" w:sz="0" w:space="0" w:color="auto"/>
      </w:divBdr>
    </w:div>
    <w:div w:id="1228999640">
      <w:bodyDiv w:val="1"/>
      <w:marLeft w:val="0"/>
      <w:marRight w:val="0"/>
      <w:marTop w:val="0"/>
      <w:marBottom w:val="0"/>
      <w:divBdr>
        <w:top w:val="none" w:sz="0" w:space="0" w:color="auto"/>
        <w:left w:val="none" w:sz="0" w:space="0" w:color="auto"/>
        <w:bottom w:val="none" w:sz="0" w:space="0" w:color="auto"/>
        <w:right w:val="none" w:sz="0" w:space="0" w:color="auto"/>
      </w:divBdr>
    </w:div>
    <w:div w:id="1392339649">
      <w:bodyDiv w:val="1"/>
      <w:marLeft w:val="0"/>
      <w:marRight w:val="0"/>
      <w:marTop w:val="0"/>
      <w:marBottom w:val="0"/>
      <w:divBdr>
        <w:top w:val="none" w:sz="0" w:space="0" w:color="auto"/>
        <w:left w:val="none" w:sz="0" w:space="0" w:color="auto"/>
        <w:bottom w:val="none" w:sz="0" w:space="0" w:color="auto"/>
        <w:right w:val="none" w:sz="0" w:space="0" w:color="auto"/>
      </w:divBdr>
    </w:div>
    <w:div w:id="1398936197">
      <w:bodyDiv w:val="1"/>
      <w:marLeft w:val="0"/>
      <w:marRight w:val="0"/>
      <w:marTop w:val="0"/>
      <w:marBottom w:val="0"/>
      <w:divBdr>
        <w:top w:val="none" w:sz="0" w:space="0" w:color="auto"/>
        <w:left w:val="none" w:sz="0" w:space="0" w:color="auto"/>
        <w:bottom w:val="none" w:sz="0" w:space="0" w:color="auto"/>
        <w:right w:val="none" w:sz="0" w:space="0" w:color="auto"/>
      </w:divBdr>
    </w:div>
    <w:div w:id="1677728616">
      <w:bodyDiv w:val="1"/>
      <w:marLeft w:val="0"/>
      <w:marRight w:val="0"/>
      <w:marTop w:val="0"/>
      <w:marBottom w:val="0"/>
      <w:divBdr>
        <w:top w:val="none" w:sz="0" w:space="0" w:color="auto"/>
        <w:left w:val="none" w:sz="0" w:space="0" w:color="auto"/>
        <w:bottom w:val="none" w:sz="0" w:space="0" w:color="auto"/>
        <w:right w:val="none" w:sz="0" w:space="0" w:color="auto"/>
      </w:divBdr>
    </w:div>
    <w:div w:id="1728920203">
      <w:bodyDiv w:val="1"/>
      <w:marLeft w:val="0"/>
      <w:marRight w:val="0"/>
      <w:marTop w:val="0"/>
      <w:marBottom w:val="0"/>
      <w:divBdr>
        <w:top w:val="none" w:sz="0" w:space="0" w:color="auto"/>
        <w:left w:val="none" w:sz="0" w:space="0" w:color="auto"/>
        <w:bottom w:val="none" w:sz="0" w:space="0" w:color="auto"/>
        <w:right w:val="none" w:sz="0" w:space="0" w:color="auto"/>
      </w:divBdr>
    </w:div>
    <w:div w:id="1800145942">
      <w:bodyDiv w:val="1"/>
      <w:marLeft w:val="0"/>
      <w:marRight w:val="0"/>
      <w:marTop w:val="0"/>
      <w:marBottom w:val="0"/>
      <w:divBdr>
        <w:top w:val="none" w:sz="0" w:space="0" w:color="auto"/>
        <w:left w:val="none" w:sz="0" w:space="0" w:color="auto"/>
        <w:bottom w:val="none" w:sz="0" w:space="0" w:color="auto"/>
        <w:right w:val="none" w:sz="0" w:space="0" w:color="auto"/>
      </w:divBdr>
    </w:div>
    <w:div w:id="1833905621">
      <w:bodyDiv w:val="1"/>
      <w:marLeft w:val="0"/>
      <w:marRight w:val="0"/>
      <w:marTop w:val="0"/>
      <w:marBottom w:val="0"/>
      <w:divBdr>
        <w:top w:val="none" w:sz="0" w:space="0" w:color="auto"/>
        <w:left w:val="none" w:sz="0" w:space="0" w:color="auto"/>
        <w:bottom w:val="none" w:sz="0" w:space="0" w:color="auto"/>
        <w:right w:val="none" w:sz="0" w:space="0" w:color="auto"/>
      </w:divBdr>
    </w:div>
    <w:div w:id="1847669688">
      <w:bodyDiv w:val="1"/>
      <w:marLeft w:val="0"/>
      <w:marRight w:val="0"/>
      <w:marTop w:val="0"/>
      <w:marBottom w:val="0"/>
      <w:divBdr>
        <w:top w:val="none" w:sz="0" w:space="0" w:color="auto"/>
        <w:left w:val="none" w:sz="0" w:space="0" w:color="auto"/>
        <w:bottom w:val="none" w:sz="0" w:space="0" w:color="auto"/>
        <w:right w:val="none" w:sz="0" w:space="0" w:color="auto"/>
      </w:divBdr>
    </w:div>
    <w:div w:id="1973712819">
      <w:bodyDiv w:val="1"/>
      <w:marLeft w:val="0"/>
      <w:marRight w:val="0"/>
      <w:marTop w:val="0"/>
      <w:marBottom w:val="0"/>
      <w:divBdr>
        <w:top w:val="none" w:sz="0" w:space="0" w:color="auto"/>
        <w:left w:val="none" w:sz="0" w:space="0" w:color="auto"/>
        <w:bottom w:val="none" w:sz="0" w:space="0" w:color="auto"/>
        <w:right w:val="none" w:sz="0" w:space="0" w:color="auto"/>
      </w:divBdr>
    </w:div>
    <w:div w:id="2022539056">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footer" Target="footer2.xml"/><Relationship Id="rId18" Type="http://schemas.openxmlformats.org/officeDocument/2006/relationships/hyperlink" Target="https://dhhs.vic.gov.au/publications/rental-report" TargetMode="External"/><Relationship Id="rId26" Type="http://schemas.openxmlformats.org/officeDocument/2006/relationships/image" Target="media/image6.jpeg"/><Relationship Id="rId39" Type="http://schemas.openxmlformats.org/officeDocument/2006/relationships/theme" Target="theme/theme1.xml"/><Relationship Id="rId21" Type="http://schemas.openxmlformats.org/officeDocument/2006/relationships/image" Target="media/image4.jpeg"/><Relationship Id="rId34" Type="http://schemas.openxmlformats.org/officeDocument/2006/relationships/header" Target="header2.xml"/><Relationship Id="rId7" Type="http://schemas.openxmlformats.org/officeDocument/2006/relationships/settings" Target="settings.xml"/><Relationship Id="rId12" Type="http://schemas.openxmlformats.org/officeDocument/2006/relationships/footer" Target="footer1.xml"/><Relationship Id="rId17" Type="http://schemas.openxmlformats.org/officeDocument/2006/relationships/image" Target="media/image3.jpeg"/><Relationship Id="rId25" Type="http://schemas.openxmlformats.org/officeDocument/2006/relationships/chart" Target="charts/chart5.xml"/><Relationship Id="rId33" Type="http://schemas.openxmlformats.org/officeDocument/2006/relationships/header" Target="header1.xml"/><Relationship Id="rId38"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image" Target="media/image2.jpeg"/><Relationship Id="rId20" Type="http://schemas.openxmlformats.org/officeDocument/2006/relationships/chart" Target="charts/chart2.xml"/><Relationship Id="rId29" Type="http://schemas.openxmlformats.org/officeDocument/2006/relationships/footer" Target="footer5.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png"/><Relationship Id="rId24" Type="http://schemas.openxmlformats.org/officeDocument/2006/relationships/chart" Target="charts/chart4.xml"/><Relationship Id="rId32" Type="http://schemas.openxmlformats.org/officeDocument/2006/relationships/hyperlink" Target="file:///C:/Data/Application%20data/OneDrive%20-%20Swinburne%20University/Swinburne%20Projects/Rent%20Report/2017/Q4%20December%202017/Word%20report/chsre@dhhs.vic.gov.au" TargetMode="External"/><Relationship Id="rId37" Type="http://schemas.openxmlformats.org/officeDocument/2006/relationships/footer" Target="footer8.xml"/><Relationship Id="rId5" Type="http://schemas.openxmlformats.org/officeDocument/2006/relationships/numbering" Target="numbering.xml"/><Relationship Id="rId15" Type="http://schemas.openxmlformats.org/officeDocument/2006/relationships/chart" Target="charts/chart1.xml"/><Relationship Id="rId23" Type="http://schemas.openxmlformats.org/officeDocument/2006/relationships/chart" Target="charts/chart3.xml"/><Relationship Id="rId28" Type="http://schemas.openxmlformats.org/officeDocument/2006/relationships/footer" Target="footer4.xml"/><Relationship Id="rId36" Type="http://schemas.openxmlformats.org/officeDocument/2006/relationships/footer" Target="footer7.xml"/><Relationship Id="rId10" Type="http://schemas.openxmlformats.org/officeDocument/2006/relationships/endnotes" Target="endnotes.xml"/><Relationship Id="rId19" Type="http://schemas.openxmlformats.org/officeDocument/2006/relationships/hyperlink" Target="https://dhhs.vic.gov.au/publications/rental-report" TargetMode="External"/><Relationship Id="rId31" Type="http://schemas.openxmlformats.org/officeDocument/2006/relationships/hyperlink" Target="https://dhhs.vic.gov.au/publications/rental-report" TargetMode="Externa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footer" Target="footer3.xml"/><Relationship Id="rId22" Type="http://schemas.openxmlformats.org/officeDocument/2006/relationships/image" Target="media/image5.jpg"/><Relationship Id="rId27" Type="http://schemas.openxmlformats.org/officeDocument/2006/relationships/image" Target="media/image7.jpg"/><Relationship Id="rId30" Type="http://schemas.openxmlformats.org/officeDocument/2006/relationships/hyperlink" Target="https://dhhs.vic.gov.au/publications/rental-report" TargetMode="External"/><Relationship Id="rId35" Type="http://schemas.openxmlformats.org/officeDocument/2006/relationships/footer" Target="footer6.xml"/><Relationship Id="rId8" Type="http://schemas.openxmlformats.org/officeDocument/2006/relationships/webSettings" Target="webSettings.xml"/><Relationship Id="rId3" Type="http://schemas.openxmlformats.org/officeDocument/2006/relationships/customXml" Target="../customXml/item3.xml"/></Relationships>
</file>

<file path=word/charts/_rels/chart1.xml.rels><?xml version="1.0" encoding="UTF-8" standalone="yes"?>
<Relationships xmlns="http://schemas.openxmlformats.org/package/2006/relationships"><Relationship Id="rId1" Type="http://schemas.openxmlformats.org/officeDocument/2006/relationships/oleObject" Target="file:///W:\20214%20December\Output\20214%20Tables.xlsx" TargetMode="External"/></Relationships>
</file>

<file path=word/charts/_rels/chart2.xml.rels><?xml version="1.0" encoding="UTF-8" standalone="yes"?>
<Relationships xmlns="http://schemas.openxmlformats.org/package/2006/relationships"><Relationship Id="rId1" Type="http://schemas.openxmlformats.org/officeDocument/2006/relationships/oleObject" Target="file:///C:\Users\Cosmopolis\My%20Drive\DFFH%20Rental%20Report\2021\Q4%20December%202021\Output\20214%20Tables%20(final).xlsx" TargetMode="External"/></Relationships>
</file>

<file path=word/charts/_rels/chart3.xml.rels><?xml version="1.0" encoding="UTF-8" standalone="yes"?>
<Relationships xmlns="http://schemas.openxmlformats.org/package/2006/relationships"><Relationship Id="rId1" Type="http://schemas.openxmlformats.org/officeDocument/2006/relationships/oleObject" Target="file:///W:\20214%20December\Output\20214%20Tables.xlsx" TargetMode="External"/></Relationships>
</file>

<file path=word/charts/_rels/chart4.xml.rels><?xml version="1.0" encoding="UTF-8" standalone="yes"?>
<Relationships xmlns="http://schemas.openxmlformats.org/package/2006/relationships"><Relationship Id="rId1" Type="http://schemas.openxmlformats.org/officeDocument/2006/relationships/oleObject" Target="file:///W:\20214%20December\Output\20214%20Tables.xlsx" TargetMode="External"/></Relationships>
</file>

<file path=word/charts/_rels/chart5.xml.rels><?xml version="1.0" encoding="UTF-8" standalone="yes"?>
<Relationships xmlns="http://schemas.openxmlformats.org/package/2006/relationships"><Relationship Id="rId1" Type="http://schemas.openxmlformats.org/officeDocument/2006/relationships/oleObject" Target="file:///W:\20214%20December\Output\20214%20Tables.xlsx" TargetMode="Externa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8.98087062879767E-2"/>
          <c:y val="7.1916690025400132E-2"/>
          <c:w val="0.87035495351535463"/>
          <c:h val="0.73880658121618292"/>
        </c:manualLayout>
      </c:layout>
      <c:lineChart>
        <c:grouping val="standard"/>
        <c:varyColors val="0"/>
        <c:ser>
          <c:idx val="0"/>
          <c:order val="0"/>
          <c:tx>
            <c:v>Metropolitan Rent Index (MRI)</c:v>
          </c:tx>
          <c:spPr>
            <a:ln w="22225">
              <a:solidFill>
                <a:srgbClr val="36C5EE"/>
              </a:solidFill>
              <a:prstDash val="solid"/>
            </a:ln>
          </c:spPr>
          <c:marker>
            <c:symbol val="none"/>
          </c:marker>
          <c:cat>
            <c:numRef>
              <c:f>'Fig 1 source'!$A$110:$A$150</c:f>
              <c:numCache>
                <c:formatCode>mmm\-yyyy</c:formatCode>
                <c:ptCount val="41"/>
                <c:pt idx="0">
                  <c:v>40878</c:v>
                </c:pt>
                <c:pt idx="1">
                  <c:v>40969</c:v>
                </c:pt>
                <c:pt idx="2">
                  <c:v>41061</c:v>
                </c:pt>
                <c:pt idx="3">
                  <c:v>41153</c:v>
                </c:pt>
                <c:pt idx="4">
                  <c:v>41244</c:v>
                </c:pt>
                <c:pt idx="5">
                  <c:v>41334</c:v>
                </c:pt>
                <c:pt idx="6">
                  <c:v>41426</c:v>
                </c:pt>
                <c:pt idx="7">
                  <c:v>41518</c:v>
                </c:pt>
                <c:pt idx="8">
                  <c:v>41609</c:v>
                </c:pt>
                <c:pt idx="9">
                  <c:v>41699</c:v>
                </c:pt>
                <c:pt idx="10">
                  <c:v>41791</c:v>
                </c:pt>
                <c:pt idx="11">
                  <c:v>41883</c:v>
                </c:pt>
                <c:pt idx="12">
                  <c:v>41974</c:v>
                </c:pt>
                <c:pt idx="13">
                  <c:v>42064</c:v>
                </c:pt>
                <c:pt idx="14">
                  <c:v>42156</c:v>
                </c:pt>
                <c:pt idx="15">
                  <c:v>42248</c:v>
                </c:pt>
                <c:pt idx="16">
                  <c:v>42339</c:v>
                </c:pt>
                <c:pt idx="17">
                  <c:v>42430</c:v>
                </c:pt>
                <c:pt idx="18">
                  <c:v>42522</c:v>
                </c:pt>
                <c:pt idx="19">
                  <c:v>42614</c:v>
                </c:pt>
                <c:pt idx="20">
                  <c:v>42705</c:v>
                </c:pt>
                <c:pt idx="21">
                  <c:v>42795</c:v>
                </c:pt>
                <c:pt idx="22">
                  <c:v>42887</c:v>
                </c:pt>
                <c:pt idx="23">
                  <c:v>42979</c:v>
                </c:pt>
                <c:pt idx="24">
                  <c:v>43070</c:v>
                </c:pt>
                <c:pt idx="25">
                  <c:v>43160</c:v>
                </c:pt>
                <c:pt idx="26">
                  <c:v>43252</c:v>
                </c:pt>
                <c:pt idx="27">
                  <c:v>43344</c:v>
                </c:pt>
                <c:pt idx="28">
                  <c:v>43435</c:v>
                </c:pt>
                <c:pt idx="29">
                  <c:v>43525</c:v>
                </c:pt>
                <c:pt idx="30">
                  <c:v>43617</c:v>
                </c:pt>
                <c:pt idx="31">
                  <c:v>43709</c:v>
                </c:pt>
                <c:pt idx="32">
                  <c:v>43800</c:v>
                </c:pt>
                <c:pt idx="33">
                  <c:v>43891</c:v>
                </c:pt>
                <c:pt idx="34">
                  <c:v>43983</c:v>
                </c:pt>
                <c:pt idx="35">
                  <c:v>44075</c:v>
                </c:pt>
                <c:pt idx="36">
                  <c:v>44166</c:v>
                </c:pt>
                <c:pt idx="37">
                  <c:v>44256</c:v>
                </c:pt>
                <c:pt idx="38">
                  <c:v>44348</c:v>
                </c:pt>
                <c:pt idx="39">
                  <c:v>44440</c:v>
                </c:pt>
                <c:pt idx="40">
                  <c:v>44531</c:v>
                </c:pt>
              </c:numCache>
            </c:numRef>
          </c:cat>
          <c:val>
            <c:numRef>
              <c:f>'Fig 1 source'!$B$110:$B$150</c:f>
              <c:numCache>
                <c:formatCode>0.0%</c:formatCode>
                <c:ptCount val="41"/>
                <c:pt idx="0">
                  <c:v>2.9313352821923155E-2</c:v>
                </c:pt>
                <c:pt idx="1">
                  <c:v>3.0069544045423502E-2</c:v>
                </c:pt>
                <c:pt idx="2">
                  <c:v>1.5949524769531154E-2</c:v>
                </c:pt>
                <c:pt idx="3">
                  <c:v>1.9072776083735032E-3</c:v>
                </c:pt>
                <c:pt idx="4">
                  <c:v>4.8856814076889687E-3</c:v>
                </c:pt>
                <c:pt idx="5">
                  <c:v>1.2798042301535473E-2</c:v>
                </c:pt>
                <c:pt idx="6">
                  <c:v>1.6052509843240026E-2</c:v>
                </c:pt>
                <c:pt idx="7">
                  <c:v>2.1030837845765316E-2</c:v>
                </c:pt>
                <c:pt idx="8">
                  <c:v>2.4040974618218414E-2</c:v>
                </c:pt>
                <c:pt idx="9">
                  <c:v>1.7591603258249489E-2</c:v>
                </c:pt>
                <c:pt idx="10">
                  <c:v>1.6437637949576533E-2</c:v>
                </c:pt>
                <c:pt idx="11">
                  <c:v>2.4027510200816504E-2</c:v>
                </c:pt>
                <c:pt idx="12">
                  <c:v>1.8967654544773893E-2</c:v>
                </c:pt>
                <c:pt idx="13">
                  <c:v>2.1316143685569555E-2</c:v>
                </c:pt>
                <c:pt idx="14">
                  <c:v>2.2868989562266018E-2</c:v>
                </c:pt>
                <c:pt idx="15">
                  <c:v>2.7758039306768678E-2</c:v>
                </c:pt>
                <c:pt idx="16">
                  <c:v>3.0081764557774004E-2</c:v>
                </c:pt>
                <c:pt idx="17">
                  <c:v>3.2562592054377726E-2</c:v>
                </c:pt>
                <c:pt idx="18">
                  <c:v>3.5955962155404864E-2</c:v>
                </c:pt>
                <c:pt idx="19">
                  <c:v>3.5884950385544512E-2</c:v>
                </c:pt>
                <c:pt idx="20">
                  <c:v>3.8348305442216013E-2</c:v>
                </c:pt>
                <c:pt idx="21">
                  <c:v>3.8072142018090283E-2</c:v>
                </c:pt>
                <c:pt idx="22">
                  <c:v>4.2417738851050935E-2</c:v>
                </c:pt>
                <c:pt idx="23">
                  <c:v>3.481997185290564E-2</c:v>
                </c:pt>
                <c:pt idx="24">
                  <c:v>4.4589890434098889E-2</c:v>
                </c:pt>
                <c:pt idx="25">
                  <c:v>4.1806809926355548E-2</c:v>
                </c:pt>
                <c:pt idx="26">
                  <c:v>2.9444895592276366E-2</c:v>
                </c:pt>
                <c:pt idx="27">
                  <c:v>3.1853432749368471E-2</c:v>
                </c:pt>
                <c:pt idx="28">
                  <c:v>2.0489448336052707E-2</c:v>
                </c:pt>
                <c:pt idx="29">
                  <c:v>1.8263693871793274E-2</c:v>
                </c:pt>
                <c:pt idx="30">
                  <c:v>1.7772094699553431E-2</c:v>
                </c:pt>
                <c:pt idx="31">
                  <c:v>9.2443367767838236E-3</c:v>
                </c:pt>
                <c:pt idx="32">
                  <c:v>1.2517388115297123E-2</c:v>
                </c:pt>
                <c:pt idx="33">
                  <c:v>1.5048065640179464E-2</c:v>
                </c:pt>
                <c:pt idx="34">
                  <c:v>-4.0203974702797129E-2</c:v>
                </c:pt>
                <c:pt idx="35">
                  <c:v>-4.7431850820832344E-2</c:v>
                </c:pt>
                <c:pt idx="36">
                  <c:v>-6.2423137199264511E-2</c:v>
                </c:pt>
                <c:pt idx="37">
                  <c:v>-7.7179839801413852E-2</c:v>
                </c:pt>
                <c:pt idx="38">
                  <c:v>-3.0419038788375485E-2</c:v>
                </c:pt>
                <c:pt idx="39">
                  <c:v>-1.1973076260425874E-2</c:v>
                </c:pt>
                <c:pt idx="40">
                  <c:v>7.8388889137541717E-3</c:v>
                </c:pt>
              </c:numCache>
            </c:numRef>
          </c:val>
          <c:smooth val="0"/>
          <c:extLst>
            <c:ext xmlns:c16="http://schemas.microsoft.com/office/drawing/2014/chart" uri="{C3380CC4-5D6E-409C-BE32-E72D297353CC}">
              <c16:uniqueId val="{00000000-E821-44A0-9AAD-FAB0B8F669AE}"/>
            </c:ext>
          </c:extLst>
        </c:ser>
        <c:ser>
          <c:idx val="1"/>
          <c:order val="1"/>
          <c:tx>
            <c:v>Regional Rental Index (RRI)</c:v>
          </c:tx>
          <c:spPr>
            <a:ln w="22225" cmpd="sng">
              <a:solidFill>
                <a:srgbClr val="2EB77E"/>
              </a:solidFill>
              <a:prstDash val="solid"/>
            </a:ln>
          </c:spPr>
          <c:marker>
            <c:symbol val="none"/>
          </c:marker>
          <c:cat>
            <c:numRef>
              <c:f>'Fig 1 source'!$A$110:$A$150</c:f>
              <c:numCache>
                <c:formatCode>mmm\-yyyy</c:formatCode>
                <c:ptCount val="41"/>
                <c:pt idx="0">
                  <c:v>40878</c:v>
                </c:pt>
                <c:pt idx="1">
                  <c:v>40969</c:v>
                </c:pt>
                <c:pt idx="2">
                  <c:v>41061</c:v>
                </c:pt>
                <c:pt idx="3">
                  <c:v>41153</c:v>
                </c:pt>
                <c:pt idx="4">
                  <c:v>41244</c:v>
                </c:pt>
                <c:pt idx="5">
                  <c:v>41334</c:v>
                </c:pt>
                <c:pt idx="6">
                  <c:v>41426</c:v>
                </c:pt>
                <c:pt idx="7">
                  <c:v>41518</c:v>
                </c:pt>
                <c:pt idx="8">
                  <c:v>41609</c:v>
                </c:pt>
                <c:pt idx="9">
                  <c:v>41699</c:v>
                </c:pt>
                <c:pt idx="10">
                  <c:v>41791</c:v>
                </c:pt>
                <c:pt idx="11">
                  <c:v>41883</c:v>
                </c:pt>
                <c:pt idx="12">
                  <c:v>41974</c:v>
                </c:pt>
                <c:pt idx="13">
                  <c:v>42064</c:v>
                </c:pt>
                <c:pt idx="14">
                  <c:v>42156</c:v>
                </c:pt>
                <c:pt idx="15">
                  <c:v>42248</c:v>
                </c:pt>
                <c:pt idx="16">
                  <c:v>42339</c:v>
                </c:pt>
                <c:pt idx="17">
                  <c:v>42430</c:v>
                </c:pt>
                <c:pt idx="18">
                  <c:v>42522</c:v>
                </c:pt>
                <c:pt idx="19">
                  <c:v>42614</c:v>
                </c:pt>
                <c:pt idx="20">
                  <c:v>42705</c:v>
                </c:pt>
                <c:pt idx="21">
                  <c:v>42795</c:v>
                </c:pt>
                <c:pt idx="22">
                  <c:v>42887</c:v>
                </c:pt>
                <c:pt idx="23">
                  <c:v>42979</c:v>
                </c:pt>
                <c:pt idx="24">
                  <c:v>43070</c:v>
                </c:pt>
                <c:pt idx="25">
                  <c:v>43160</c:v>
                </c:pt>
                <c:pt idx="26">
                  <c:v>43252</c:v>
                </c:pt>
                <c:pt idx="27">
                  <c:v>43344</c:v>
                </c:pt>
                <c:pt idx="28">
                  <c:v>43435</c:v>
                </c:pt>
                <c:pt idx="29">
                  <c:v>43525</c:v>
                </c:pt>
                <c:pt idx="30">
                  <c:v>43617</c:v>
                </c:pt>
                <c:pt idx="31">
                  <c:v>43709</c:v>
                </c:pt>
                <c:pt idx="32">
                  <c:v>43800</c:v>
                </c:pt>
                <c:pt idx="33">
                  <c:v>43891</c:v>
                </c:pt>
                <c:pt idx="34">
                  <c:v>43983</c:v>
                </c:pt>
                <c:pt idx="35">
                  <c:v>44075</c:v>
                </c:pt>
                <c:pt idx="36">
                  <c:v>44166</c:v>
                </c:pt>
                <c:pt idx="37">
                  <c:v>44256</c:v>
                </c:pt>
                <c:pt idx="38">
                  <c:v>44348</c:v>
                </c:pt>
                <c:pt idx="39">
                  <c:v>44440</c:v>
                </c:pt>
                <c:pt idx="40">
                  <c:v>44531</c:v>
                </c:pt>
              </c:numCache>
            </c:numRef>
          </c:cat>
          <c:val>
            <c:numRef>
              <c:f>'Fig 1 source'!$C$110:$C$150</c:f>
              <c:numCache>
                <c:formatCode>0.0%</c:formatCode>
                <c:ptCount val="41"/>
                <c:pt idx="0">
                  <c:v>5.0330347907008077E-2</c:v>
                </c:pt>
                <c:pt idx="1">
                  <c:v>4.6268728796090564E-2</c:v>
                </c:pt>
                <c:pt idx="2">
                  <c:v>2.8893088331897632E-2</c:v>
                </c:pt>
                <c:pt idx="3">
                  <c:v>1.8800161777906332E-2</c:v>
                </c:pt>
                <c:pt idx="4">
                  <c:v>1.5221918124087797E-2</c:v>
                </c:pt>
                <c:pt idx="5">
                  <c:v>8.4154324113878687E-3</c:v>
                </c:pt>
                <c:pt idx="6">
                  <c:v>1.2114263284390692E-2</c:v>
                </c:pt>
                <c:pt idx="7">
                  <c:v>1.7959396833292285E-2</c:v>
                </c:pt>
                <c:pt idx="8">
                  <c:v>1.9636778937900168E-2</c:v>
                </c:pt>
                <c:pt idx="9">
                  <c:v>1.6952369838091563E-2</c:v>
                </c:pt>
                <c:pt idx="10">
                  <c:v>3.6931732208554502E-2</c:v>
                </c:pt>
                <c:pt idx="11">
                  <c:v>2.428982448625927E-2</c:v>
                </c:pt>
                <c:pt idx="12">
                  <c:v>1.2414317216290938E-2</c:v>
                </c:pt>
                <c:pt idx="13">
                  <c:v>2.2420242892676079E-2</c:v>
                </c:pt>
                <c:pt idx="14">
                  <c:v>8.5763746693461318E-3</c:v>
                </c:pt>
                <c:pt idx="15">
                  <c:v>2.8073302164667524E-2</c:v>
                </c:pt>
                <c:pt idx="16">
                  <c:v>2.8721501363603297E-2</c:v>
                </c:pt>
                <c:pt idx="17">
                  <c:v>2.3153558391871387E-2</c:v>
                </c:pt>
                <c:pt idx="18">
                  <c:v>2.4342745861733128E-2</c:v>
                </c:pt>
                <c:pt idx="19">
                  <c:v>1.7365447352761132E-2</c:v>
                </c:pt>
                <c:pt idx="20">
                  <c:v>2.8174678040737033E-2</c:v>
                </c:pt>
                <c:pt idx="21">
                  <c:v>2.0690354530474409E-2</c:v>
                </c:pt>
                <c:pt idx="22">
                  <c:v>3.0464708987204547E-2</c:v>
                </c:pt>
                <c:pt idx="23">
                  <c:v>3.0213520095140334E-2</c:v>
                </c:pt>
                <c:pt idx="24">
                  <c:v>2.6483647050447257E-2</c:v>
                </c:pt>
                <c:pt idx="25">
                  <c:v>3.1997959122185948E-2</c:v>
                </c:pt>
                <c:pt idx="26">
                  <c:v>3.2311218640477257E-2</c:v>
                </c:pt>
                <c:pt idx="27">
                  <c:v>3.6662296625100232E-2</c:v>
                </c:pt>
                <c:pt idx="28">
                  <c:v>5.3038830210039967E-2</c:v>
                </c:pt>
                <c:pt idx="29">
                  <c:v>5.5732289503349852E-2</c:v>
                </c:pt>
                <c:pt idx="30">
                  <c:v>5.3997557180684108E-2</c:v>
                </c:pt>
                <c:pt idx="31">
                  <c:v>5.1616984455324477E-2</c:v>
                </c:pt>
                <c:pt idx="32">
                  <c:v>3.9018902791390975E-2</c:v>
                </c:pt>
                <c:pt idx="33">
                  <c:v>3.5578704485668355E-2</c:v>
                </c:pt>
                <c:pt idx="34">
                  <c:v>2.7654700195081983E-2</c:v>
                </c:pt>
                <c:pt idx="35">
                  <c:v>3.6310016126454236E-2</c:v>
                </c:pt>
                <c:pt idx="36">
                  <c:v>5.8700599429176936E-2</c:v>
                </c:pt>
                <c:pt idx="37">
                  <c:v>6.089980988969157E-2</c:v>
                </c:pt>
                <c:pt idx="38">
                  <c:v>9.2808776144236216E-2</c:v>
                </c:pt>
                <c:pt idx="39">
                  <c:v>0.10093358349744519</c:v>
                </c:pt>
                <c:pt idx="40">
                  <c:v>8.7011164044006106E-2</c:v>
                </c:pt>
              </c:numCache>
            </c:numRef>
          </c:val>
          <c:smooth val="0"/>
          <c:extLst>
            <c:ext xmlns:c16="http://schemas.microsoft.com/office/drawing/2014/chart" uri="{C3380CC4-5D6E-409C-BE32-E72D297353CC}">
              <c16:uniqueId val="{00000001-E821-44A0-9AAD-FAB0B8F669AE}"/>
            </c:ext>
          </c:extLst>
        </c:ser>
        <c:ser>
          <c:idx val="2"/>
          <c:order val="2"/>
          <c:tx>
            <c:v>Long term average MRI</c:v>
          </c:tx>
          <c:spPr>
            <a:ln w="19050" cmpd="sng">
              <a:solidFill>
                <a:srgbClr val="36C5EE"/>
              </a:solidFill>
              <a:prstDash val="sysDash"/>
            </a:ln>
          </c:spPr>
          <c:marker>
            <c:symbol val="none"/>
          </c:marker>
          <c:cat>
            <c:numRef>
              <c:f>'Fig 1 source'!$A$110:$A$150</c:f>
              <c:numCache>
                <c:formatCode>mmm\-yyyy</c:formatCode>
                <c:ptCount val="41"/>
                <c:pt idx="0">
                  <c:v>40878</c:v>
                </c:pt>
                <c:pt idx="1">
                  <c:v>40969</c:v>
                </c:pt>
                <c:pt idx="2">
                  <c:v>41061</c:v>
                </c:pt>
                <c:pt idx="3">
                  <c:v>41153</c:v>
                </c:pt>
                <c:pt idx="4">
                  <c:v>41244</c:v>
                </c:pt>
                <c:pt idx="5">
                  <c:v>41334</c:v>
                </c:pt>
                <c:pt idx="6">
                  <c:v>41426</c:v>
                </c:pt>
                <c:pt idx="7">
                  <c:v>41518</c:v>
                </c:pt>
                <c:pt idx="8">
                  <c:v>41609</c:v>
                </c:pt>
                <c:pt idx="9">
                  <c:v>41699</c:v>
                </c:pt>
                <c:pt idx="10">
                  <c:v>41791</c:v>
                </c:pt>
                <c:pt idx="11">
                  <c:v>41883</c:v>
                </c:pt>
                <c:pt idx="12">
                  <c:v>41974</c:v>
                </c:pt>
                <c:pt idx="13">
                  <c:v>42064</c:v>
                </c:pt>
                <c:pt idx="14">
                  <c:v>42156</c:v>
                </c:pt>
                <c:pt idx="15">
                  <c:v>42248</c:v>
                </c:pt>
                <c:pt idx="16">
                  <c:v>42339</c:v>
                </c:pt>
                <c:pt idx="17">
                  <c:v>42430</c:v>
                </c:pt>
                <c:pt idx="18">
                  <c:v>42522</c:v>
                </c:pt>
                <c:pt idx="19">
                  <c:v>42614</c:v>
                </c:pt>
                <c:pt idx="20">
                  <c:v>42705</c:v>
                </c:pt>
                <c:pt idx="21">
                  <c:v>42795</c:v>
                </c:pt>
                <c:pt idx="22">
                  <c:v>42887</c:v>
                </c:pt>
                <c:pt idx="23">
                  <c:v>42979</c:v>
                </c:pt>
                <c:pt idx="24">
                  <c:v>43070</c:v>
                </c:pt>
                <c:pt idx="25">
                  <c:v>43160</c:v>
                </c:pt>
                <c:pt idx="26">
                  <c:v>43252</c:v>
                </c:pt>
                <c:pt idx="27">
                  <c:v>43344</c:v>
                </c:pt>
                <c:pt idx="28">
                  <c:v>43435</c:v>
                </c:pt>
                <c:pt idx="29">
                  <c:v>43525</c:v>
                </c:pt>
                <c:pt idx="30">
                  <c:v>43617</c:v>
                </c:pt>
                <c:pt idx="31">
                  <c:v>43709</c:v>
                </c:pt>
                <c:pt idx="32">
                  <c:v>43800</c:v>
                </c:pt>
                <c:pt idx="33">
                  <c:v>43891</c:v>
                </c:pt>
                <c:pt idx="34">
                  <c:v>43983</c:v>
                </c:pt>
                <c:pt idx="35">
                  <c:v>44075</c:v>
                </c:pt>
                <c:pt idx="36">
                  <c:v>44166</c:v>
                </c:pt>
                <c:pt idx="37">
                  <c:v>44256</c:v>
                </c:pt>
                <c:pt idx="38">
                  <c:v>44348</c:v>
                </c:pt>
                <c:pt idx="39">
                  <c:v>44440</c:v>
                </c:pt>
                <c:pt idx="40">
                  <c:v>44531</c:v>
                </c:pt>
              </c:numCache>
            </c:numRef>
          </c:cat>
          <c:val>
            <c:numRef>
              <c:f>'Fig 1 source'!$E$110:$E$150</c:f>
              <c:numCache>
                <c:formatCode>0.0%</c:formatCode>
                <c:ptCount val="41"/>
                <c:pt idx="0">
                  <c:v>1.3577085643689127E-2</c:v>
                </c:pt>
                <c:pt idx="1">
                  <c:v>1.3577085643689127E-2</c:v>
                </c:pt>
                <c:pt idx="2">
                  <c:v>1.3577085643689127E-2</c:v>
                </c:pt>
                <c:pt idx="3">
                  <c:v>1.3577085643689127E-2</c:v>
                </c:pt>
                <c:pt idx="4">
                  <c:v>1.3577085643689127E-2</c:v>
                </c:pt>
                <c:pt idx="5">
                  <c:v>1.3577085643689127E-2</c:v>
                </c:pt>
                <c:pt idx="6">
                  <c:v>1.3577085643689127E-2</c:v>
                </c:pt>
                <c:pt idx="7">
                  <c:v>1.3577085643689127E-2</c:v>
                </c:pt>
                <c:pt idx="8">
                  <c:v>1.3577085643689127E-2</c:v>
                </c:pt>
                <c:pt idx="9">
                  <c:v>1.3577085643689127E-2</c:v>
                </c:pt>
                <c:pt idx="10">
                  <c:v>1.3577085643689127E-2</c:v>
                </c:pt>
                <c:pt idx="11">
                  <c:v>1.3577085643689127E-2</c:v>
                </c:pt>
                <c:pt idx="12">
                  <c:v>1.3577085643689127E-2</c:v>
                </c:pt>
                <c:pt idx="13">
                  <c:v>1.3577085643689127E-2</c:v>
                </c:pt>
                <c:pt idx="14">
                  <c:v>1.3577085643689127E-2</c:v>
                </c:pt>
                <c:pt idx="15">
                  <c:v>1.3577085643689127E-2</c:v>
                </c:pt>
                <c:pt idx="16">
                  <c:v>1.3577085643689127E-2</c:v>
                </c:pt>
                <c:pt idx="17">
                  <c:v>1.3577085643689127E-2</c:v>
                </c:pt>
                <c:pt idx="18">
                  <c:v>1.3577085643689127E-2</c:v>
                </c:pt>
                <c:pt idx="19">
                  <c:v>1.3577085643689127E-2</c:v>
                </c:pt>
                <c:pt idx="20">
                  <c:v>1.3577085643689127E-2</c:v>
                </c:pt>
                <c:pt idx="21">
                  <c:v>1.3577085643689127E-2</c:v>
                </c:pt>
                <c:pt idx="22">
                  <c:v>1.3577085643689127E-2</c:v>
                </c:pt>
                <c:pt idx="23">
                  <c:v>1.3577085643689127E-2</c:v>
                </c:pt>
                <c:pt idx="24">
                  <c:v>1.3577085643689127E-2</c:v>
                </c:pt>
                <c:pt idx="25">
                  <c:v>1.3577085643689127E-2</c:v>
                </c:pt>
                <c:pt idx="26">
                  <c:v>1.3577085643689127E-2</c:v>
                </c:pt>
                <c:pt idx="27">
                  <c:v>1.3577085643689127E-2</c:v>
                </c:pt>
                <c:pt idx="28">
                  <c:v>1.3577085643689127E-2</c:v>
                </c:pt>
                <c:pt idx="29">
                  <c:v>1.3577085643689127E-2</c:v>
                </c:pt>
                <c:pt idx="30">
                  <c:v>1.3577085643689127E-2</c:v>
                </c:pt>
                <c:pt idx="31">
                  <c:v>1.3577085643689127E-2</c:v>
                </c:pt>
                <c:pt idx="32">
                  <c:v>1.3577085643689127E-2</c:v>
                </c:pt>
                <c:pt idx="33">
                  <c:v>1.3577085643689127E-2</c:v>
                </c:pt>
                <c:pt idx="34">
                  <c:v>1.3577085643689127E-2</c:v>
                </c:pt>
                <c:pt idx="35">
                  <c:v>1.3577085643689127E-2</c:v>
                </c:pt>
                <c:pt idx="36">
                  <c:v>1.3577085643689127E-2</c:v>
                </c:pt>
                <c:pt idx="37">
                  <c:v>1.3577085643689127E-2</c:v>
                </c:pt>
                <c:pt idx="38">
                  <c:v>1.3577085643689127E-2</c:v>
                </c:pt>
                <c:pt idx="39">
                  <c:v>1.3577085643689127E-2</c:v>
                </c:pt>
                <c:pt idx="40">
                  <c:v>1.3577085643689127E-2</c:v>
                </c:pt>
              </c:numCache>
            </c:numRef>
          </c:val>
          <c:smooth val="0"/>
          <c:extLst>
            <c:ext xmlns:c16="http://schemas.microsoft.com/office/drawing/2014/chart" uri="{C3380CC4-5D6E-409C-BE32-E72D297353CC}">
              <c16:uniqueId val="{00000002-E821-44A0-9AAD-FAB0B8F669AE}"/>
            </c:ext>
          </c:extLst>
        </c:ser>
        <c:ser>
          <c:idx val="3"/>
          <c:order val="3"/>
          <c:tx>
            <c:v>Long term average RRI</c:v>
          </c:tx>
          <c:spPr>
            <a:ln w="19050">
              <a:solidFill>
                <a:srgbClr val="2EB77E"/>
              </a:solidFill>
              <a:prstDash val="sysDash"/>
            </a:ln>
          </c:spPr>
          <c:marker>
            <c:symbol val="none"/>
          </c:marker>
          <c:cat>
            <c:numRef>
              <c:f>'Fig 1 source'!$A$110:$A$150</c:f>
              <c:numCache>
                <c:formatCode>mmm\-yyyy</c:formatCode>
                <c:ptCount val="41"/>
                <c:pt idx="0">
                  <c:v>40878</c:v>
                </c:pt>
                <c:pt idx="1">
                  <c:v>40969</c:v>
                </c:pt>
                <c:pt idx="2">
                  <c:v>41061</c:v>
                </c:pt>
                <c:pt idx="3">
                  <c:v>41153</c:v>
                </c:pt>
                <c:pt idx="4">
                  <c:v>41244</c:v>
                </c:pt>
                <c:pt idx="5">
                  <c:v>41334</c:v>
                </c:pt>
                <c:pt idx="6">
                  <c:v>41426</c:v>
                </c:pt>
                <c:pt idx="7">
                  <c:v>41518</c:v>
                </c:pt>
                <c:pt idx="8">
                  <c:v>41609</c:v>
                </c:pt>
                <c:pt idx="9">
                  <c:v>41699</c:v>
                </c:pt>
                <c:pt idx="10">
                  <c:v>41791</c:v>
                </c:pt>
                <c:pt idx="11">
                  <c:v>41883</c:v>
                </c:pt>
                <c:pt idx="12">
                  <c:v>41974</c:v>
                </c:pt>
                <c:pt idx="13">
                  <c:v>42064</c:v>
                </c:pt>
                <c:pt idx="14">
                  <c:v>42156</c:v>
                </c:pt>
                <c:pt idx="15">
                  <c:v>42248</c:v>
                </c:pt>
                <c:pt idx="16">
                  <c:v>42339</c:v>
                </c:pt>
                <c:pt idx="17">
                  <c:v>42430</c:v>
                </c:pt>
                <c:pt idx="18">
                  <c:v>42522</c:v>
                </c:pt>
                <c:pt idx="19">
                  <c:v>42614</c:v>
                </c:pt>
                <c:pt idx="20">
                  <c:v>42705</c:v>
                </c:pt>
                <c:pt idx="21">
                  <c:v>42795</c:v>
                </c:pt>
                <c:pt idx="22">
                  <c:v>42887</c:v>
                </c:pt>
                <c:pt idx="23">
                  <c:v>42979</c:v>
                </c:pt>
                <c:pt idx="24">
                  <c:v>43070</c:v>
                </c:pt>
                <c:pt idx="25">
                  <c:v>43160</c:v>
                </c:pt>
                <c:pt idx="26">
                  <c:v>43252</c:v>
                </c:pt>
                <c:pt idx="27">
                  <c:v>43344</c:v>
                </c:pt>
                <c:pt idx="28">
                  <c:v>43435</c:v>
                </c:pt>
                <c:pt idx="29">
                  <c:v>43525</c:v>
                </c:pt>
                <c:pt idx="30">
                  <c:v>43617</c:v>
                </c:pt>
                <c:pt idx="31">
                  <c:v>43709</c:v>
                </c:pt>
                <c:pt idx="32">
                  <c:v>43800</c:v>
                </c:pt>
                <c:pt idx="33">
                  <c:v>43891</c:v>
                </c:pt>
                <c:pt idx="34">
                  <c:v>43983</c:v>
                </c:pt>
                <c:pt idx="35">
                  <c:v>44075</c:v>
                </c:pt>
                <c:pt idx="36">
                  <c:v>44166</c:v>
                </c:pt>
                <c:pt idx="37">
                  <c:v>44256</c:v>
                </c:pt>
                <c:pt idx="38">
                  <c:v>44348</c:v>
                </c:pt>
                <c:pt idx="39">
                  <c:v>44440</c:v>
                </c:pt>
                <c:pt idx="40">
                  <c:v>44531</c:v>
                </c:pt>
              </c:numCache>
            </c:numRef>
          </c:cat>
          <c:val>
            <c:numRef>
              <c:f>'Fig 1 source'!$F$110:$F$150</c:f>
              <c:numCache>
                <c:formatCode>0.0%</c:formatCode>
                <c:ptCount val="41"/>
                <c:pt idx="0">
                  <c:v>3.5017338701257519E-2</c:v>
                </c:pt>
                <c:pt idx="1">
                  <c:v>3.5017338701257519E-2</c:v>
                </c:pt>
                <c:pt idx="2">
                  <c:v>3.5017338701257519E-2</c:v>
                </c:pt>
                <c:pt idx="3">
                  <c:v>3.5017338701257519E-2</c:v>
                </c:pt>
                <c:pt idx="4">
                  <c:v>3.5017338701257519E-2</c:v>
                </c:pt>
                <c:pt idx="5">
                  <c:v>3.5017338701257519E-2</c:v>
                </c:pt>
                <c:pt idx="6">
                  <c:v>3.5017338701257519E-2</c:v>
                </c:pt>
                <c:pt idx="7">
                  <c:v>3.5017338701257519E-2</c:v>
                </c:pt>
                <c:pt idx="8">
                  <c:v>3.5017338701257519E-2</c:v>
                </c:pt>
                <c:pt idx="9">
                  <c:v>3.5017338701257519E-2</c:v>
                </c:pt>
                <c:pt idx="10">
                  <c:v>3.5017338701257519E-2</c:v>
                </c:pt>
                <c:pt idx="11">
                  <c:v>3.5017338701257519E-2</c:v>
                </c:pt>
                <c:pt idx="12">
                  <c:v>3.5017338701257519E-2</c:v>
                </c:pt>
                <c:pt idx="13">
                  <c:v>3.5017338701257519E-2</c:v>
                </c:pt>
                <c:pt idx="14">
                  <c:v>3.5017338701257519E-2</c:v>
                </c:pt>
                <c:pt idx="15">
                  <c:v>3.5017338701257519E-2</c:v>
                </c:pt>
                <c:pt idx="16">
                  <c:v>3.5017338701257519E-2</c:v>
                </c:pt>
                <c:pt idx="17">
                  <c:v>3.5017338701257519E-2</c:v>
                </c:pt>
                <c:pt idx="18">
                  <c:v>3.5017338701257519E-2</c:v>
                </c:pt>
                <c:pt idx="19">
                  <c:v>3.5017338701257519E-2</c:v>
                </c:pt>
                <c:pt idx="20">
                  <c:v>3.5017338701257519E-2</c:v>
                </c:pt>
                <c:pt idx="21">
                  <c:v>3.5017338701257519E-2</c:v>
                </c:pt>
                <c:pt idx="22">
                  <c:v>3.5017338701257519E-2</c:v>
                </c:pt>
                <c:pt idx="23">
                  <c:v>3.5017338701257519E-2</c:v>
                </c:pt>
                <c:pt idx="24">
                  <c:v>3.5017338701257519E-2</c:v>
                </c:pt>
                <c:pt idx="25">
                  <c:v>3.5017338701257519E-2</c:v>
                </c:pt>
                <c:pt idx="26">
                  <c:v>3.5017338701257519E-2</c:v>
                </c:pt>
                <c:pt idx="27">
                  <c:v>3.5017338701257519E-2</c:v>
                </c:pt>
                <c:pt idx="28">
                  <c:v>3.5017338701257519E-2</c:v>
                </c:pt>
                <c:pt idx="29">
                  <c:v>3.5017338701257519E-2</c:v>
                </c:pt>
                <c:pt idx="30">
                  <c:v>3.5017338701257519E-2</c:v>
                </c:pt>
                <c:pt idx="31">
                  <c:v>3.5017338701257519E-2</c:v>
                </c:pt>
                <c:pt idx="32">
                  <c:v>3.5017338701257519E-2</c:v>
                </c:pt>
                <c:pt idx="33">
                  <c:v>3.5017338701257519E-2</c:v>
                </c:pt>
                <c:pt idx="34">
                  <c:v>3.5017338701257519E-2</c:v>
                </c:pt>
                <c:pt idx="35">
                  <c:v>3.5017338701257519E-2</c:v>
                </c:pt>
                <c:pt idx="36">
                  <c:v>3.5017338701257519E-2</c:v>
                </c:pt>
                <c:pt idx="37">
                  <c:v>3.5017338701257519E-2</c:v>
                </c:pt>
                <c:pt idx="38">
                  <c:v>3.5017338701257519E-2</c:v>
                </c:pt>
                <c:pt idx="39">
                  <c:v>3.5017338701257519E-2</c:v>
                </c:pt>
                <c:pt idx="40">
                  <c:v>3.5017338701257519E-2</c:v>
                </c:pt>
              </c:numCache>
            </c:numRef>
          </c:val>
          <c:smooth val="0"/>
          <c:extLst>
            <c:ext xmlns:c16="http://schemas.microsoft.com/office/drawing/2014/chart" uri="{C3380CC4-5D6E-409C-BE32-E72D297353CC}">
              <c16:uniqueId val="{00000003-E821-44A0-9AAD-FAB0B8F669AE}"/>
            </c:ext>
          </c:extLst>
        </c:ser>
        <c:dLbls>
          <c:showLegendKey val="0"/>
          <c:showVal val="0"/>
          <c:showCatName val="0"/>
          <c:showSerName val="0"/>
          <c:showPercent val="0"/>
          <c:showBubbleSize val="0"/>
        </c:dLbls>
        <c:smooth val="0"/>
        <c:axId val="155229568"/>
        <c:axId val="155239552"/>
      </c:lineChart>
      <c:dateAx>
        <c:axId val="155229568"/>
        <c:scaling>
          <c:orientation val="minMax"/>
        </c:scaling>
        <c:delete val="0"/>
        <c:axPos val="b"/>
        <c:numFmt formatCode="mmm\-yy" sourceLinked="0"/>
        <c:majorTickMark val="in"/>
        <c:minorTickMark val="in"/>
        <c:tickLblPos val="low"/>
        <c:spPr>
          <a:ln w="12700">
            <a:solidFill>
              <a:schemeClr val="tx1">
                <a:lumMod val="50000"/>
                <a:lumOff val="50000"/>
              </a:schemeClr>
            </a:solidFill>
          </a:ln>
        </c:spPr>
        <c:txPr>
          <a:bodyPr rot="0" vert="horz"/>
          <a:lstStyle/>
          <a:p>
            <a:pPr>
              <a:defRPr sz="700" b="0" i="0" u="none" strike="noStrike" baseline="0">
                <a:solidFill>
                  <a:srgbClr val="000000"/>
                </a:solidFill>
                <a:latin typeface="Arial" panose="020B0604020202020204" pitchFamily="34" charset="0"/>
                <a:ea typeface="Arial"/>
                <a:cs typeface="Arial" panose="020B0604020202020204" pitchFamily="34" charset="0"/>
              </a:defRPr>
            </a:pPr>
            <a:endParaRPr lang="en-US"/>
          </a:p>
        </c:txPr>
        <c:crossAx val="155239552"/>
        <c:crosses val="autoZero"/>
        <c:auto val="1"/>
        <c:lblOffset val="100"/>
        <c:baseTimeUnit val="months"/>
        <c:majorUnit val="1"/>
        <c:majorTimeUnit val="years"/>
        <c:minorUnit val="3"/>
        <c:minorTimeUnit val="months"/>
      </c:dateAx>
      <c:valAx>
        <c:axId val="155239552"/>
        <c:scaling>
          <c:orientation val="minMax"/>
          <c:max val="0.12000000000000001"/>
          <c:min val="-8.0000000000000016E-2"/>
        </c:scaling>
        <c:delete val="0"/>
        <c:axPos val="l"/>
        <c:majorGridlines>
          <c:spPr>
            <a:ln w="3175">
              <a:solidFill>
                <a:srgbClr val="C0C0C0"/>
              </a:solidFill>
              <a:prstDash val="solid"/>
            </a:ln>
          </c:spPr>
        </c:majorGridlines>
        <c:numFmt formatCode="0%" sourceLinked="0"/>
        <c:majorTickMark val="none"/>
        <c:minorTickMark val="none"/>
        <c:tickLblPos val="nextTo"/>
        <c:spPr>
          <a:ln w="12700">
            <a:solidFill>
              <a:schemeClr val="tx1">
                <a:lumMod val="50000"/>
                <a:lumOff val="50000"/>
              </a:schemeClr>
            </a:solidFill>
          </a:ln>
        </c:spPr>
        <c:txPr>
          <a:bodyPr rot="0" vert="horz"/>
          <a:lstStyle/>
          <a:p>
            <a:pPr>
              <a:defRPr sz="800" b="0" i="0" u="none" strike="noStrike" baseline="0">
                <a:solidFill>
                  <a:srgbClr val="000000"/>
                </a:solidFill>
                <a:latin typeface="Arial" panose="020B0604020202020204" pitchFamily="34" charset="0"/>
                <a:ea typeface="Arial"/>
                <a:cs typeface="Arial" panose="020B0604020202020204" pitchFamily="34" charset="0"/>
              </a:defRPr>
            </a:pPr>
            <a:endParaRPr lang="en-US"/>
          </a:p>
        </c:txPr>
        <c:crossAx val="155229568"/>
        <c:crosses val="autoZero"/>
        <c:crossBetween val="between"/>
      </c:valAx>
      <c:spPr>
        <a:noFill/>
        <a:ln w="25400">
          <a:noFill/>
        </a:ln>
      </c:spPr>
    </c:plotArea>
    <c:legend>
      <c:legendPos val="r"/>
      <c:layout>
        <c:manualLayout>
          <c:xMode val="edge"/>
          <c:yMode val="edge"/>
          <c:x val="0.12798002614293508"/>
          <c:y val="0.8822740361338326"/>
          <c:w val="0.78647720856206049"/>
          <c:h val="9.1986975955474795E-2"/>
        </c:manualLayout>
      </c:layout>
      <c:overlay val="0"/>
      <c:spPr>
        <a:solidFill>
          <a:srgbClr val="FFFFFF"/>
        </a:solidFill>
        <a:ln w="25400">
          <a:noFill/>
        </a:ln>
      </c:spPr>
      <c:txPr>
        <a:bodyPr/>
        <a:lstStyle/>
        <a:p>
          <a:pPr>
            <a:defRPr sz="800" b="0" i="0" u="none" strike="noStrike" baseline="0">
              <a:solidFill>
                <a:srgbClr val="000000"/>
              </a:solidFill>
              <a:latin typeface="Arial" panose="020B0604020202020204" pitchFamily="34" charset="0"/>
              <a:ea typeface="Arial"/>
              <a:cs typeface="Arial" panose="020B0604020202020204" pitchFamily="34" charset="0"/>
            </a:defRPr>
          </a:pPr>
          <a:endParaRPr lang="en-US"/>
        </a:p>
      </c:txPr>
    </c:legend>
    <c:plotVisOnly val="1"/>
    <c:dispBlanksAs val="gap"/>
    <c:showDLblsOverMax val="0"/>
  </c:chart>
  <c:spPr>
    <a:solidFill>
      <a:schemeClr val="bg1"/>
    </a:solidFill>
    <a:ln w="9525">
      <a:noFill/>
    </a:ln>
  </c:spPr>
  <c:txPr>
    <a:bodyPr/>
    <a:lstStyle/>
    <a:p>
      <a:pPr>
        <a:defRPr sz="1400" b="0" i="0" u="none" strike="noStrike" baseline="0">
          <a:solidFill>
            <a:srgbClr val="000000"/>
          </a:solidFill>
          <a:latin typeface="Arial"/>
          <a:ea typeface="Arial"/>
          <a:cs typeface="Arial"/>
        </a:defRPr>
      </a:pPr>
      <a:endParaRPr lang="en-US"/>
    </a:p>
  </c:txPr>
  <c:externalData r:id="rId1">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7.4665128568140976E-2"/>
          <c:y val="2.9391891891891873E-2"/>
          <c:w val="0.90300792138458874"/>
          <c:h val="0.7843181328451847"/>
        </c:manualLayout>
      </c:layout>
      <c:barChart>
        <c:barDir val="col"/>
        <c:grouping val="clustered"/>
        <c:varyColors val="0"/>
        <c:ser>
          <c:idx val="1"/>
          <c:order val="0"/>
          <c:tx>
            <c:v>Annual % change</c:v>
          </c:tx>
          <c:spPr>
            <a:solidFill>
              <a:srgbClr val="2EB77E"/>
            </a:solidFill>
            <a:ln w="12700">
              <a:noFill/>
              <a:prstDash val="solid"/>
            </a:ln>
          </c:spPr>
          <c:invertIfNegative val="0"/>
          <c:cat>
            <c:numRef>
              <c:f>'Fig 4&amp;8 source'!$A$77</c:f>
              <c:numCache>
                <c:formatCode>mmm\-yy</c:formatCode>
                <c:ptCount val="1"/>
                <c:pt idx="0">
                  <c:v>42705</c:v>
                </c:pt>
              </c:numCache>
            </c:numRef>
          </c:cat>
          <c:val>
            <c:numRef>
              <c:f>'Fig 4&amp;8 source'!$C$77:$C$97</c:f>
              <c:numCache>
                <c:formatCode>0.0%</c:formatCode>
                <c:ptCount val="21"/>
                <c:pt idx="0">
                  <c:v>4.9790524710055545E-2</c:v>
                </c:pt>
                <c:pt idx="1">
                  <c:v>4.781222989525976E-2</c:v>
                </c:pt>
                <c:pt idx="2">
                  <c:v>4.9092141379390088E-2</c:v>
                </c:pt>
                <c:pt idx="3">
                  <c:v>4.6555728640395193E-2</c:v>
                </c:pt>
                <c:pt idx="4">
                  <c:v>4.5822955105219158E-2</c:v>
                </c:pt>
                <c:pt idx="5">
                  <c:v>3.9579593837367574E-2</c:v>
                </c:pt>
                <c:pt idx="6">
                  <c:v>3.5111845139585991E-2</c:v>
                </c:pt>
                <c:pt idx="7">
                  <c:v>3.3399990278031533E-2</c:v>
                </c:pt>
                <c:pt idx="8">
                  <c:v>2.9365815392081582E-2</c:v>
                </c:pt>
                <c:pt idx="9">
                  <c:v>3.2107559667753131E-2</c:v>
                </c:pt>
                <c:pt idx="10">
                  <c:v>3.548032520218658E-2</c:v>
                </c:pt>
                <c:pt idx="11">
                  <c:v>3.4823272177553433E-2</c:v>
                </c:pt>
                <c:pt idx="12">
                  <c:v>3.3530043351551207E-2</c:v>
                </c:pt>
                <c:pt idx="13">
                  <c:v>2.7261527294953587E-2</c:v>
                </c:pt>
                <c:pt idx="14">
                  <c:v>1.6519276708167881E-2</c:v>
                </c:pt>
                <c:pt idx="15">
                  <c:v>-1.2382794498904358E-3</c:v>
                </c:pt>
                <c:pt idx="16">
                  <c:v>-5.764526137205095E-4</c:v>
                </c:pt>
                <c:pt idx="17">
                  <c:v>-6.6519465427077283E-3</c:v>
                </c:pt>
                <c:pt idx="18">
                  <c:v>-3.1810655013135123E-3</c:v>
                </c:pt>
                <c:pt idx="19">
                  <c:v>-1.7530038041908874E-3</c:v>
                </c:pt>
                <c:pt idx="20">
                  <c:v>-9.1472802784824774E-3</c:v>
                </c:pt>
              </c:numCache>
            </c:numRef>
          </c:val>
          <c:extLst>
            <c:ext xmlns:c16="http://schemas.microsoft.com/office/drawing/2014/chart" uri="{C3380CC4-5D6E-409C-BE32-E72D297353CC}">
              <c16:uniqueId val="{00000000-F2BB-4304-B3DE-C32DD9C45F61}"/>
            </c:ext>
          </c:extLst>
        </c:ser>
        <c:dLbls>
          <c:showLegendKey val="0"/>
          <c:showVal val="0"/>
          <c:showCatName val="0"/>
          <c:showSerName val="0"/>
          <c:showPercent val="0"/>
          <c:showBubbleSize val="0"/>
        </c:dLbls>
        <c:gapWidth val="75"/>
        <c:overlap val="9"/>
        <c:axId val="170319232"/>
        <c:axId val="170321024"/>
      </c:barChart>
      <c:lineChart>
        <c:grouping val="standard"/>
        <c:varyColors val="0"/>
        <c:ser>
          <c:idx val="0"/>
          <c:order val="1"/>
          <c:tx>
            <c:v>Average annual % change over past 5 years</c:v>
          </c:tx>
          <c:spPr>
            <a:ln w="19050">
              <a:solidFill>
                <a:srgbClr val="2EB77E">
                  <a:alpha val="88000"/>
                </a:srgbClr>
              </a:solidFill>
              <a:prstDash val="sysDash"/>
            </a:ln>
          </c:spPr>
          <c:marker>
            <c:symbol val="none"/>
          </c:marker>
          <c:cat>
            <c:numRef>
              <c:f>'Fig 4&amp;8 source'!$A$77:$A$97</c:f>
              <c:numCache>
                <c:formatCode>mmm\-yy</c:formatCode>
                <c:ptCount val="21"/>
                <c:pt idx="0">
                  <c:v>42705</c:v>
                </c:pt>
                <c:pt idx="1">
                  <c:v>42795</c:v>
                </c:pt>
                <c:pt idx="2">
                  <c:v>42887</c:v>
                </c:pt>
                <c:pt idx="3">
                  <c:v>42979</c:v>
                </c:pt>
                <c:pt idx="4">
                  <c:v>43070</c:v>
                </c:pt>
                <c:pt idx="5">
                  <c:v>43160</c:v>
                </c:pt>
                <c:pt idx="6">
                  <c:v>43252</c:v>
                </c:pt>
                <c:pt idx="7">
                  <c:v>43344</c:v>
                </c:pt>
                <c:pt idx="8">
                  <c:v>43435</c:v>
                </c:pt>
                <c:pt idx="9">
                  <c:v>43525</c:v>
                </c:pt>
                <c:pt idx="10">
                  <c:v>43617</c:v>
                </c:pt>
                <c:pt idx="11">
                  <c:v>43709</c:v>
                </c:pt>
                <c:pt idx="12">
                  <c:v>43800</c:v>
                </c:pt>
                <c:pt idx="13">
                  <c:v>43891</c:v>
                </c:pt>
                <c:pt idx="14">
                  <c:v>43983</c:v>
                </c:pt>
                <c:pt idx="15">
                  <c:v>44075</c:v>
                </c:pt>
                <c:pt idx="16">
                  <c:v>44166</c:v>
                </c:pt>
                <c:pt idx="17">
                  <c:v>44256</c:v>
                </c:pt>
                <c:pt idx="18">
                  <c:v>44348</c:v>
                </c:pt>
                <c:pt idx="19">
                  <c:v>44440</c:v>
                </c:pt>
                <c:pt idx="20">
                  <c:v>44531</c:v>
                </c:pt>
              </c:numCache>
            </c:numRef>
          </c:cat>
          <c:val>
            <c:numRef>
              <c:f>'Fig 4&amp;8 source'!$D$77:$D$97</c:f>
              <c:numCache>
                <c:formatCode>0.0%</c:formatCode>
                <c:ptCount val="21"/>
                <c:pt idx="0">
                  <c:v>2.4195713793959552E-2</c:v>
                </c:pt>
                <c:pt idx="1">
                  <c:v>2.4195713793959552E-2</c:v>
                </c:pt>
                <c:pt idx="2">
                  <c:v>2.4195713793959552E-2</c:v>
                </c:pt>
                <c:pt idx="3">
                  <c:v>2.4195713793959552E-2</c:v>
                </c:pt>
                <c:pt idx="4">
                  <c:v>2.4195713793959552E-2</c:v>
                </c:pt>
                <c:pt idx="5">
                  <c:v>2.4195713793959552E-2</c:v>
                </c:pt>
                <c:pt idx="6">
                  <c:v>2.4195713793959552E-2</c:v>
                </c:pt>
                <c:pt idx="7">
                  <c:v>2.4195713793959552E-2</c:v>
                </c:pt>
                <c:pt idx="8">
                  <c:v>2.4195713793959552E-2</c:v>
                </c:pt>
                <c:pt idx="9">
                  <c:v>2.4195713793959552E-2</c:v>
                </c:pt>
                <c:pt idx="10">
                  <c:v>2.4195713793959552E-2</c:v>
                </c:pt>
                <c:pt idx="11">
                  <c:v>2.4195713793959552E-2</c:v>
                </c:pt>
                <c:pt idx="12">
                  <c:v>2.4195713793959552E-2</c:v>
                </c:pt>
                <c:pt idx="13">
                  <c:v>2.4195713793959552E-2</c:v>
                </c:pt>
                <c:pt idx="14">
                  <c:v>2.4195713793959552E-2</c:v>
                </c:pt>
                <c:pt idx="15">
                  <c:v>2.4195713793959552E-2</c:v>
                </c:pt>
                <c:pt idx="16">
                  <c:v>2.4195713793959552E-2</c:v>
                </c:pt>
                <c:pt idx="17">
                  <c:v>2.4195713793959552E-2</c:v>
                </c:pt>
                <c:pt idx="18">
                  <c:v>2.4195713793959552E-2</c:v>
                </c:pt>
                <c:pt idx="19">
                  <c:v>2.4195713793959552E-2</c:v>
                </c:pt>
                <c:pt idx="20">
                  <c:v>2.4195713793959552E-2</c:v>
                </c:pt>
              </c:numCache>
            </c:numRef>
          </c:val>
          <c:smooth val="0"/>
          <c:extLst>
            <c:ext xmlns:c16="http://schemas.microsoft.com/office/drawing/2014/chart" uri="{C3380CC4-5D6E-409C-BE32-E72D297353CC}">
              <c16:uniqueId val="{00000001-F2BB-4304-B3DE-C32DD9C45F61}"/>
            </c:ext>
          </c:extLst>
        </c:ser>
        <c:dLbls>
          <c:showLegendKey val="0"/>
          <c:showVal val="0"/>
          <c:showCatName val="0"/>
          <c:showSerName val="0"/>
          <c:showPercent val="0"/>
          <c:showBubbleSize val="0"/>
        </c:dLbls>
        <c:marker val="1"/>
        <c:smooth val="0"/>
        <c:axId val="170319232"/>
        <c:axId val="170321024"/>
      </c:lineChart>
      <c:catAx>
        <c:axId val="170319232"/>
        <c:scaling>
          <c:orientation val="minMax"/>
        </c:scaling>
        <c:delete val="0"/>
        <c:axPos val="b"/>
        <c:numFmt formatCode="mmm\-yy" sourceLinked="1"/>
        <c:majorTickMark val="in"/>
        <c:minorTickMark val="none"/>
        <c:tickLblPos val="low"/>
        <c:spPr>
          <a:ln w="6350">
            <a:solidFill>
              <a:schemeClr val="tx1"/>
            </a:solidFill>
            <a:prstDash val="solid"/>
          </a:ln>
        </c:spPr>
        <c:txPr>
          <a:bodyPr rot="0" vert="horz"/>
          <a:lstStyle/>
          <a:p>
            <a:pPr>
              <a:defRPr sz="900">
                <a:latin typeface="Arial" panose="020B0604020202020204" pitchFamily="34" charset="0"/>
                <a:cs typeface="Arial" panose="020B0604020202020204" pitchFamily="34" charset="0"/>
              </a:defRPr>
            </a:pPr>
            <a:endParaRPr lang="en-US"/>
          </a:p>
        </c:txPr>
        <c:crossAx val="170321024"/>
        <c:crossesAt val="0"/>
        <c:auto val="0"/>
        <c:lblAlgn val="ctr"/>
        <c:lblOffset val="100"/>
        <c:tickLblSkip val="4"/>
        <c:tickMarkSkip val="1"/>
        <c:noMultiLvlLbl val="0"/>
      </c:catAx>
      <c:valAx>
        <c:axId val="170321024"/>
        <c:scaling>
          <c:orientation val="minMax"/>
          <c:max val="6.0000000000000012E-2"/>
          <c:min val="-2.0000000000000004E-2"/>
        </c:scaling>
        <c:delete val="0"/>
        <c:axPos val="l"/>
        <c:majorGridlines>
          <c:spPr>
            <a:ln w="3175">
              <a:solidFill>
                <a:schemeClr val="bg1">
                  <a:lumMod val="75000"/>
                </a:schemeClr>
              </a:solidFill>
            </a:ln>
          </c:spPr>
        </c:majorGridlines>
        <c:numFmt formatCode="0%" sourceLinked="0"/>
        <c:majorTickMark val="none"/>
        <c:minorTickMark val="none"/>
        <c:tickLblPos val="low"/>
        <c:spPr>
          <a:ln w="9525">
            <a:solidFill>
              <a:schemeClr val="tx1"/>
            </a:solidFill>
          </a:ln>
        </c:spPr>
        <c:txPr>
          <a:bodyPr rot="0" vert="horz"/>
          <a:lstStyle/>
          <a:p>
            <a:pPr>
              <a:defRPr sz="800">
                <a:latin typeface="Arial" panose="020B0604020202020204" pitchFamily="34" charset="0"/>
                <a:cs typeface="Arial" panose="020B0604020202020204" pitchFamily="34" charset="0"/>
              </a:defRPr>
            </a:pPr>
            <a:endParaRPr lang="en-US"/>
          </a:p>
        </c:txPr>
        <c:crossAx val="170319232"/>
        <c:crosses val="autoZero"/>
        <c:crossBetween val="between"/>
      </c:valAx>
      <c:spPr>
        <a:noFill/>
        <a:ln w="12700">
          <a:noFill/>
          <a:prstDash val="solid"/>
        </a:ln>
      </c:spPr>
    </c:plotArea>
    <c:legend>
      <c:legendPos val="b"/>
      <c:layout>
        <c:manualLayout>
          <c:xMode val="edge"/>
          <c:yMode val="edge"/>
          <c:x val="3.7968567875915939E-2"/>
          <c:y val="0.89883433627319431"/>
          <c:w val="0.89718001903739253"/>
          <c:h val="7.5705073825662023E-2"/>
        </c:manualLayout>
      </c:layout>
      <c:overlay val="0"/>
      <c:txPr>
        <a:bodyPr/>
        <a:lstStyle/>
        <a:p>
          <a:pPr>
            <a:defRPr sz="900">
              <a:latin typeface="Arial" panose="020B0604020202020204" pitchFamily="34" charset="0"/>
              <a:cs typeface="Arial" panose="020B0604020202020204" pitchFamily="34" charset="0"/>
            </a:defRPr>
          </a:pPr>
          <a:endParaRPr lang="en-US"/>
        </a:p>
      </c:txPr>
    </c:legend>
    <c:plotVisOnly val="1"/>
    <c:dispBlanksAs val="gap"/>
    <c:showDLblsOverMax val="0"/>
  </c:chart>
  <c:spPr>
    <a:solidFill>
      <a:sysClr val="window" lastClr="FFFFFF"/>
    </a:solidFill>
    <a:ln w="9525">
      <a:noFill/>
    </a:ln>
  </c:spPr>
  <c:txPr>
    <a:bodyPr/>
    <a:lstStyle/>
    <a:p>
      <a:pPr>
        <a:defRPr sz="800" b="0" i="0" u="none" strike="noStrike" baseline="0">
          <a:solidFill>
            <a:srgbClr val="000000"/>
          </a:solidFill>
          <a:latin typeface="HelveticaNeueLT Std Lt" pitchFamily="34" charset="0"/>
          <a:ea typeface="Arial"/>
          <a:cs typeface="Arial"/>
        </a:defRPr>
      </a:pPr>
      <a:endParaRPr lang="en-US"/>
    </a:p>
  </c:txPr>
  <c:externalData r:id="rId1">
    <c:autoUpdate val="0"/>
  </c:externalData>
</c:chartSpace>
</file>

<file path=word/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5.4720392476413512E-2"/>
          <c:y val="4.5762711864411651E-2"/>
          <c:w val="0.89372846906779213"/>
          <c:h val="0.78644581573354033"/>
        </c:manualLayout>
      </c:layout>
      <c:barChart>
        <c:barDir val="col"/>
        <c:grouping val="clustered"/>
        <c:varyColors val="0"/>
        <c:ser>
          <c:idx val="1"/>
          <c:order val="0"/>
          <c:tx>
            <c:strRef>
              <c:f>'Fig 6&amp;7 source'!$L$5</c:f>
              <c:strCache>
                <c:ptCount val="1"/>
                <c:pt idx="0">
                  <c:v>Lending to investors ($m)</c:v>
                </c:pt>
              </c:strCache>
            </c:strRef>
          </c:tx>
          <c:spPr>
            <a:solidFill>
              <a:srgbClr val="2EB77E"/>
            </a:solidFill>
            <a:ln w="12700">
              <a:noFill/>
              <a:prstDash val="solid"/>
            </a:ln>
          </c:spPr>
          <c:invertIfNegative val="0"/>
          <c:cat>
            <c:numRef>
              <c:f>'Fig 6&amp;7 source'!$K$6:$K$26</c:f>
              <c:numCache>
                <c:formatCode>mmm\-yy</c:formatCode>
                <c:ptCount val="21"/>
                <c:pt idx="0">
                  <c:v>42705</c:v>
                </c:pt>
                <c:pt idx="1">
                  <c:v>42795</c:v>
                </c:pt>
                <c:pt idx="2">
                  <c:v>42887</c:v>
                </c:pt>
                <c:pt idx="3">
                  <c:v>42979</c:v>
                </c:pt>
                <c:pt idx="4">
                  <c:v>43070</c:v>
                </c:pt>
                <c:pt idx="5">
                  <c:v>43160</c:v>
                </c:pt>
                <c:pt idx="6">
                  <c:v>43252</c:v>
                </c:pt>
                <c:pt idx="7">
                  <c:v>43344</c:v>
                </c:pt>
                <c:pt idx="8">
                  <c:v>43435</c:v>
                </c:pt>
                <c:pt idx="9">
                  <c:v>43525</c:v>
                </c:pt>
                <c:pt idx="10">
                  <c:v>43617</c:v>
                </c:pt>
                <c:pt idx="11">
                  <c:v>43709</c:v>
                </c:pt>
                <c:pt idx="12">
                  <c:v>43800</c:v>
                </c:pt>
                <c:pt idx="13">
                  <c:v>43891</c:v>
                </c:pt>
                <c:pt idx="14">
                  <c:v>43983</c:v>
                </c:pt>
                <c:pt idx="15">
                  <c:v>44075</c:v>
                </c:pt>
                <c:pt idx="16">
                  <c:v>44166</c:v>
                </c:pt>
                <c:pt idx="17">
                  <c:v>44256</c:v>
                </c:pt>
                <c:pt idx="18">
                  <c:v>44348</c:v>
                </c:pt>
                <c:pt idx="19">
                  <c:v>44440</c:v>
                </c:pt>
                <c:pt idx="20">
                  <c:v>44531</c:v>
                </c:pt>
              </c:numCache>
            </c:numRef>
          </c:cat>
          <c:val>
            <c:numRef>
              <c:f>'Fig 6&amp;7 source'!$L$6:$L$26</c:f>
              <c:numCache>
                <c:formatCode>#,##0</c:formatCode>
                <c:ptCount val="21"/>
                <c:pt idx="0">
                  <c:v>7379.1386061874427</c:v>
                </c:pt>
                <c:pt idx="1">
                  <c:v>7320.8779045987376</c:v>
                </c:pt>
                <c:pt idx="2">
                  <c:v>7600.1560046846853</c:v>
                </c:pt>
                <c:pt idx="3">
                  <c:v>7468.3729564125561</c:v>
                </c:pt>
                <c:pt idx="4">
                  <c:v>6828.4661207479967</c:v>
                </c:pt>
                <c:pt idx="5">
                  <c:v>6010.6168631950568</c:v>
                </c:pt>
                <c:pt idx="6">
                  <c:v>5967.306267838313</c:v>
                </c:pt>
                <c:pt idx="7">
                  <c:v>5802.4698615789466</c:v>
                </c:pt>
                <c:pt idx="8">
                  <c:v>4977.1428989528795</c:v>
                </c:pt>
                <c:pt idx="9">
                  <c:v>4229.7631274629475</c:v>
                </c:pt>
                <c:pt idx="10">
                  <c:v>4431.9241091066788</c:v>
                </c:pt>
                <c:pt idx="11">
                  <c:v>4993.739350647108</c:v>
                </c:pt>
                <c:pt idx="12">
                  <c:v>5195.9138728828057</c:v>
                </c:pt>
                <c:pt idx="13">
                  <c:v>4790.0544482173182</c:v>
                </c:pt>
                <c:pt idx="14">
                  <c:v>4575.320052203976</c:v>
                </c:pt>
                <c:pt idx="15">
                  <c:v>4346.8714940874024</c:v>
                </c:pt>
                <c:pt idx="16">
                  <c:v>4355.6148334459467</c:v>
                </c:pt>
                <c:pt idx="17">
                  <c:v>5560.1836634680149</c:v>
                </c:pt>
                <c:pt idx="18">
                  <c:v>7423.527435768262</c:v>
                </c:pt>
                <c:pt idx="19">
                  <c:v>7987.0714719400503</c:v>
                </c:pt>
                <c:pt idx="20">
                  <c:v>8206.3266999999996</c:v>
                </c:pt>
              </c:numCache>
            </c:numRef>
          </c:val>
          <c:extLst>
            <c:ext xmlns:c16="http://schemas.microsoft.com/office/drawing/2014/chart" uri="{C3380CC4-5D6E-409C-BE32-E72D297353CC}">
              <c16:uniqueId val="{00000000-6AFC-4430-AA20-8EF78081B4B1}"/>
            </c:ext>
          </c:extLst>
        </c:ser>
        <c:dLbls>
          <c:showLegendKey val="0"/>
          <c:showVal val="0"/>
          <c:showCatName val="0"/>
          <c:showSerName val="0"/>
          <c:showPercent val="0"/>
          <c:showBubbleSize val="0"/>
        </c:dLbls>
        <c:gapWidth val="40"/>
        <c:overlap val="61"/>
        <c:axId val="170690048"/>
        <c:axId val="170691584"/>
      </c:barChart>
      <c:lineChart>
        <c:grouping val="standard"/>
        <c:varyColors val="0"/>
        <c:ser>
          <c:idx val="0"/>
          <c:order val="1"/>
          <c:tx>
            <c:strRef>
              <c:f>'Fig 6&amp;7 source'!$M$5</c:f>
              <c:strCache>
                <c:ptCount val="1"/>
                <c:pt idx="0">
                  <c:v>Investor share of all housing loans (%)</c:v>
                </c:pt>
              </c:strCache>
            </c:strRef>
          </c:tx>
          <c:spPr>
            <a:ln w="15875">
              <a:solidFill>
                <a:srgbClr val="006B3D"/>
              </a:solidFill>
              <a:prstDash val="solid"/>
            </a:ln>
          </c:spPr>
          <c:marker>
            <c:symbol val="none"/>
          </c:marker>
          <c:cat>
            <c:numRef>
              <c:f>'Fig 6&amp;7 source'!$K$6:$K$26</c:f>
              <c:numCache>
                <c:formatCode>mmm\-yy</c:formatCode>
                <c:ptCount val="21"/>
                <c:pt idx="0">
                  <c:v>42705</c:v>
                </c:pt>
                <c:pt idx="1">
                  <c:v>42795</c:v>
                </c:pt>
                <c:pt idx="2">
                  <c:v>42887</c:v>
                </c:pt>
                <c:pt idx="3">
                  <c:v>42979</c:v>
                </c:pt>
                <c:pt idx="4">
                  <c:v>43070</c:v>
                </c:pt>
                <c:pt idx="5">
                  <c:v>43160</c:v>
                </c:pt>
                <c:pt idx="6">
                  <c:v>43252</c:v>
                </c:pt>
                <c:pt idx="7">
                  <c:v>43344</c:v>
                </c:pt>
                <c:pt idx="8">
                  <c:v>43435</c:v>
                </c:pt>
                <c:pt idx="9">
                  <c:v>43525</c:v>
                </c:pt>
                <c:pt idx="10">
                  <c:v>43617</c:v>
                </c:pt>
                <c:pt idx="11">
                  <c:v>43709</c:v>
                </c:pt>
                <c:pt idx="12">
                  <c:v>43800</c:v>
                </c:pt>
                <c:pt idx="13">
                  <c:v>43891</c:v>
                </c:pt>
                <c:pt idx="14">
                  <c:v>43983</c:v>
                </c:pt>
                <c:pt idx="15">
                  <c:v>44075</c:v>
                </c:pt>
                <c:pt idx="16">
                  <c:v>44166</c:v>
                </c:pt>
                <c:pt idx="17">
                  <c:v>44256</c:v>
                </c:pt>
                <c:pt idx="18">
                  <c:v>44348</c:v>
                </c:pt>
                <c:pt idx="19">
                  <c:v>44440</c:v>
                </c:pt>
                <c:pt idx="20">
                  <c:v>44531</c:v>
                </c:pt>
              </c:numCache>
            </c:numRef>
          </c:cat>
          <c:val>
            <c:numRef>
              <c:f>'Fig 6&amp;7 source'!$M$6:$M$26</c:f>
              <c:numCache>
                <c:formatCode>0.0%</c:formatCode>
                <c:ptCount val="21"/>
                <c:pt idx="0">
                  <c:v>0.37836082203949994</c:v>
                </c:pt>
                <c:pt idx="1">
                  <c:v>0.37948508022718574</c:v>
                </c:pt>
                <c:pt idx="2">
                  <c:v>0.36576321174363063</c:v>
                </c:pt>
                <c:pt idx="3">
                  <c:v>0.3412498761295063</c:v>
                </c:pt>
                <c:pt idx="4">
                  <c:v>0.32272846985968484</c:v>
                </c:pt>
                <c:pt idx="5">
                  <c:v>0.31348997406734785</c:v>
                </c:pt>
                <c:pt idx="6">
                  <c:v>0.30516719712389917</c:v>
                </c:pt>
                <c:pt idx="7">
                  <c:v>0.2995107572978663</c:v>
                </c:pt>
                <c:pt idx="8">
                  <c:v>0.28978541892901677</c:v>
                </c:pt>
                <c:pt idx="9">
                  <c:v>0.28206347984742591</c:v>
                </c:pt>
                <c:pt idx="10">
                  <c:v>0.28323794549355119</c:v>
                </c:pt>
                <c:pt idx="11">
                  <c:v>0.28619264279646883</c:v>
                </c:pt>
                <c:pt idx="12">
                  <c:v>0.27765631978170863</c:v>
                </c:pt>
                <c:pt idx="13">
                  <c:v>0.27160520057860665</c:v>
                </c:pt>
                <c:pt idx="14">
                  <c:v>0.26487504050499816</c:v>
                </c:pt>
                <c:pt idx="15">
                  <c:v>0.24508369514993117</c:v>
                </c:pt>
                <c:pt idx="16">
                  <c:v>0.21980011166704899</c:v>
                </c:pt>
                <c:pt idx="17">
                  <c:v>0.23096573260110353</c:v>
                </c:pt>
                <c:pt idx="18">
                  <c:v>0.26497721132398711</c:v>
                </c:pt>
                <c:pt idx="19">
                  <c:v>0.28961912931653883</c:v>
                </c:pt>
                <c:pt idx="20">
                  <c:v>0.29525572407484413</c:v>
                </c:pt>
              </c:numCache>
            </c:numRef>
          </c:val>
          <c:smooth val="0"/>
          <c:extLst>
            <c:ext xmlns:c16="http://schemas.microsoft.com/office/drawing/2014/chart" uri="{C3380CC4-5D6E-409C-BE32-E72D297353CC}">
              <c16:uniqueId val="{00000001-6AFC-4430-AA20-8EF78081B4B1}"/>
            </c:ext>
          </c:extLst>
        </c:ser>
        <c:dLbls>
          <c:showLegendKey val="0"/>
          <c:showVal val="0"/>
          <c:showCatName val="0"/>
          <c:showSerName val="0"/>
          <c:showPercent val="0"/>
          <c:showBubbleSize val="0"/>
        </c:dLbls>
        <c:marker val="1"/>
        <c:smooth val="0"/>
        <c:axId val="170709760"/>
        <c:axId val="170711296"/>
      </c:lineChart>
      <c:catAx>
        <c:axId val="170690048"/>
        <c:scaling>
          <c:orientation val="minMax"/>
        </c:scaling>
        <c:delete val="0"/>
        <c:axPos val="b"/>
        <c:numFmt formatCode="mmm\-yy" sourceLinked="0"/>
        <c:majorTickMark val="in"/>
        <c:minorTickMark val="none"/>
        <c:tickLblPos val="nextTo"/>
        <c:spPr>
          <a:ln w="6350">
            <a:solidFill>
              <a:schemeClr val="tx1"/>
            </a:solidFill>
            <a:prstDash val="solid"/>
          </a:ln>
        </c:spPr>
        <c:txPr>
          <a:bodyPr rot="0" vert="horz"/>
          <a:lstStyle/>
          <a:p>
            <a:pPr>
              <a:defRPr sz="600"/>
            </a:pPr>
            <a:endParaRPr lang="en-US"/>
          </a:p>
        </c:txPr>
        <c:crossAx val="170691584"/>
        <c:crosses val="autoZero"/>
        <c:auto val="0"/>
        <c:lblAlgn val="ctr"/>
        <c:lblOffset val="100"/>
        <c:tickLblSkip val="4"/>
        <c:tickMarkSkip val="1"/>
        <c:noMultiLvlLbl val="0"/>
      </c:catAx>
      <c:valAx>
        <c:axId val="170691584"/>
        <c:scaling>
          <c:orientation val="minMax"/>
          <c:max val="10000"/>
        </c:scaling>
        <c:delete val="0"/>
        <c:axPos val="l"/>
        <c:majorGridlines>
          <c:spPr>
            <a:ln w="0">
              <a:solidFill>
                <a:schemeClr val="bg1">
                  <a:lumMod val="65000"/>
                </a:schemeClr>
              </a:solidFill>
            </a:ln>
          </c:spPr>
        </c:majorGridlines>
        <c:numFmt formatCode="&quot;$&quot;#,##0" sourceLinked="0"/>
        <c:majorTickMark val="none"/>
        <c:minorTickMark val="none"/>
        <c:tickLblPos val="nextTo"/>
        <c:spPr>
          <a:ln w="6350">
            <a:solidFill>
              <a:schemeClr val="tx1"/>
            </a:solidFill>
            <a:prstDash val="solid"/>
          </a:ln>
        </c:spPr>
        <c:txPr>
          <a:bodyPr rot="0" vert="horz"/>
          <a:lstStyle/>
          <a:p>
            <a:pPr>
              <a:defRPr lang="en-US" sz="700" b="0" i="0" u="none" strike="noStrike" kern="1200" baseline="0">
                <a:solidFill>
                  <a:srgbClr val="000000"/>
                </a:solidFill>
                <a:latin typeface="Arial" panose="020B0604020202020204" pitchFamily="34" charset="0"/>
                <a:ea typeface="Arial"/>
                <a:cs typeface="Arial" panose="020B0604020202020204" pitchFamily="34" charset="0"/>
              </a:defRPr>
            </a:pPr>
            <a:endParaRPr lang="en-US"/>
          </a:p>
        </c:txPr>
        <c:crossAx val="170690048"/>
        <c:crosses val="autoZero"/>
        <c:crossBetween val="between"/>
        <c:majorUnit val="2000"/>
      </c:valAx>
      <c:catAx>
        <c:axId val="170709760"/>
        <c:scaling>
          <c:orientation val="minMax"/>
        </c:scaling>
        <c:delete val="1"/>
        <c:axPos val="b"/>
        <c:numFmt formatCode="mmm\-yy" sourceLinked="1"/>
        <c:majorTickMark val="out"/>
        <c:minorTickMark val="none"/>
        <c:tickLblPos val="none"/>
        <c:crossAx val="170711296"/>
        <c:crosses val="autoZero"/>
        <c:auto val="0"/>
        <c:lblAlgn val="ctr"/>
        <c:lblOffset val="100"/>
        <c:noMultiLvlLbl val="0"/>
      </c:catAx>
      <c:valAx>
        <c:axId val="170711296"/>
        <c:scaling>
          <c:orientation val="minMax"/>
          <c:max val="0.60000000000000064"/>
        </c:scaling>
        <c:delete val="0"/>
        <c:axPos val="r"/>
        <c:numFmt formatCode="0%" sourceLinked="0"/>
        <c:majorTickMark val="in"/>
        <c:minorTickMark val="none"/>
        <c:tickLblPos val="nextTo"/>
        <c:spPr>
          <a:ln w="6350">
            <a:solidFill>
              <a:srgbClr val="000000"/>
            </a:solidFill>
            <a:prstDash val="solid"/>
          </a:ln>
        </c:spPr>
        <c:txPr>
          <a:bodyPr rot="0" vert="horz"/>
          <a:lstStyle/>
          <a:p>
            <a:pPr algn="ctr">
              <a:defRPr lang="en-US" sz="800" b="0" i="0" u="none" strike="noStrike" kern="1200" baseline="0">
                <a:solidFill>
                  <a:srgbClr val="000000"/>
                </a:solidFill>
                <a:latin typeface="Arial" panose="020B0604020202020204" pitchFamily="34" charset="0"/>
                <a:ea typeface="Arial"/>
                <a:cs typeface="Arial" panose="020B0604020202020204" pitchFamily="34" charset="0"/>
              </a:defRPr>
            </a:pPr>
            <a:endParaRPr lang="en-US"/>
          </a:p>
        </c:txPr>
        <c:crossAx val="170709760"/>
        <c:crosses val="max"/>
        <c:crossBetween val="between"/>
        <c:majorUnit val="0.1"/>
      </c:valAx>
      <c:spPr>
        <a:noFill/>
        <a:ln w="12700">
          <a:noFill/>
          <a:prstDash val="solid"/>
        </a:ln>
      </c:spPr>
    </c:plotArea>
    <c:legend>
      <c:legendPos val="r"/>
      <c:layout>
        <c:manualLayout>
          <c:xMode val="edge"/>
          <c:yMode val="edge"/>
          <c:x val="0"/>
          <c:y val="0.88351631069138536"/>
          <c:w val="1"/>
          <c:h val="5.4237288135593434E-2"/>
        </c:manualLayout>
      </c:layout>
      <c:overlay val="0"/>
      <c:spPr>
        <a:solidFill>
          <a:srgbClr val="FFFFFF"/>
        </a:solidFill>
        <a:ln w="3175">
          <a:noFill/>
          <a:prstDash val="solid"/>
        </a:ln>
      </c:spPr>
      <c:txPr>
        <a:bodyPr/>
        <a:lstStyle/>
        <a:p>
          <a:pPr>
            <a:defRPr sz="800">
              <a:latin typeface="Arial" panose="020B0604020202020204" pitchFamily="34" charset="0"/>
              <a:cs typeface="Arial" panose="020B0604020202020204" pitchFamily="34" charset="0"/>
            </a:defRPr>
          </a:pPr>
          <a:endParaRPr lang="en-US"/>
        </a:p>
      </c:txPr>
    </c:legend>
    <c:plotVisOnly val="1"/>
    <c:dispBlanksAs val="gap"/>
    <c:showDLblsOverMax val="0"/>
  </c:chart>
  <c:spPr>
    <a:solidFill>
      <a:schemeClr val="bg1"/>
    </a:solidFill>
    <a:ln w="9525">
      <a:noFill/>
    </a:ln>
  </c:spPr>
  <c:txPr>
    <a:bodyPr/>
    <a:lstStyle/>
    <a:p>
      <a:pPr>
        <a:defRPr sz="800" b="0" i="0" u="none" strike="noStrike" baseline="0">
          <a:solidFill>
            <a:srgbClr val="000000"/>
          </a:solidFill>
          <a:latin typeface="HelveticaNeueLT Std Lt" pitchFamily="34" charset="0"/>
          <a:ea typeface="Arial"/>
          <a:cs typeface="Arial"/>
        </a:defRPr>
      </a:pPr>
      <a:endParaRPr lang="en-US"/>
    </a:p>
  </c:txPr>
  <c:externalData r:id="rId1">
    <c:autoUpdate val="0"/>
  </c:externalData>
</c:chartSpace>
</file>

<file path=word/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5.7057777192173434E-2"/>
          <c:y val="5.3987731481481532E-2"/>
          <c:w val="0.88660621240363091"/>
          <c:h val="0.74970926281763162"/>
        </c:manualLayout>
      </c:layout>
      <c:lineChart>
        <c:grouping val="standard"/>
        <c:varyColors val="0"/>
        <c:ser>
          <c:idx val="0"/>
          <c:order val="0"/>
          <c:tx>
            <c:v>Metropolitan Melbourne</c:v>
          </c:tx>
          <c:spPr>
            <a:ln w="25400">
              <a:solidFill>
                <a:srgbClr val="36C5EE"/>
              </a:solidFill>
              <a:prstDash val="solid"/>
            </a:ln>
          </c:spPr>
          <c:marker>
            <c:symbol val="none"/>
          </c:marker>
          <c:cat>
            <c:numRef>
              <c:f>'Fig 6&amp;7 source'!$A$213:$A$273</c:f>
              <c:numCache>
                <c:formatCode>mmm\-yy</c:formatCode>
                <c:ptCount val="61"/>
                <c:pt idx="0">
                  <c:v>42705</c:v>
                </c:pt>
                <c:pt idx="1">
                  <c:v>42736</c:v>
                </c:pt>
                <c:pt idx="2">
                  <c:v>42767</c:v>
                </c:pt>
                <c:pt idx="3">
                  <c:v>42795</c:v>
                </c:pt>
                <c:pt idx="4">
                  <c:v>42826</c:v>
                </c:pt>
                <c:pt idx="5">
                  <c:v>42856</c:v>
                </c:pt>
                <c:pt idx="6">
                  <c:v>42887</c:v>
                </c:pt>
                <c:pt idx="7">
                  <c:v>42917</c:v>
                </c:pt>
                <c:pt idx="8">
                  <c:v>42948</c:v>
                </c:pt>
                <c:pt idx="9">
                  <c:v>42979</c:v>
                </c:pt>
                <c:pt idx="10">
                  <c:v>43009</c:v>
                </c:pt>
                <c:pt idx="11">
                  <c:v>43040</c:v>
                </c:pt>
                <c:pt idx="12">
                  <c:v>43070</c:v>
                </c:pt>
                <c:pt idx="13">
                  <c:v>43101</c:v>
                </c:pt>
                <c:pt idx="14">
                  <c:v>43132</c:v>
                </c:pt>
                <c:pt idx="15">
                  <c:v>43160</c:v>
                </c:pt>
                <c:pt idx="16">
                  <c:v>43191</c:v>
                </c:pt>
                <c:pt idx="17">
                  <c:v>43221</c:v>
                </c:pt>
                <c:pt idx="18">
                  <c:v>43252</c:v>
                </c:pt>
                <c:pt idx="19">
                  <c:v>43282</c:v>
                </c:pt>
                <c:pt idx="20">
                  <c:v>43313</c:v>
                </c:pt>
                <c:pt idx="21">
                  <c:v>43344</c:v>
                </c:pt>
                <c:pt idx="22">
                  <c:v>43374</c:v>
                </c:pt>
                <c:pt idx="23">
                  <c:v>43405</c:v>
                </c:pt>
                <c:pt idx="24">
                  <c:v>43435</c:v>
                </c:pt>
                <c:pt idx="25">
                  <c:v>43466</c:v>
                </c:pt>
                <c:pt idx="26">
                  <c:v>43497</c:v>
                </c:pt>
                <c:pt idx="27">
                  <c:v>43525</c:v>
                </c:pt>
                <c:pt idx="28">
                  <c:v>43556</c:v>
                </c:pt>
                <c:pt idx="29">
                  <c:v>43586</c:v>
                </c:pt>
                <c:pt idx="30">
                  <c:v>43617</c:v>
                </c:pt>
                <c:pt idx="31">
                  <c:v>43647</c:v>
                </c:pt>
                <c:pt idx="32">
                  <c:v>43678</c:v>
                </c:pt>
                <c:pt idx="33">
                  <c:v>43709</c:v>
                </c:pt>
                <c:pt idx="34">
                  <c:v>43739</c:v>
                </c:pt>
                <c:pt idx="35">
                  <c:v>43770</c:v>
                </c:pt>
                <c:pt idx="36">
                  <c:v>43800</c:v>
                </c:pt>
                <c:pt idx="37">
                  <c:v>43831</c:v>
                </c:pt>
                <c:pt idx="38">
                  <c:v>43862</c:v>
                </c:pt>
                <c:pt idx="39">
                  <c:v>43891</c:v>
                </c:pt>
                <c:pt idx="40">
                  <c:v>43922</c:v>
                </c:pt>
                <c:pt idx="41">
                  <c:v>43952</c:v>
                </c:pt>
                <c:pt idx="42">
                  <c:v>43983</c:v>
                </c:pt>
                <c:pt idx="43">
                  <c:v>44013</c:v>
                </c:pt>
                <c:pt idx="44">
                  <c:v>44044</c:v>
                </c:pt>
                <c:pt idx="45">
                  <c:v>44075</c:v>
                </c:pt>
                <c:pt idx="46">
                  <c:v>44105</c:v>
                </c:pt>
                <c:pt idx="47">
                  <c:v>44136</c:v>
                </c:pt>
                <c:pt idx="48">
                  <c:v>44166</c:v>
                </c:pt>
                <c:pt idx="49">
                  <c:v>44197</c:v>
                </c:pt>
                <c:pt idx="50">
                  <c:v>44228</c:v>
                </c:pt>
                <c:pt idx="51">
                  <c:v>44256</c:v>
                </c:pt>
                <c:pt idx="52">
                  <c:v>44287</c:v>
                </c:pt>
                <c:pt idx="53">
                  <c:v>44317</c:v>
                </c:pt>
                <c:pt idx="54">
                  <c:v>44348</c:v>
                </c:pt>
                <c:pt idx="55">
                  <c:v>44378</c:v>
                </c:pt>
                <c:pt idx="56">
                  <c:v>44409</c:v>
                </c:pt>
                <c:pt idx="57">
                  <c:v>44440</c:v>
                </c:pt>
                <c:pt idx="58">
                  <c:v>44470</c:v>
                </c:pt>
                <c:pt idx="59">
                  <c:v>44501</c:v>
                </c:pt>
                <c:pt idx="60">
                  <c:v>44531</c:v>
                </c:pt>
              </c:numCache>
            </c:numRef>
          </c:cat>
          <c:val>
            <c:numRef>
              <c:f>'Fig 6&amp;7 source'!$B$213:$B$273</c:f>
              <c:numCache>
                <c:formatCode>0.000</c:formatCode>
                <c:ptCount val="61"/>
                <c:pt idx="0">
                  <c:v>2.285397634363015E-2</c:v>
                </c:pt>
                <c:pt idx="1">
                  <c:v>2.2620584844819835E-2</c:v>
                </c:pt>
                <c:pt idx="2">
                  <c:v>2.2235299902859808E-2</c:v>
                </c:pt>
                <c:pt idx="3">
                  <c:v>2.1778633021699266E-2</c:v>
                </c:pt>
                <c:pt idx="4">
                  <c:v>2.1407072490349056E-2</c:v>
                </c:pt>
                <c:pt idx="5">
                  <c:v>2.1257280732996268E-2</c:v>
                </c:pt>
                <c:pt idx="6">
                  <c:v>2.1269560340408306E-2</c:v>
                </c:pt>
                <c:pt idx="7">
                  <c:v>2.1381906934506142E-2</c:v>
                </c:pt>
                <c:pt idx="8">
                  <c:v>2.1542921259538703E-2</c:v>
                </c:pt>
                <c:pt idx="9">
                  <c:v>2.1653783580231189E-2</c:v>
                </c:pt>
                <c:pt idx="10">
                  <c:v>2.1655631869464322E-2</c:v>
                </c:pt>
                <c:pt idx="11">
                  <c:v>2.1481001962612333E-2</c:v>
                </c:pt>
                <c:pt idx="12">
                  <c:v>2.1084092013301015E-2</c:v>
                </c:pt>
                <c:pt idx="13">
                  <c:v>2.0439409741070603E-2</c:v>
                </c:pt>
                <c:pt idx="14">
                  <c:v>1.9636666242291677E-2</c:v>
                </c:pt>
                <c:pt idx="15">
                  <c:v>1.8992192663172418E-2</c:v>
                </c:pt>
                <c:pt idx="16">
                  <c:v>1.8811906064607593E-2</c:v>
                </c:pt>
                <c:pt idx="17">
                  <c:v>1.906867886943233E-2</c:v>
                </c:pt>
                <c:pt idx="18">
                  <c:v>1.9570478963990244E-2</c:v>
                </c:pt>
                <c:pt idx="19">
                  <c:v>2.0166961236258166E-2</c:v>
                </c:pt>
                <c:pt idx="20">
                  <c:v>2.0750492694702104E-2</c:v>
                </c:pt>
                <c:pt idx="21">
                  <c:v>2.1385029737639578E-2</c:v>
                </c:pt>
                <c:pt idx="22">
                  <c:v>2.2039606358060838E-2</c:v>
                </c:pt>
                <c:pt idx="23">
                  <c:v>2.2548141070291836E-2</c:v>
                </c:pt>
                <c:pt idx="24">
                  <c:v>2.2778193852115838E-2</c:v>
                </c:pt>
                <c:pt idx="25">
                  <c:v>2.2715588603665387E-2</c:v>
                </c:pt>
                <c:pt idx="26">
                  <c:v>2.2454392125482999E-2</c:v>
                </c:pt>
                <c:pt idx="27">
                  <c:v>2.2013157343309268E-2</c:v>
                </c:pt>
                <c:pt idx="28">
                  <c:v>2.1620411953063051E-2</c:v>
                </c:pt>
                <c:pt idx="29">
                  <c:v>2.1422146438426149E-2</c:v>
                </c:pt>
                <c:pt idx="30">
                  <c:v>2.1413994846903761E-2</c:v>
                </c:pt>
                <c:pt idx="31">
                  <c:v>2.1513604534008638E-2</c:v>
                </c:pt>
                <c:pt idx="32">
                  <c:v>2.1725716570749353E-2</c:v>
                </c:pt>
                <c:pt idx="33">
                  <c:v>2.1973483771866743E-2</c:v>
                </c:pt>
                <c:pt idx="34">
                  <c:v>2.2032854840600819E-2</c:v>
                </c:pt>
                <c:pt idx="35">
                  <c:v>2.1905540823517488E-2</c:v>
                </c:pt>
                <c:pt idx="36">
                  <c:v>2.2236953066159429E-2</c:v>
                </c:pt>
                <c:pt idx="37">
                  <c:v>2.3415711863725076E-2</c:v>
                </c:pt>
                <c:pt idx="38">
                  <c:v>2.5329732833381288E-2</c:v>
                </c:pt>
                <c:pt idx="39">
                  <c:v>2.7839409439192248E-2</c:v>
                </c:pt>
                <c:pt idx="40">
                  <c:v>3.0984874296006285E-2</c:v>
                </c:pt>
                <c:pt idx="41">
                  <c:v>3.4768655709801317E-2</c:v>
                </c:pt>
                <c:pt idx="42">
                  <c:v>3.9144517748939164E-2</c:v>
                </c:pt>
                <c:pt idx="43">
                  <c:v>4.3768843546987631E-2</c:v>
                </c:pt>
                <c:pt idx="44">
                  <c:v>4.8576071757953539E-2</c:v>
                </c:pt>
                <c:pt idx="45">
                  <c:v>5.2774240570270942E-2</c:v>
                </c:pt>
                <c:pt idx="46">
                  <c:v>5.6832561433432904E-2</c:v>
                </c:pt>
                <c:pt idx="47">
                  <c:v>6.0959419412436169E-2</c:v>
                </c:pt>
                <c:pt idx="48">
                  <c:v>6.4401910416380145E-2</c:v>
                </c:pt>
                <c:pt idx="49">
                  <c:v>6.6251618896635819E-2</c:v>
                </c:pt>
                <c:pt idx="50">
                  <c:v>6.6329850817508862E-2</c:v>
                </c:pt>
                <c:pt idx="51">
                  <c:v>6.4399398690131782E-2</c:v>
                </c:pt>
                <c:pt idx="52">
                  <c:v>6.0701427129616237E-2</c:v>
                </c:pt>
                <c:pt idx="53">
                  <c:v>5.6145920737500986E-2</c:v>
                </c:pt>
                <c:pt idx="54">
                  <c:v>5.1448779074035896E-2</c:v>
                </c:pt>
                <c:pt idx="55">
                  <c:v>4.8389861442061498E-2</c:v>
                </c:pt>
                <c:pt idx="56">
                  <c:v>4.82205513717947E-2</c:v>
                </c:pt>
                <c:pt idx="57">
                  <c:v>5.0756200092613772E-2</c:v>
                </c:pt>
                <c:pt idx="58">
                  <c:v>5.4271909250354383E-2</c:v>
                </c:pt>
                <c:pt idx="59">
                  <c:v>5.8429813210671415E-2</c:v>
                </c:pt>
                <c:pt idx="60">
                  <c:v>6.2671485787074599E-2</c:v>
                </c:pt>
              </c:numCache>
            </c:numRef>
          </c:val>
          <c:smooth val="1"/>
          <c:extLst>
            <c:ext xmlns:c16="http://schemas.microsoft.com/office/drawing/2014/chart" uri="{C3380CC4-5D6E-409C-BE32-E72D297353CC}">
              <c16:uniqueId val="{00000000-32C5-4556-A5B5-10237E182A44}"/>
            </c:ext>
          </c:extLst>
        </c:ser>
        <c:ser>
          <c:idx val="1"/>
          <c:order val="1"/>
          <c:tx>
            <c:v>Regional Victoria</c:v>
          </c:tx>
          <c:spPr>
            <a:ln w="25400">
              <a:solidFill>
                <a:srgbClr val="2EB77E"/>
              </a:solidFill>
              <a:prstDash val="sysDash"/>
            </a:ln>
          </c:spPr>
          <c:marker>
            <c:symbol val="none"/>
          </c:marker>
          <c:cat>
            <c:numRef>
              <c:f>'Fig 6&amp;7 source'!$A$213:$A$273</c:f>
              <c:numCache>
                <c:formatCode>mmm\-yy</c:formatCode>
                <c:ptCount val="61"/>
                <c:pt idx="0">
                  <c:v>42705</c:v>
                </c:pt>
                <c:pt idx="1">
                  <c:v>42736</c:v>
                </c:pt>
                <c:pt idx="2">
                  <c:v>42767</c:v>
                </c:pt>
                <c:pt idx="3">
                  <c:v>42795</c:v>
                </c:pt>
                <c:pt idx="4">
                  <c:v>42826</c:v>
                </c:pt>
                <c:pt idx="5">
                  <c:v>42856</c:v>
                </c:pt>
                <c:pt idx="6">
                  <c:v>42887</c:v>
                </c:pt>
                <c:pt idx="7">
                  <c:v>42917</c:v>
                </c:pt>
                <c:pt idx="8">
                  <c:v>42948</c:v>
                </c:pt>
                <c:pt idx="9">
                  <c:v>42979</c:v>
                </c:pt>
                <c:pt idx="10">
                  <c:v>43009</c:v>
                </c:pt>
                <c:pt idx="11">
                  <c:v>43040</c:v>
                </c:pt>
                <c:pt idx="12">
                  <c:v>43070</c:v>
                </c:pt>
                <c:pt idx="13">
                  <c:v>43101</c:v>
                </c:pt>
                <c:pt idx="14">
                  <c:v>43132</c:v>
                </c:pt>
                <c:pt idx="15">
                  <c:v>43160</c:v>
                </c:pt>
                <c:pt idx="16">
                  <c:v>43191</c:v>
                </c:pt>
                <c:pt idx="17">
                  <c:v>43221</c:v>
                </c:pt>
                <c:pt idx="18">
                  <c:v>43252</c:v>
                </c:pt>
                <c:pt idx="19">
                  <c:v>43282</c:v>
                </c:pt>
                <c:pt idx="20">
                  <c:v>43313</c:v>
                </c:pt>
                <c:pt idx="21">
                  <c:v>43344</c:v>
                </c:pt>
                <c:pt idx="22">
                  <c:v>43374</c:v>
                </c:pt>
                <c:pt idx="23">
                  <c:v>43405</c:v>
                </c:pt>
                <c:pt idx="24">
                  <c:v>43435</c:v>
                </c:pt>
                <c:pt idx="25">
                  <c:v>43466</c:v>
                </c:pt>
                <c:pt idx="26">
                  <c:v>43497</c:v>
                </c:pt>
                <c:pt idx="27">
                  <c:v>43525</c:v>
                </c:pt>
                <c:pt idx="28">
                  <c:v>43556</c:v>
                </c:pt>
                <c:pt idx="29">
                  <c:v>43586</c:v>
                </c:pt>
                <c:pt idx="30">
                  <c:v>43617</c:v>
                </c:pt>
                <c:pt idx="31">
                  <c:v>43647</c:v>
                </c:pt>
                <c:pt idx="32">
                  <c:v>43678</c:v>
                </c:pt>
                <c:pt idx="33">
                  <c:v>43709</c:v>
                </c:pt>
                <c:pt idx="34">
                  <c:v>43739</c:v>
                </c:pt>
                <c:pt idx="35">
                  <c:v>43770</c:v>
                </c:pt>
                <c:pt idx="36">
                  <c:v>43800</c:v>
                </c:pt>
                <c:pt idx="37">
                  <c:v>43831</c:v>
                </c:pt>
                <c:pt idx="38">
                  <c:v>43862</c:v>
                </c:pt>
                <c:pt idx="39">
                  <c:v>43891</c:v>
                </c:pt>
                <c:pt idx="40">
                  <c:v>43922</c:v>
                </c:pt>
                <c:pt idx="41">
                  <c:v>43952</c:v>
                </c:pt>
                <c:pt idx="42">
                  <c:v>43983</c:v>
                </c:pt>
                <c:pt idx="43">
                  <c:v>44013</c:v>
                </c:pt>
                <c:pt idx="44">
                  <c:v>44044</c:v>
                </c:pt>
                <c:pt idx="45">
                  <c:v>44075</c:v>
                </c:pt>
                <c:pt idx="46">
                  <c:v>44105</c:v>
                </c:pt>
                <c:pt idx="47">
                  <c:v>44136</c:v>
                </c:pt>
                <c:pt idx="48">
                  <c:v>44166</c:v>
                </c:pt>
                <c:pt idx="49">
                  <c:v>44197</c:v>
                </c:pt>
                <c:pt idx="50">
                  <c:v>44228</c:v>
                </c:pt>
                <c:pt idx="51">
                  <c:v>44256</c:v>
                </c:pt>
                <c:pt idx="52">
                  <c:v>44287</c:v>
                </c:pt>
                <c:pt idx="53">
                  <c:v>44317</c:v>
                </c:pt>
                <c:pt idx="54">
                  <c:v>44348</c:v>
                </c:pt>
                <c:pt idx="55">
                  <c:v>44378</c:v>
                </c:pt>
                <c:pt idx="56">
                  <c:v>44409</c:v>
                </c:pt>
                <c:pt idx="57">
                  <c:v>44440</c:v>
                </c:pt>
                <c:pt idx="58">
                  <c:v>44470</c:v>
                </c:pt>
                <c:pt idx="59">
                  <c:v>44501</c:v>
                </c:pt>
                <c:pt idx="60">
                  <c:v>44531</c:v>
                </c:pt>
              </c:numCache>
            </c:numRef>
          </c:cat>
          <c:val>
            <c:numRef>
              <c:f>'Fig 6&amp;7 source'!$E$213:$E$273</c:f>
              <c:numCache>
                <c:formatCode>0.000</c:formatCode>
                <c:ptCount val="61"/>
                <c:pt idx="0">
                  <c:v>2.4300423103955918E-2</c:v>
                </c:pt>
                <c:pt idx="1">
                  <c:v>2.4471557573554965E-2</c:v>
                </c:pt>
                <c:pt idx="2">
                  <c:v>2.453025708100201E-2</c:v>
                </c:pt>
                <c:pt idx="3">
                  <c:v>2.4354131676440131E-2</c:v>
                </c:pt>
                <c:pt idx="4">
                  <c:v>2.3935718391762308E-2</c:v>
                </c:pt>
                <c:pt idx="5">
                  <c:v>2.3346624795987588E-2</c:v>
                </c:pt>
                <c:pt idx="6">
                  <c:v>2.2693815283706779E-2</c:v>
                </c:pt>
                <c:pt idx="7">
                  <c:v>2.1935986170124388E-2</c:v>
                </c:pt>
                <c:pt idx="8">
                  <c:v>2.1084138079137102E-2</c:v>
                </c:pt>
                <c:pt idx="9">
                  <c:v>2.0150044415958517E-2</c:v>
                </c:pt>
                <c:pt idx="10">
                  <c:v>1.9407666052262816E-2</c:v>
                </c:pt>
                <c:pt idx="11">
                  <c:v>1.8825659401155645E-2</c:v>
                </c:pt>
                <c:pt idx="12">
                  <c:v>1.8267602770822879E-2</c:v>
                </c:pt>
                <c:pt idx="13">
                  <c:v>1.7625535666890145E-2</c:v>
                </c:pt>
                <c:pt idx="14">
                  <c:v>1.6886859189639107E-2</c:v>
                </c:pt>
                <c:pt idx="15">
                  <c:v>1.6160167043937346E-2</c:v>
                </c:pt>
                <c:pt idx="16">
                  <c:v>1.5420634372479558E-2</c:v>
                </c:pt>
                <c:pt idx="17">
                  <c:v>1.4633474190499334E-2</c:v>
                </c:pt>
                <c:pt idx="18">
                  <c:v>1.3912564290244145E-2</c:v>
                </c:pt>
                <c:pt idx="19">
                  <c:v>1.3311707965619295E-2</c:v>
                </c:pt>
                <c:pt idx="20">
                  <c:v>1.2812782815512715E-2</c:v>
                </c:pt>
                <c:pt idx="21">
                  <c:v>1.2330047500379852E-2</c:v>
                </c:pt>
                <c:pt idx="22">
                  <c:v>1.1886329519806966E-2</c:v>
                </c:pt>
                <c:pt idx="23">
                  <c:v>1.1558726916372181E-2</c:v>
                </c:pt>
                <c:pt idx="24">
                  <c:v>1.143045102346279E-2</c:v>
                </c:pt>
                <c:pt idx="25">
                  <c:v>1.1507262026147642E-2</c:v>
                </c:pt>
                <c:pt idx="26">
                  <c:v>1.18713362339557E-2</c:v>
                </c:pt>
                <c:pt idx="27">
                  <c:v>1.2570420484538688E-2</c:v>
                </c:pt>
                <c:pt idx="28">
                  <c:v>1.3527554537365427E-2</c:v>
                </c:pt>
                <c:pt idx="29">
                  <c:v>1.4585038126569224E-2</c:v>
                </c:pt>
                <c:pt idx="30">
                  <c:v>1.5413808931886869E-2</c:v>
                </c:pt>
                <c:pt idx="31">
                  <c:v>1.5885089403746534E-2</c:v>
                </c:pt>
                <c:pt idx="32">
                  <c:v>1.6117749053860115E-2</c:v>
                </c:pt>
                <c:pt idx="33">
                  <c:v>1.6378267734957375E-2</c:v>
                </c:pt>
                <c:pt idx="34">
                  <c:v>1.6866402340499836E-2</c:v>
                </c:pt>
                <c:pt idx="35">
                  <c:v>1.7673385280496487E-2</c:v>
                </c:pt>
                <c:pt idx="36">
                  <c:v>1.8795076747460008E-2</c:v>
                </c:pt>
                <c:pt idx="37">
                  <c:v>1.9785267903259542E-2</c:v>
                </c:pt>
                <c:pt idx="38">
                  <c:v>2.0177489682632631E-2</c:v>
                </c:pt>
                <c:pt idx="39">
                  <c:v>1.9778764150499586E-2</c:v>
                </c:pt>
                <c:pt idx="40">
                  <c:v>1.8644056215562314E-2</c:v>
                </c:pt>
                <c:pt idx="41">
                  <c:v>1.6966526889309788E-2</c:v>
                </c:pt>
                <c:pt idx="42">
                  <c:v>1.5014556155077227E-2</c:v>
                </c:pt>
                <c:pt idx="43">
                  <c:v>1.3013055996805951E-2</c:v>
                </c:pt>
                <c:pt idx="44">
                  <c:v>1.1222266820588358E-2</c:v>
                </c:pt>
                <c:pt idx="45">
                  <c:v>9.9801827450844982E-3</c:v>
                </c:pt>
                <c:pt idx="46">
                  <c:v>9.3968657133259668E-3</c:v>
                </c:pt>
                <c:pt idx="47">
                  <c:v>9.4321067192077671E-3</c:v>
                </c:pt>
                <c:pt idx="48">
                  <c:v>9.9372370555198437E-3</c:v>
                </c:pt>
                <c:pt idx="49">
                  <c:v>1.0707365791909668E-2</c:v>
                </c:pt>
                <c:pt idx="50">
                  <c:v>1.1570149805045234E-2</c:v>
                </c:pt>
                <c:pt idx="51">
                  <c:v>1.2189197826098589E-2</c:v>
                </c:pt>
                <c:pt idx="52">
                  <c:v>1.2587755838165486E-2</c:v>
                </c:pt>
                <c:pt idx="53">
                  <c:v>1.2745406136438733E-2</c:v>
                </c:pt>
                <c:pt idx="54">
                  <c:v>1.2539860085797527E-2</c:v>
                </c:pt>
                <c:pt idx="55">
                  <c:v>1.2214212932053881E-2</c:v>
                </c:pt>
                <c:pt idx="56">
                  <c:v>1.1968990495689218E-2</c:v>
                </c:pt>
                <c:pt idx="57">
                  <c:v>1.2050971774229743E-2</c:v>
                </c:pt>
                <c:pt idx="58">
                  <c:v>1.2481000960381137E-2</c:v>
                </c:pt>
                <c:pt idx="59">
                  <c:v>1.3221702003582206E-2</c:v>
                </c:pt>
                <c:pt idx="60">
                  <c:v>1.4070720137483214E-2</c:v>
                </c:pt>
              </c:numCache>
            </c:numRef>
          </c:val>
          <c:smooth val="0"/>
          <c:extLst>
            <c:ext xmlns:c16="http://schemas.microsoft.com/office/drawing/2014/chart" uri="{C3380CC4-5D6E-409C-BE32-E72D297353CC}">
              <c16:uniqueId val="{00000001-32C5-4556-A5B5-10237E182A44}"/>
            </c:ext>
          </c:extLst>
        </c:ser>
        <c:dLbls>
          <c:showLegendKey val="0"/>
          <c:showVal val="0"/>
          <c:showCatName val="0"/>
          <c:showSerName val="0"/>
          <c:showPercent val="0"/>
          <c:showBubbleSize val="0"/>
        </c:dLbls>
        <c:smooth val="0"/>
        <c:axId val="170654336"/>
        <c:axId val="170733952"/>
      </c:lineChart>
      <c:dateAx>
        <c:axId val="170654336"/>
        <c:scaling>
          <c:orientation val="minMax"/>
        </c:scaling>
        <c:delete val="0"/>
        <c:axPos val="b"/>
        <c:numFmt formatCode="mmm\-yy" sourceLinked="0"/>
        <c:majorTickMark val="in"/>
        <c:minorTickMark val="in"/>
        <c:tickLblPos val="low"/>
        <c:spPr>
          <a:ln w="6350">
            <a:solidFill>
              <a:schemeClr val="tx1"/>
            </a:solidFill>
          </a:ln>
        </c:spPr>
        <c:txPr>
          <a:bodyPr rot="0" vert="horz"/>
          <a:lstStyle/>
          <a:p>
            <a:pPr algn="ctr">
              <a:defRPr lang="en-US" sz="800" b="0" i="0" u="none" strike="noStrike" kern="1200" baseline="0">
                <a:solidFill>
                  <a:srgbClr val="000000"/>
                </a:solidFill>
                <a:latin typeface="Arial" panose="020B0604020202020204" pitchFamily="34" charset="0"/>
                <a:ea typeface="Arial"/>
                <a:cs typeface="Arial" panose="020B0604020202020204" pitchFamily="34" charset="0"/>
              </a:defRPr>
            </a:pPr>
            <a:endParaRPr lang="en-US"/>
          </a:p>
        </c:txPr>
        <c:crossAx val="170733952"/>
        <c:crosses val="autoZero"/>
        <c:auto val="1"/>
        <c:lblOffset val="100"/>
        <c:baseTimeUnit val="months"/>
        <c:majorUnit val="1"/>
        <c:majorTimeUnit val="years"/>
        <c:minorUnit val="3"/>
        <c:minorTimeUnit val="months"/>
      </c:dateAx>
      <c:valAx>
        <c:axId val="170733952"/>
        <c:scaling>
          <c:orientation val="minMax"/>
          <c:max val="8.0000000000000016E-2"/>
          <c:min val="0"/>
        </c:scaling>
        <c:delete val="0"/>
        <c:axPos val="l"/>
        <c:majorGridlines>
          <c:spPr>
            <a:ln w="3175">
              <a:solidFill>
                <a:schemeClr val="bg1">
                  <a:lumMod val="50000"/>
                </a:schemeClr>
              </a:solidFill>
              <a:prstDash val="sysDash"/>
            </a:ln>
          </c:spPr>
        </c:majorGridlines>
        <c:numFmt formatCode="0.0%" sourceLinked="0"/>
        <c:majorTickMark val="none"/>
        <c:minorTickMark val="none"/>
        <c:tickLblPos val="nextTo"/>
        <c:spPr>
          <a:ln w="6350">
            <a:solidFill>
              <a:schemeClr val="tx1"/>
            </a:solidFill>
            <a:prstDash val="solid"/>
          </a:ln>
        </c:spPr>
        <c:txPr>
          <a:bodyPr rot="0" vert="horz"/>
          <a:lstStyle/>
          <a:p>
            <a:pPr algn="ctr">
              <a:defRPr lang="en-US" sz="800" b="0" i="0" u="none" strike="noStrike" kern="1200" baseline="0">
                <a:solidFill>
                  <a:srgbClr val="000000"/>
                </a:solidFill>
                <a:latin typeface="Arial" panose="020B0604020202020204" pitchFamily="34" charset="0"/>
                <a:ea typeface="Arial"/>
                <a:cs typeface="Arial" panose="020B0604020202020204" pitchFamily="34" charset="0"/>
              </a:defRPr>
            </a:pPr>
            <a:endParaRPr lang="en-US"/>
          </a:p>
        </c:txPr>
        <c:crossAx val="170654336"/>
        <c:crossesAt val="1247"/>
        <c:crossBetween val="midCat"/>
        <c:majorUnit val="1.0000000000000103E-2"/>
      </c:valAx>
      <c:spPr>
        <a:noFill/>
        <a:ln w="12700">
          <a:noFill/>
          <a:prstDash val="solid"/>
        </a:ln>
      </c:spPr>
    </c:plotArea>
    <c:legend>
      <c:legendPos val="r"/>
      <c:layout>
        <c:manualLayout>
          <c:xMode val="edge"/>
          <c:yMode val="edge"/>
          <c:x val="0.18311148499698471"/>
          <c:y val="0.87733545964982229"/>
          <c:w val="0.67140179935985889"/>
          <c:h val="6.943555132531512E-2"/>
        </c:manualLayout>
      </c:layout>
      <c:overlay val="0"/>
      <c:txPr>
        <a:bodyPr/>
        <a:lstStyle/>
        <a:p>
          <a:pPr>
            <a:defRPr sz="900" b="0">
              <a:latin typeface="Arial" panose="020B0604020202020204" pitchFamily="34" charset="0"/>
              <a:cs typeface="Arial" panose="020B0604020202020204" pitchFamily="34" charset="0"/>
            </a:defRPr>
          </a:pPr>
          <a:endParaRPr lang="en-US"/>
        </a:p>
      </c:txPr>
    </c:legend>
    <c:plotVisOnly val="1"/>
    <c:dispBlanksAs val="gap"/>
    <c:showDLblsOverMax val="0"/>
  </c:chart>
  <c:spPr>
    <a:solidFill>
      <a:sysClr val="window" lastClr="FFFFFF"/>
    </a:solidFill>
    <a:ln w="9525">
      <a:noFill/>
    </a:ln>
  </c:spPr>
  <c:txPr>
    <a:bodyPr/>
    <a:lstStyle/>
    <a:p>
      <a:pPr>
        <a:defRPr sz="1400" b="0" i="0" u="none" strike="noStrike" baseline="0">
          <a:solidFill>
            <a:srgbClr val="000000"/>
          </a:solidFill>
          <a:latin typeface="HelveticaNeueLT Std Lt" pitchFamily="34" charset="0"/>
          <a:ea typeface="Arial"/>
          <a:cs typeface="Arial"/>
        </a:defRPr>
      </a:pPr>
      <a:endParaRPr lang="en-US"/>
    </a:p>
  </c:txPr>
  <c:externalData r:id="rId1">
    <c:autoUpdate val="0"/>
  </c:externalData>
</c:chartSpace>
</file>

<file path=word/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0218607489654202"/>
          <c:y val="4.632777777777778E-2"/>
          <c:w val="0.86866597724924965"/>
          <c:h val="0.76660877116805748"/>
        </c:manualLayout>
      </c:layout>
      <c:lineChart>
        <c:grouping val="standard"/>
        <c:varyColors val="0"/>
        <c:ser>
          <c:idx val="2"/>
          <c:order val="0"/>
          <c:tx>
            <c:v>Regional Victoria</c:v>
          </c:tx>
          <c:spPr>
            <a:ln w="31750">
              <a:solidFill>
                <a:srgbClr val="2EB77E"/>
              </a:solidFill>
              <a:prstDash val="sysDash"/>
            </a:ln>
          </c:spPr>
          <c:marker>
            <c:symbol val="none"/>
          </c:marker>
          <c:cat>
            <c:numRef>
              <c:f>'Fig 4&amp;8 source'!$O$51:$O$71</c:f>
              <c:numCache>
                <c:formatCode>mmm\-yy</c:formatCode>
                <c:ptCount val="21"/>
                <c:pt idx="0">
                  <c:v>42705</c:v>
                </c:pt>
                <c:pt idx="1">
                  <c:v>42795</c:v>
                </c:pt>
                <c:pt idx="2">
                  <c:v>42887</c:v>
                </c:pt>
                <c:pt idx="3">
                  <c:v>42979</c:v>
                </c:pt>
                <c:pt idx="4">
                  <c:v>43070</c:v>
                </c:pt>
                <c:pt idx="5">
                  <c:v>43160</c:v>
                </c:pt>
                <c:pt idx="6">
                  <c:v>43252</c:v>
                </c:pt>
                <c:pt idx="7">
                  <c:v>43344</c:v>
                </c:pt>
                <c:pt idx="8">
                  <c:v>43435</c:v>
                </c:pt>
                <c:pt idx="9">
                  <c:v>43525</c:v>
                </c:pt>
                <c:pt idx="10">
                  <c:v>43617</c:v>
                </c:pt>
                <c:pt idx="11">
                  <c:v>43709</c:v>
                </c:pt>
                <c:pt idx="12">
                  <c:v>43800</c:v>
                </c:pt>
                <c:pt idx="13">
                  <c:v>43891</c:v>
                </c:pt>
                <c:pt idx="14">
                  <c:v>43983</c:v>
                </c:pt>
                <c:pt idx="15">
                  <c:v>44075</c:v>
                </c:pt>
                <c:pt idx="16">
                  <c:v>44166</c:v>
                </c:pt>
                <c:pt idx="17">
                  <c:v>44256</c:v>
                </c:pt>
                <c:pt idx="18">
                  <c:v>44348</c:v>
                </c:pt>
                <c:pt idx="19">
                  <c:v>44440</c:v>
                </c:pt>
                <c:pt idx="20">
                  <c:v>44531</c:v>
                </c:pt>
              </c:numCache>
            </c:numRef>
          </c:cat>
          <c:val>
            <c:numRef>
              <c:f>'Fig 4&amp;8 source'!$R$51:$R$71</c:f>
              <c:numCache>
                <c:formatCode>0.0%</c:formatCode>
                <c:ptCount val="21"/>
                <c:pt idx="0">
                  <c:v>0.56499999999999995</c:v>
                </c:pt>
                <c:pt idx="1">
                  <c:v>0.54700000000000004</c:v>
                </c:pt>
                <c:pt idx="2">
                  <c:v>0.57699999999999996</c:v>
                </c:pt>
                <c:pt idx="3">
                  <c:v>0.55900000000000005</c:v>
                </c:pt>
                <c:pt idx="4">
                  <c:v>0.53800000000000003</c:v>
                </c:pt>
                <c:pt idx="5">
                  <c:v>0.51300000000000001</c:v>
                </c:pt>
                <c:pt idx="6">
                  <c:v>0.53600000000000003</c:v>
                </c:pt>
                <c:pt idx="7">
                  <c:v>0.51700000000000002</c:v>
                </c:pt>
                <c:pt idx="8">
                  <c:v>0.47199999999999998</c:v>
                </c:pt>
                <c:pt idx="9">
                  <c:v>0.45200000000000001</c:v>
                </c:pt>
                <c:pt idx="10">
                  <c:v>0.44700000000000001</c:v>
                </c:pt>
                <c:pt idx="11">
                  <c:v>0.46800000000000003</c:v>
                </c:pt>
                <c:pt idx="12">
                  <c:v>0.436</c:v>
                </c:pt>
                <c:pt idx="13">
                  <c:v>0.40500000000000003</c:v>
                </c:pt>
                <c:pt idx="14">
                  <c:v>0.47</c:v>
                </c:pt>
                <c:pt idx="15">
                  <c:v>0.42199999999999999</c:v>
                </c:pt>
                <c:pt idx="16">
                  <c:v>0.35099999999999998</c:v>
                </c:pt>
                <c:pt idx="17">
                  <c:v>0.32300000000000001</c:v>
                </c:pt>
                <c:pt idx="18">
                  <c:v>0.33800000000000002</c:v>
                </c:pt>
                <c:pt idx="19">
                  <c:v>0.33800000000000002</c:v>
                </c:pt>
                <c:pt idx="20">
                  <c:v>0.30399999999999999</c:v>
                </c:pt>
              </c:numCache>
            </c:numRef>
          </c:val>
          <c:smooth val="0"/>
          <c:extLst>
            <c:ext xmlns:c16="http://schemas.microsoft.com/office/drawing/2014/chart" uri="{C3380CC4-5D6E-409C-BE32-E72D297353CC}">
              <c16:uniqueId val="{00000000-44A4-4B84-887B-6D754517B46B}"/>
            </c:ext>
          </c:extLst>
        </c:ser>
        <c:ser>
          <c:idx val="0"/>
          <c:order val="1"/>
          <c:tx>
            <c:v>Victoria</c:v>
          </c:tx>
          <c:spPr>
            <a:ln w="31750">
              <a:solidFill>
                <a:srgbClr val="ECB22B"/>
              </a:solidFill>
              <a:prstDash val="solid"/>
            </a:ln>
          </c:spPr>
          <c:marker>
            <c:symbol val="none"/>
          </c:marker>
          <c:cat>
            <c:numRef>
              <c:f>'Fig 4&amp;8 source'!$O$51:$O$71</c:f>
              <c:numCache>
                <c:formatCode>mmm\-yy</c:formatCode>
                <c:ptCount val="21"/>
                <c:pt idx="0">
                  <c:v>42705</c:v>
                </c:pt>
                <c:pt idx="1">
                  <c:v>42795</c:v>
                </c:pt>
                <c:pt idx="2">
                  <c:v>42887</c:v>
                </c:pt>
                <c:pt idx="3">
                  <c:v>42979</c:v>
                </c:pt>
                <c:pt idx="4">
                  <c:v>43070</c:v>
                </c:pt>
                <c:pt idx="5">
                  <c:v>43160</c:v>
                </c:pt>
                <c:pt idx="6">
                  <c:v>43252</c:v>
                </c:pt>
                <c:pt idx="7">
                  <c:v>43344</c:v>
                </c:pt>
                <c:pt idx="8">
                  <c:v>43435</c:v>
                </c:pt>
                <c:pt idx="9">
                  <c:v>43525</c:v>
                </c:pt>
                <c:pt idx="10">
                  <c:v>43617</c:v>
                </c:pt>
                <c:pt idx="11">
                  <c:v>43709</c:v>
                </c:pt>
                <c:pt idx="12">
                  <c:v>43800</c:v>
                </c:pt>
                <c:pt idx="13">
                  <c:v>43891</c:v>
                </c:pt>
                <c:pt idx="14">
                  <c:v>43983</c:v>
                </c:pt>
                <c:pt idx="15">
                  <c:v>44075</c:v>
                </c:pt>
                <c:pt idx="16">
                  <c:v>44166</c:v>
                </c:pt>
                <c:pt idx="17">
                  <c:v>44256</c:v>
                </c:pt>
                <c:pt idx="18">
                  <c:v>44348</c:v>
                </c:pt>
                <c:pt idx="19">
                  <c:v>44440</c:v>
                </c:pt>
                <c:pt idx="20">
                  <c:v>44531</c:v>
                </c:pt>
              </c:numCache>
            </c:numRef>
          </c:cat>
          <c:val>
            <c:numRef>
              <c:f>'Fig 4&amp;8 source'!$P$51:$P$71</c:f>
              <c:numCache>
                <c:formatCode>0.0%</c:formatCode>
                <c:ptCount val="21"/>
                <c:pt idx="0">
                  <c:v>0.17299999999999999</c:v>
                </c:pt>
                <c:pt idx="1">
                  <c:v>0.14899999999999999</c:v>
                </c:pt>
                <c:pt idx="2">
                  <c:v>0.17100000000000001</c:v>
                </c:pt>
                <c:pt idx="3">
                  <c:v>0.155</c:v>
                </c:pt>
                <c:pt idx="4">
                  <c:v>0.154</c:v>
                </c:pt>
                <c:pt idx="5">
                  <c:v>0.13100000000000001</c:v>
                </c:pt>
                <c:pt idx="6">
                  <c:v>0.155</c:v>
                </c:pt>
                <c:pt idx="7">
                  <c:v>0.13900000000000001</c:v>
                </c:pt>
                <c:pt idx="8">
                  <c:v>0.13200000000000001</c:v>
                </c:pt>
                <c:pt idx="9">
                  <c:v>0.11799999999999999</c:v>
                </c:pt>
                <c:pt idx="10">
                  <c:v>0.13200000000000001</c:v>
                </c:pt>
                <c:pt idx="11">
                  <c:v>0.14199999999999999</c:v>
                </c:pt>
                <c:pt idx="12">
                  <c:v>0.13900000000000001</c:v>
                </c:pt>
                <c:pt idx="13">
                  <c:v>0.115</c:v>
                </c:pt>
                <c:pt idx="14">
                  <c:v>0.161</c:v>
                </c:pt>
                <c:pt idx="15">
                  <c:v>0.14599999999999999</c:v>
                </c:pt>
                <c:pt idx="16">
                  <c:v>0.115</c:v>
                </c:pt>
                <c:pt idx="17">
                  <c:v>9.7000000000000003E-2</c:v>
                </c:pt>
                <c:pt idx="18">
                  <c:v>0.13</c:v>
                </c:pt>
                <c:pt idx="19">
                  <c:v>0.14599999999999999</c:v>
                </c:pt>
                <c:pt idx="20">
                  <c:v>0.13200000000000001</c:v>
                </c:pt>
              </c:numCache>
            </c:numRef>
          </c:val>
          <c:smooth val="0"/>
          <c:extLst>
            <c:ext xmlns:c16="http://schemas.microsoft.com/office/drawing/2014/chart" uri="{C3380CC4-5D6E-409C-BE32-E72D297353CC}">
              <c16:uniqueId val="{00000001-44A4-4B84-887B-6D754517B46B}"/>
            </c:ext>
          </c:extLst>
        </c:ser>
        <c:ser>
          <c:idx val="1"/>
          <c:order val="2"/>
          <c:tx>
            <c:v>Metropolitan Melbourne</c:v>
          </c:tx>
          <c:spPr>
            <a:ln w="25400">
              <a:solidFill>
                <a:srgbClr val="36C5EE"/>
              </a:solidFill>
            </a:ln>
          </c:spPr>
          <c:marker>
            <c:symbol val="none"/>
          </c:marker>
          <c:cat>
            <c:numRef>
              <c:f>'Fig 4&amp;8 source'!$O$51:$O$71</c:f>
              <c:numCache>
                <c:formatCode>mmm\-yy</c:formatCode>
                <c:ptCount val="21"/>
                <c:pt idx="0">
                  <c:v>42705</c:v>
                </c:pt>
                <c:pt idx="1">
                  <c:v>42795</c:v>
                </c:pt>
                <c:pt idx="2">
                  <c:v>42887</c:v>
                </c:pt>
                <c:pt idx="3">
                  <c:v>42979</c:v>
                </c:pt>
                <c:pt idx="4">
                  <c:v>43070</c:v>
                </c:pt>
                <c:pt idx="5">
                  <c:v>43160</c:v>
                </c:pt>
                <c:pt idx="6">
                  <c:v>43252</c:v>
                </c:pt>
                <c:pt idx="7">
                  <c:v>43344</c:v>
                </c:pt>
                <c:pt idx="8">
                  <c:v>43435</c:v>
                </c:pt>
                <c:pt idx="9">
                  <c:v>43525</c:v>
                </c:pt>
                <c:pt idx="10">
                  <c:v>43617</c:v>
                </c:pt>
                <c:pt idx="11">
                  <c:v>43709</c:v>
                </c:pt>
                <c:pt idx="12">
                  <c:v>43800</c:v>
                </c:pt>
                <c:pt idx="13">
                  <c:v>43891</c:v>
                </c:pt>
                <c:pt idx="14">
                  <c:v>43983</c:v>
                </c:pt>
                <c:pt idx="15">
                  <c:v>44075</c:v>
                </c:pt>
                <c:pt idx="16">
                  <c:v>44166</c:v>
                </c:pt>
                <c:pt idx="17">
                  <c:v>44256</c:v>
                </c:pt>
                <c:pt idx="18">
                  <c:v>44348</c:v>
                </c:pt>
                <c:pt idx="19">
                  <c:v>44440</c:v>
                </c:pt>
                <c:pt idx="20">
                  <c:v>44531</c:v>
                </c:pt>
              </c:numCache>
            </c:numRef>
          </c:cat>
          <c:val>
            <c:numRef>
              <c:f>'Fig 4&amp;8 source'!$Q$51:$Q$71</c:f>
              <c:numCache>
                <c:formatCode>0.0%</c:formatCode>
                <c:ptCount val="21"/>
                <c:pt idx="0">
                  <c:v>7.2999999999999995E-2</c:v>
                </c:pt>
                <c:pt idx="1">
                  <c:v>5.8000000000000003E-2</c:v>
                </c:pt>
                <c:pt idx="2">
                  <c:v>6.5000000000000002E-2</c:v>
                </c:pt>
                <c:pt idx="3">
                  <c:v>0.06</c:v>
                </c:pt>
                <c:pt idx="4">
                  <c:v>0.06</c:v>
                </c:pt>
                <c:pt idx="5">
                  <c:v>4.8000000000000001E-2</c:v>
                </c:pt>
                <c:pt idx="6">
                  <c:v>6.2E-2</c:v>
                </c:pt>
                <c:pt idx="7">
                  <c:v>5.6000000000000001E-2</c:v>
                </c:pt>
                <c:pt idx="8">
                  <c:v>5.3999999999999999E-2</c:v>
                </c:pt>
                <c:pt idx="9">
                  <c:v>5.0999999999999997E-2</c:v>
                </c:pt>
                <c:pt idx="10">
                  <c:v>5.8999999999999997E-2</c:v>
                </c:pt>
                <c:pt idx="11">
                  <c:v>7.2999999999999995E-2</c:v>
                </c:pt>
                <c:pt idx="12">
                  <c:v>7.0999999999999994E-2</c:v>
                </c:pt>
                <c:pt idx="13">
                  <c:v>5.8000000000000003E-2</c:v>
                </c:pt>
                <c:pt idx="14">
                  <c:v>8.6999999999999994E-2</c:v>
                </c:pt>
                <c:pt idx="15">
                  <c:v>7.8E-2</c:v>
                </c:pt>
                <c:pt idx="16">
                  <c:v>7.0999999999999994E-2</c:v>
                </c:pt>
                <c:pt idx="17">
                  <c:v>6.0999999999999999E-2</c:v>
                </c:pt>
                <c:pt idx="18">
                  <c:v>9.2999999999999999E-2</c:v>
                </c:pt>
                <c:pt idx="19">
                  <c:v>0.108</c:v>
                </c:pt>
                <c:pt idx="20">
                  <c:v>0.10100000000000001</c:v>
                </c:pt>
              </c:numCache>
            </c:numRef>
          </c:val>
          <c:smooth val="0"/>
          <c:extLst>
            <c:ext xmlns:c16="http://schemas.microsoft.com/office/drawing/2014/chart" uri="{C3380CC4-5D6E-409C-BE32-E72D297353CC}">
              <c16:uniqueId val="{00000002-44A4-4B84-887B-6D754517B46B}"/>
            </c:ext>
          </c:extLst>
        </c:ser>
        <c:dLbls>
          <c:showLegendKey val="0"/>
          <c:showVal val="0"/>
          <c:showCatName val="0"/>
          <c:showSerName val="0"/>
          <c:showPercent val="0"/>
          <c:showBubbleSize val="0"/>
        </c:dLbls>
        <c:smooth val="0"/>
        <c:axId val="170789120"/>
        <c:axId val="170807296"/>
      </c:lineChart>
      <c:dateAx>
        <c:axId val="170789120"/>
        <c:scaling>
          <c:orientation val="minMax"/>
        </c:scaling>
        <c:delete val="0"/>
        <c:axPos val="b"/>
        <c:numFmt formatCode="mmm\-yy" sourceLinked="0"/>
        <c:majorTickMark val="in"/>
        <c:minorTickMark val="in"/>
        <c:tickLblPos val="nextTo"/>
        <c:spPr>
          <a:ln w="3175">
            <a:solidFill>
              <a:srgbClr val="000000"/>
            </a:solidFill>
            <a:prstDash val="solid"/>
          </a:ln>
        </c:spPr>
        <c:txPr>
          <a:bodyPr rot="0" vert="horz"/>
          <a:lstStyle/>
          <a:p>
            <a:pPr algn="ctr">
              <a:defRPr lang="en-US" sz="900" b="0" i="0" u="none" strike="noStrike" kern="1200" baseline="0">
                <a:solidFill>
                  <a:srgbClr val="000000"/>
                </a:solidFill>
                <a:latin typeface="Arial" panose="020B0604020202020204" pitchFamily="34" charset="0"/>
                <a:ea typeface="Arial"/>
                <a:cs typeface="Arial" panose="020B0604020202020204" pitchFamily="34" charset="0"/>
              </a:defRPr>
            </a:pPr>
            <a:endParaRPr lang="en-US"/>
          </a:p>
        </c:txPr>
        <c:crossAx val="170807296"/>
        <c:crosses val="autoZero"/>
        <c:auto val="1"/>
        <c:lblOffset val="100"/>
        <c:baseTimeUnit val="months"/>
        <c:majorUnit val="1"/>
        <c:majorTimeUnit val="years"/>
        <c:minorUnit val="3"/>
        <c:minorTimeUnit val="months"/>
      </c:dateAx>
      <c:valAx>
        <c:axId val="170807296"/>
        <c:scaling>
          <c:orientation val="minMax"/>
          <c:max val="0.80000000000000104"/>
          <c:min val="0"/>
        </c:scaling>
        <c:delete val="0"/>
        <c:axPos val="l"/>
        <c:majorGridlines>
          <c:spPr>
            <a:ln w="12700" cmpd="sng">
              <a:solidFill>
                <a:schemeClr val="bg1">
                  <a:lumMod val="75000"/>
                </a:schemeClr>
              </a:solidFill>
              <a:prstDash val="sysDash"/>
            </a:ln>
          </c:spPr>
        </c:majorGridlines>
        <c:minorGridlines>
          <c:spPr>
            <a:ln w="12700">
              <a:noFill/>
              <a:prstDash val="sysDash"/>
            </a:ln>
          </c:spPr>
        </c:minorGridlines>
        <c:numFmt formatCode="0%" sourceLinked="0"/>
        <c:majorTickMark val="out"/>
        <c:minorTickMark val="none"/>
        <c:tickLblPos val="nextTo"/>
        <c:spPr>
          <a:ln w="6350">
            <a:solidFill>
              <a:srgbClr val="000000"/>
            </a:solidFill>
            <a:prstDash val="solid"/>
          </a:ln>
        </c:spPr>
        <c:txPr>
          <a:bodyPr rot="0" vert="horz"/>
          <a:lstStyle/>
          <a:p>
            <a:pPr>
              <a:defRPr sz="900">
                <a:latin typeface="Arial" panose="020B0604020202020204" pitchFamily="34" charset="0"/>
                <a:cs typeface="Arial" panose="020B0604020202020204" pitchFamily="34" charset="0"/>
              </a:defRPr>
            </a:pPr>
            <a:endParaRPr lang="en-US"/>
          </a:p>
        </c:txPr>
        <c:crossAx val="170789120"/>
        <c:crosses val="autoZero"/>
        <c:crossBetween val="between"/>
        <c:majorUnit val="0.1"/>
        <c:minorUnit val="5.0000000000000024E-2"/>
      </c:valAx>
      <c:spPr>
        <a:noFill/>
        <a:ln w="25400">
          <a:noFill/>
        </a:ln>
      </c:spPr>
    </c:plotArea>
    <c:legend>
      <c:legendPos val="b"/>
      <c:layout>
        <c:manualLayout>
          <c:xMode val="edge"/>
          <c:yMode val="edge"/>
          <c:x val="0.13640769520735177"/>
          <c:y val="0.87644745370370369"/>
          <c:w val="0.79692188467768565"/>
          <c:h val="7.1596250434060399E-2"/>
        </c:manualLayout>
      </c:layout>
      <c:overlay val="0"/>
      <c:txPr>
        <a:bodyPr/>
        <a:lstStyle/>
        <a:p>
          <a:pPr algn="ctr">
            <a:defRPr lang="en-US" sz="1050" b="0" i="0" u="none" strike="noStrike" kern="1200" baseline="0">
              <a:solidFill>
                <a:srgbClr val="000000"/>
              </a:solidFill>
              <a:latin typeface="Arial" panose="020B0604020202020204" pitchFamily="34" charset="0"/>
              <a:ea typeface="Arial"/>
              <a:cs typeface="Arial" panose="020B0604020202020204" pitchFamily="34" charset="0"/>
            </a:defRPr>
          </a:pPr>
          <a:endParaRPr lang="en-US"/>
        </a:p>
      </c:txPr>
    </c:legend>
    <c:plotVisOnly val="1"/>
    <c:dispBlanksAs val="gap"/>
    <c:showDLblsOverMax val="0"/>
  </c:chart>
  <c:spPr>
    <a:solidFill>
      <a:schemeClr val="bg1"/>
    </a:solidFill>
    <a:ln w="9525">
      <a:noFill/>
    </a:ln>
  </c:spPr>
  <c:txPr>
    <a:bodyPr/>
    <a:lstStyle/>
    <a:p>
      <a:pPr>
        <a:defRPr sz="800" b="0" i="0" u="none" strike="noStrike" baseline="0">
          <a:solidFill>
            <a:srgbClr val="000000"/>
          </a:solidFill>
          <a:latin typeface="HelveticaNeueLT Std Lt" pitchFamily="34" charset="0"/>
          <a:ea typeface="Arial"/>
          <a:cs typeface="Arial"/>
        </a:defRPr>
      </a:pPr>
      <a:endParaRPr lang="en-US"/>
    </a:p>
  </c:txPr>
  <c:externalData r:id="rId1">
    <c:autoUpdate val="0"/>
  </c:externalData>
</c:chartSpace>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C64200E1639164089CEB0DBE256359E" ma:contentTypeVersion="12" ma:contentTypeDescription="Create a new document." ma:contentTypeScope="" ma:versionID="9238ffc00c64733a89ec60a70f071f0e">
  <xsd:schema xmlns:xsd="http://www.w3.org/2001/XMLSchema" xmlns:xs="http://www.w3.org/2001/XMLSchema" xmlns:p="http://schemas.microsoft.com/office/2006/metadata/properties" xmlns:ns2="56e81bb4-027a-4df5-aae0-f27d7b037f1c" xmlns:ns3="ef9b2b15-d5e6-4ef9-8027-755ba79fa452" targetNamespace="http://schemas.microsoft.com/office/2006/metadata/properties" ma:root="true" ma:fieldsID="3b7b6614f602c2a4419f791517aec501" ns2:_="" ns3:_="">
    <xsd:import namespace="56e81bb4-027a-4df5-aae0-f27d7b037f1c"/>
    <xsd:import namespace="ef9b2b15-d5e6-4ef9-8027-755ba79fa452"/>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DateTaken" minOccurs="0"/>
                <xsd:element ref="ns2:MediaServiceAutoTags" minOccurs="0"/>
                <xsd:element ref="ns2:MediaServiceGenerationTime" minOccurs="0"/>
                <xsd:element ref="ns2:MediaServiceEventHashCode" minOccurs="0"/>
                <xsd:element ref="ns2:MediaServiceOCR"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6e81bb4-027a-4df5-aae0-f27d7b037f1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AutoTags" ma:index="15" nillable="true" ma:displayName="Tags" ma:internalName="MediaServiceAutoTags"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Location" ma:index="19"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ef9b2b15-d5e6-4ef9-8027-755ba79fa452"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4.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3F98A1BF-C616-435B-BEB1-C3F8BE6E9EC8}"/>
</file>

<file path=customXml/itemProps2.xml><?xml version="1.0" encoding="utf-8"?>
<ds:datastoreItem xmlns:ds="http://schemas.openxmlformats.org/officeDocument/2006/customXml" ds:itemID="{434BFD7A-586E-4D19-A631-B3735D1F9DD1}">
  <ds:schemaRefs>
    <ds:schemaRef ds:uri="http://schemas.microsoft.com/sharepoint/v3/contenttype/forms"/>
  </ds:schemaRefs>
</ds:datastoreItem>
</file>

<file path=customXml/itemProps3.xml><?xml version="1.0" encoding="utf-8"?>
<ds:datastoreItem xmlns:ds="http://schemas.openxmlformats.org/officeDocument/2006/customXml" ds:itemID="{C166703A-B7F0-41A5-8122-5CBFFB67F191}">
  <ds:schemaRefs>
    <ds:schemaRef ds:uri="http://schemas.microsoft.com/office/2006/metadata/properties"/>
    <ds:schemaRef ds:uri="http://schemas.microsoft.com/office/infopath/2007/PartnerControls"/>
  </ds:schemaRefs>
</ds:datastoreItem>
</file>

<file path=customXml/itemProps4.xml><?xml version="1.0" encoding="utf-8"?>
<ds:datastoreItem xmlns:ds="http://schemas.openxmlformats.org/officeDocument/2006/customXml" ds:itemID="{9F3F0372-8F89-4C4E-9AB1-5AA9C268705E}">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Normal.dotm</Template>
  <TotalTime>297</TotalTime>
  <Pages>40</Pages>
  <Words>10995</Words>
  <Characters>62672</Characters>
  <Application>Microsoft Office Word</Application>
  <DocSecurity>0</DocSecurity>
  <Lines>522</Lines>
  <Paragraphs>147</Paragraphs>
  <ScaleCrop>false</ScaleCrop>
  <HeadingPairs>
    <vt:vector size="2" baseType="variant">
      <vt:variant>
        <vt:lpstr>Title</vt:lpstr>
      </vt:variant>
      <vt:variant>
        <vt:i4>1</vt:i4>
      </vt:variant>
    </vt:vector>
  </HeadingPairs>
  <TitlesOfParts>
    <vt:vector size="1" baseType="lpstr">
      <vt:lpstr>Homes Victoria Rental Report - September quarter 2021</vt:lpstr>
    </vt:vector>
  </TitlesOfParts>
  <Company>Department of Families Fairness and Housing</Company>
  <LinksUpToDate>false</LinksUpToDate>
  <CharactersWithSpaces>73520</CharactersWithSpaces>
  <SharedDoc>false</SharedDoc>
  <HyperlinkBase/>
  <HLinks>
    <vt:vector size="66" baseType="variant">
      <vt:variant>
        <vt:i4>7864376</vt:i4>
      </vt:variant>
      <vt:variant>
        <vt:i4>54</vt:i4>
      </vt:variant>
      <vt:variant>
        <vt:i4>0</vt:i4>
      </vt:variant>
      <vt:variant>
        <vt:i4>5</vt:i4>
      </vt:variant>
      <vt:variant>
        <vt:lpwstr>https://intranet.dhhs.vic.gov.au/templates-our-visual-style</vt:lpwstr>
      </vt:variant>
      <vt:variant>
        <vt:lpwstr/>
      </vt:variant>
      <vt:variant>
        <vt:i4>1048626</vt:i4>
      </vt:variant>
      <vt:variant>
        <vt:i4>47</vt:i4>
      </vt:variant>
      <vt:variant>
        <vt:i4>0</vt:i4>
      </vt:variant>
      <vt:variant>
        <vt:i4>5</vt:i4>
      </vt:variant>
      <vt:variant>
        <vt:lpwstr/>
      </vt:variant>
      <vt:variant>
        <vt:lpwstr>_Toc442704404</vt:lpwstr>
      </vt:variant>
      <vt:variant>
        <vt:i4>1048626</vt:i4>
      </vt:variant>
      <vt:variant>
        <vt:i4>41</vt:i4>
      </vt:variant>
      <vt:variant>
        <vt:i4>0</vt:i4>
      </vt:variant>
      <vt:variant>
        <vt:i4>5</vt:i4>
      </vt:variant>
      <vt:variant>
        <vt:lpwstr/>
      </vt:variant>
      <vt:variant>
        <vt:lpwstr>_Toc442704403</vt:lpwstr>
      </vt:variant>
      <vt:variant>
        <vt:i4>1048626</vt:i4>
      </vt:variant>
      <vt:variant>
        <vt:i4>35</vt:i4>
      </vt:variant>
      <vt:variant>
        <vt:i4>0</vt:i4>
      </vt:variant>
      <vt:variant>
        <vt:i4>5</vt:i4>
      </vt:variant>
      <vt:variant>
        <vt:lpwstr/>
      </vt:variant>
      <vt:variant>
        <vt:lpwstr>_Toc442704402</vt:lpwstr>
      </vt:variant>
      <vt:variant>
        <vt:i4>1048626</vt:i4>
      </vt:variant>
      <vt:variant>
        <vt:i4>29</vt:i4>
      </vt:variant>
      <vt:variant>
        <vt:i4>0</vt:i4>
      </vt:variant>
      <vt:variant>
        <vt:i4>5</vt:i4>
      </vt:variant>
      <vt:variant>
        <vt:lpwstr/>
      </vt:variant>
      <vt:variant>
        <vt:lpwstr>_Toc442704401</vt:lpwstr>
      </vt:variant>
      <vt:variant>
        <vt:i4>1048626</vt:i4>
      </vt:variant>
      <vt:variant>
        <vt:i4>23</vt:i4>
      </vt:variant>
      <vt:variant>
        <vt:i4>0</vt:i4>
      </vt:variant>
      <vt:variant>
        <vt:i4>5</vt:i4>
      </vt:variant>
      <vt:variant>
        <vt:lpwstr/>
      </vt:variant>
      <vt:variant>
        <vt:lpwstr>_Toc442704400</vt:lpwstr>
      </vt:variant>
      <vt:variant>
        <vt:i4>1638453</vt:i4>
      </vt:variant>
      <vt:variant>
        <vt:i4>17</vt:i4>
      </vt:variant>
      <vt:variant>
        <vt:i4>0</vt:i4>
      </vt:variant>
      <vt:variant>
        <vt:i4>5</vt:i4>
      </vt:variant>
      <vt:variant>
        <vt:lpwstr/>
      </vt:variant>
      <vt:variant>
        <vt:lpwstr>_Toc442704399</vt:lpwstr>
      </vt:variant>
      <vt:variant>
        <vt:i4>1638453</vt:i4>
      </vt:variant>
      <vt:variant>
        <vt:i4>11</vt:i4>
      </vt:variant>
      <vt:variant>
        <vt:i4>0</vt:i4>
      </vt:variant>
      <vt:variant>
        <vt:i4>5</vt:i4>
      </vt:variant>
      <vt:variant>
        <vt:lpwstr/>
      </vt:variant>
      <vt:variant>
        <vt:lpwstr>_Toc442704398</vt:lpwstr>
      </vt:variant>
      <vt:variant>
        <vt:i4>7602296</vt:i4>
      </vt:variant>
      <vt:variant>
        <vt:i4>6</vt:i4>
      </vt:variant>
      <vt:variant>
        <vt:i4>0</vt:i4>
      </vt:variant>
      <vt:variant>
        <vt:i4>5</vt:i4>
      </vt:variant>
      <vt:variant>
        <vt:lpwstr>https://intranet.dhhs.vic.gov.au/graphic-design-process</vt:lpwstr>
      </vt:variant>
      <vt:variant>
        <vt:lpwstr/>
      </vt:variant>
      <vt:variant>
        <vt:i4>7209064</vt:i4>
      </vt:variant>
      <vt:variant>
        <vt:i4>3</vt:i4>
      </vt:variant>
      <vt:variant>
        <vt:i4>0</vt:i4>
      </vt:variant>
      <vt:variant>
        <vt:i4>5</vt:i4>
      </vt:variant>
      <vt:variant>
        <vt:lpwstr>https://intranet.dhhs.vic.gov.au/print-and-distribute-communications-materials</vt:lpwstr>
      </vt:variant>
      <vt:variant>
        <vt:lpwstr/>
      </vt:variant>
      <vt:variant>
        <vt:i4>7143443</vt:i4>
      </vt:variant>
      <vt:variant>
        <vt:i4>0</vt:i4>
      </vt:variant>
      <vt:variant>
        <vt:i4>0</vt:i4>
      </vt:variant>
      <vt:variant>
        <vt:i4>5</vt:i4>
      </vt:variant>
      <vt:variant>
        <vt:lpwstr>http://library.intranet.vic.gov.au/client/en_AU/vglsweb-depi/?rm=ISBN0%7C%7C%7C1%7C%7C%7C0%7C%7C%7Ctrue</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Homes Victoria Rental Report - December quarter 2021</dc:title>
  <dc:subject/>
  <dc:creator>Department of Families Fairness and Housing</dc:creator>
  <cp:keywords>Victoria, rental report, rent statistics, rent, Melbourne, rental, average rental report, rental statistics, rental data</cp:keywords>
  <cp:lastModifiedBy>Liss Ralston</cp:lastModifiedBy>
  <cp:revision>10</cp:revision>
  <cp:lastPrinted>2021-05-12T00:08:00Z</cp:lastPrinted>
  <dcterms:created xsi:type="dcterms:W3CDTF">2022-02-06T00:15:00Z</dcterms:created>
  <dcterms:modified xsi:type="dcterms:W3CDTF">2022-02-17T06:53:00Z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Language">
    <vt:lpwstr>English</vt:lpwstr>
  </property>
  <property fmtid="{D5CDD505-2E9C-101B-9397-08002B2CF9AE}" pid="3" name="ContentTypeId">
    <vt:lpwstr>0x010100AC64200E1639164089CEB0DBE256359E</vt:lpwstr>
  </property>
  <property fmtid="{D5CDD505-2E9C-101B-9397-08002B2CF9AE}" pid="4" name="ClassificationContentMarkingFooterShapeIds">
    <vt:lpwstr>2,4,5,6,7,8</vt:lpwstr>
  </property>
  <property fmtid="{D5CDD505-2E9C-101B-9397-08002B2CF9AE}" pid="5" name="ClassificationContentMarkingFooterFontProps">
    <vt:lpwstr>#000000,10,Arial Black</vt:lpwstr>
  </property>
  <property fmtid="{D5CDD505-2E9C-101B-9397-08002B2CF9AE}" pid="6" name="ClassificationContentMarkingFooterText">
    <vt:lpwstr>OFFICIAL</vt:lpwstr>
  </property>
  <property fmtid="{D5CDD505-2E9C-101B-9397-08002B2CF9AE}" pid="7" name="MSIP_Label_43e64453-338c-4f93-8a4d-0039a0a41f2a_Enabled">
    <vt:lpwstr>true</vt:lpwstr>
  </property>
  <property fmtid="{D5CDD505-2E9C-101B-9397-08002B2CF9AE}" pid="8" name="MSIP_Label_43e64453-338c-4f93-8a4d-0039a0a41f2a_SetDate">
    <vt:lpwstr>2021-03-11T00:05:58Z</vt:lpwstr>
  </property>
  <property fmtid="{D5CDD505-2E9C-101B-9397-08002B2CF9AE}" pid="9" name="MSIP_Label_43e64453-338c-4f93-8a4d-0039a0a41f2a_Method">
    <vt:lpwstr>Privileged</vt:lpwstr>
  </property>
  <property fmtid="{D5CDD505-2E9C-101B-9397-08002B2CF9AE}" pid="10" name="MSIP_Label_43e64453-338c-4f93-8a4d-0039a0a41f2a_Name">
    <vt:lpwstr>43e64453-338c-4f93-8a4d-0039a0a41f2a</vt:lpwstr>
  </property>
  <property fmtid="{D5CDD505-2E9C-101B-9397-08002B2CF9AE}" pid="11" name="MSIP_Label_43e64453-338c-4f93-8a4d-0039a0a41f2a_SiteId">
    <vt:lpwstr>c0e0601f-0fac-449c-9c88-a104c4eb9f28</vt:lpwstr>
  </property>
  <property fmtid="{D5CDD505-2E9C-101B-9397-08002B2CF9AE}" pid="12" name="MSIP_Label_43e64453-338c-4f93-8a4d-0039a0a41f2a_ActionId">
    <vt:lpwstr>3be7e142-722f-42cc-851d-8e5f50bc97ff</vt:lpwstr>
  </property>
  <property fmtid="{D5CDD505-2E9C-101B-9397-08002B2CF9AE}" pid="13" name="MSIP_Label_43e64453-338c-4f93-8a4d-0039a0a41f2a_ContentBits">
    <vt:lpwstr>2</vt:lpwstr>
  </property>
</Properties>
</file>